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550" r:id="rId12"/>
    <p:sldId id="1662" r:id="rId13"/>
    <p:sldId id="1663" r:id="rId14"/>
    <p:sldId id="1636" r:id="rId15"/>
    <p:sldId id="1653" r:id="rId16"/>
    <p:sldId id="1664" r:id="rId17"/>
    <p:sldId id="1670" r:id="rId18"/>
    <p:sldId id="1655" r:id="rId19"/>
    <p:sldId id="1641" r:id="rId20"/>
    <p:sldId id="1671" r:id="rId21"/>
    <p:sldId id="1672" r:id="rId22"/>
    <p:sldId id="1673" r:id="rId23"/>
    <p:sldId id="1665" r:id="rId24"/>
    <p:sldId id="1667" r:id="rId25"/>
    <p:sldId id="1668" r:id="rId26"/>
    <p:sldId id="1669" r:id="rId27"/>
    <p:sldId id="1607" r:id="rId28"/>
    <p:sldId id="1616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50"/>
            <p14:sldId id="1662"/>
            <p14:sldId id="1663"/>
            <p14:sldId id="1636"/>
            <p14:sldId id="1653"/>
            <p14:sldId id="1664"/>
            <p14:sldId id="1670"/>
            <p14:sldId id="1655"/>
            <p14:sldId id="1641"/>
            <p14:sldId id="1671"/>
            <p14:sldId id="1672"/>
            <p14:sldId id="1673"/>
            <p14:sldId id="1665"/>
            <p14:sldId id="1667"/>
            <p14:sldId id="1668"/>
            <p14:sldId id="1669"/>
            <p14:sldId id="1607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00FF"/>
    <a:srgbClr val="CC3399"/>
    <a:srgbClr val="FF8FFF"/>
    <a:srgbClr val="BA75FF"/>
    <a:srgbClr val="66FF99"/>
    <a:srgbClr val="FFFF99"/>
    <a:srgbClr val="E9ABFF"/>
    <a:srgbClr val="ED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3FA95-4431-4CD7-8B3A-97769000E16A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6DB82B-741E-40A9-A559-6B02FBBCFE5B}">
      <dgm:prSet phldrT="[Текст]" custT="1"/>
      <dgm:spPr>
        <a:solidFill>
          <a:srgbClr val="FF8FFF"/>
        </a:solidFill>
      </dgm:spPr>
      <dgm:t>
        <a:bodyPr/>
        <a:lstStyle/>
        <a:p>
          <a:r>
            <a:rPr lang="en-US" sz="1800" b="1" dirty="0" smtClean="0"/>
            <a:t>5-si </a:t>
          </a:r>
          <a:r>
            <a:rPr lang="en-US" sz="1800" b="1" dirty="0" err="1" smtClean="0"/>
            <a:t>ortiqcha</a:t>
          </a:r>
          <a:endParaRPr lang="ru-RU" sz="1800" b="1" dirty="0"/>
        </a:p>
      </dgm:t>
    </dgm:pt>
    <dgm:pt modelId="{E6FBB507-11E9-4290-8E21-E2AC3AAE0A1D}" type="parTrans" cxnId="{6FCC5BCE-E24D-4699-B977-F639271403E7}">
      <dgm:prSet/>
      <dgm:spPr/>
      <dgm:t>
        <a:bodyPr/>
        <a:lstStyle/>
        <a:p>
          <a:endParaRPr lang="ru-RU"/>
        </a:p>
      </dgm:t>
    </dgm:pt>
    <dgm:pt modelId="{D30785D5-1C46-4D76-9239-31BF09287284}" type="sibTrans" cxnId="{6FCC5BCE-E24D-4699-B977-F639271403E7}">
      <dgm:prSet/>
      <dgm:spPr/>
      <dgm:t>
        <a:bodyPr/>
        <a:lstStyle/>
        <a:p>
          <a:endParaRPr lang="ru-RU"/>
        </a:p>
      </dgm:t>
    </dgm:pt>
    <dgm:pt modelId="{DEB16F18-32D9-43A2-8540-19CFFA056788}">
      <dgm:prSet phldrT="[Текст]" custT="1"/>
      <dgm:spPr>
        <a:solidFill>
          <a:srgbClr val="FF8FFF"/>
        </a:solidFill>
      </dgm:spPr>
      <dgm:t>
        <a:bodyPr/>
        <a:lstStyle/>
        <a:p>
          <a:r>
            <a:rPr lang="en-US" sz="1800" dirty="0" err="1" smtClean="0"/>
            <a:t>chunki</a:t>
          </a:r>
          <a:endParaRPr lang="ru-RU" sz="1800" dirty="0"/>
        </a:p>
      </dgm:t>
    </dgm:pt>
    <dgm:pt modelId="{603F6B96-2511-4E10-BCC0-EF2863187747}" type="parTrans" cxnId="{176D4117-D073-4C50-85FB-EE658297F8D5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2CE0FBD9-1440-4586-81A1-56FC790B8B89}" type="sibTrans" cxnId="{176D4117-D073-4C50-85FB-EE658297F8D5}">
      <dgm:prSet/>
      <dgm:spPr/>
      <dgm:t>
        <a:bodyPr/>
        <a:lstStyle/>
        <a:p>
          <a:endParaRPr lang="ru-RU"/>
        </a:p>
      </dgm:t>
    </dgm:pt>
    <dgm:pt modelId="{A494F148-89D0-4EBF-AB28-C6FFE5B055A1}">
      <dgm:prSet phldrT="[Текст]" custT="1"/>
      <dgm:spPr>
        <a:solidFill>
          <a:srgbClr val="FF8FFF"/>
        </a:solidFill>
      </dgm:spPr>
      <dgm:t>
        <a:bodyPr/>
        <a:lstStyle/>
        <a:p>
          <a:r>
            <a:rPr lang="en-US" sz="1800" dirty="0" err="1" smtClean="0"/>
            <a:t>va</a:t>
          </a:r>
          <a:endParaRPr lang="ru-RU" sz="1800" dirty="0"/>
        </a:p>
      </dgm:t>
    </dgm:pt>
    <dgm:pt modelId="{740F57C1-177E-4365-8440-E92C9DF6070B}" type="parTrans" cxnId="{717A523A-16A1-4513-AE32-EC056E58D5A7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6A74E064-7E97-4045-943F-6DAFE9ECBE06}" type="sibTrans" cxnId="{717A523A-16A1-4513-AE32-EC056E58D5A7}">
      <dgm:prSet/>
      <dgm:spPr/>
      <dgm:t>
        <a:bodyPr/>
        <a:lstStyle/>
        <a:p>
          <a:endParaRPr lang="ru-RU"/>
        </a:p>
      </dgm:t>
    </dgm:pt>
    <dgm:pt modelId="{D7AE3F2D-6A92-4543-A821-F1A9DA8C407D}">
      <dgm:prSet phldrT="[Текст]" custT="1"/>
      <dgm:spPr>
        <a:solidFill>
          <a:srgbClr val="FF8FFF"/>
        </a:solidFill>
      </dgm:spPr>
      <dgm:t>
        <a:bodyPr/>
        <a:lstStyle/>
        <a:p>
          <a:r>
            <a:rPr lang="en-US" sz="1800" dirty="0" smtClean="0"/>
            <a:t>deb</a:t>
          </a:r>
          <a:endParaRPr lang="ru-RU" sz="1800" dirty="0"/>
        </a:p>
      </dgm:t>
    </dgm:pt>
    <dgm:pt modelId="{D165F655-C01C-4411-AFD1-3557CB30A42D}" type="parTrans" cxnId="{51AF2DB4-3759-4E00-A6C7-A833B4F7E602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ADAC7CA9-DDD0-4C50-A2F2-C0266BD7D77A}" type="sibTrans" cxnId="{51AF2DB4-3759-4E00-A6C7-A833B4F7E602}">
      <dgm:prSet/>
      <dgm:spPr/>
      <dgm:t>
        <a:bodyPr/>
        <a:lstStyle/>
        <a:p>
          <a:endParaRPr lang="ru-RU"/>
        </a:p>
      </dgm:t>
    </dgm:pt>
    <dgm:pt modelId="{94D06935-12FD-4837-87FD-673DBA4CFF31}">
      <dgm:prSet phldrT="[Текст]" custT="1"/>
      <dgm:spPr>
        <a:solidFill>
          <a:srgbClr val="FF8FFF"/>
        </a:solidFill>
      </dgm:spPr>
      <dgm:t>
        <a:bodyPr/>
        <a:lstStyle/>
        <a:p>
          <a:r>
            <a:rPr lang="en-US" sz="1800" dirty="0" err="1" smtClean="0"/>
            <a:t>shuning</a:t>
          </a:r>
          <a:r>
            <a:rPr lang="en-US" sz="1800" dirty="0" smtClean="0"/>
            <a:t> </a:t>
          </a:r>
          <a:r>
            <a:rPr lang="en-US" sz="1800" dirty="0" err="1" smtClean="0"/>
            <a:t>uchun</a:t>
          </a:r>
          <a:endParaRPr lang="ru-RU" sz="1800" dirty="0"/>
        </a:p>
      </dgm:t>
    </dgm:pt>
    <dgm:pt modelId="{E234A274-425A-4C10-A7DA-B21E3AB21A9F}" type="parTrans" cxnId="{A5298F64-8988-4FF9-9032-3414FE45A4E8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590A1923-8BCE-43A5-8C6F-9BF9C957A8E1}" type="sibTrans" cxnId="{A5298F64-8988-4FF9-9032-3414FE45A4E8}">
      <dgm:prSet/>
      <dgm:spPr/>
      <dgm:t>
        <a:bodyPr/>
        <a:lstStyle/>
        <a:p>
          <a:endParaRPr lang="ru-RU"/>
        </a:p>
      </dgm:t>
    </dgm:pt>
    <dgm:pt modelId="{5C0463F0-C014-44E5-817D-1EBAB30D6F31}">
      <dgm:prSet custT="1"/>
      <dgm:spPr>
        <a:solidFill>
          <a:srgbClr val="FF8FFF"/>
        </a:solidFill>
      </dgm:spPr>
      <dgm:t>
        <a:bodyPr/>
        <a:lstStyle/>
        <a:p>
          <a:r>
            <a:rPr lang="en-US" sz="1800" dirty="0" err="1" smtClean="0"/>
            <a:t>toki</a:t>
          </a:r>
          <a:endParaRPr lang="ru-RU" sz="1800" dirty="0"/>
        </a:p>
      </dgm:t>
    </dgm:pt>
    <dgm:pt modelId="{29EC6D18-77A0-4910-822E-598C3BB52616}" type="parTrans" cxnId="{77BFF60D-000E-487F-ACFB-2AE89478F82C}">
      <dgm:prSet/>
      <dgm:spPr>
        <a:solidFill>
          <a:srgbClr val="CC3399"/>
        </a:solidFill>
      </dgm:spPr>
      <dgm:t>
        <a:bodyPr/>
        <a:lstStyle/>
        <a:p>
          <a:endParaRPr lang="ru-RU"/>
        </a:p>
      </dgm:t>
    </dgm:pt>
    <dgm:pt modelId="{5B26CB8C-B162-47D6-BB7F-CDA6B7A4C466}" type="sibTrans" cxnId="{77BFF60D-000E-487F-ACFB-2AE89478F82C}">
      <dgm:prSet/>
      <dgm:spPr/>
      <dgm:t>
        <a:bodyPr/>
        <a:lstStyle/>
        <a:p>
          <a:endParaRPr lang="ru-RU"/>
        </a:p>
      </dgm:t>
    </dgm:pt>
    <dgm:pt modelId="{DEC759C6-FEA1-4EF0-85B0-EEA33F0C3484}" type="pres">
      <dgm:prSet presAssocID="{53C3FA95-4431-4CD7-8B3A-97769000E1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EE1B1-26B4-4555-907B-60BA5C2481F4}" type="pres">
      <dgm:prSet presAssocID="{936DB82B-741E-40A9-A559-6B02FBBCFE5B}" presName="centerShape" presStyleLbl="node0" presStyleIdx="0" presStyleCnt="1" custScaleX="191060" custScaleY="136954" custLinFactNeighborX="318" custLinFactNeighborY="2724"/>
      <dgm:spPr/>
      <dgm:t>
        <a:bodyPr/>
        <a:lstStyle/>
        <a:p>
          <a:endParaRPr lang="ru-RU"/>
        </a:p>
      </dgm:t>
    </dgm:pt>
    <dgm:pt modelId="{653F99FF-8C56-4F48-8E87-B4141137A99D}" type="pres">
      <dgm:prSet presAssocID="{603F6B96-2511-4E10-BCC0-EF286318774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2D0A4845-7AE0-4410-B1BD-681A5A60968B}" type="pres">
      <dgm:prSet presAssocID="{603F6B96-2511-4E10-BCC0-EF286318774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B5E0491-7407-41F1-8329-364E3BE8A940}" type="pres">
      <dgm:prSet presAssocID="{DEB16F18-32D9-43A2-8540-19CFFA056788}" presName="node" presStyleLbl="node1" presStyleIdx="0" presStyleCnt="5" custScaleX="164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7763B-042F-45BB-86AE-479713546614}" type="pres">
      <dgm:prSet presAssocID="{740F57C1-177E-4365-8440-E92C9DF6070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F6AA97F-F5D6-41CA-BEDF-3008A3333AAC}" type="pres">
      <dgm:prSet presAssocID="{740F57C1-177E-4365-8440-E92C9DF6070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29C8C9C-B024-43EE-AF61-70416F15D98C}" type="pres">
      <dgm:prSet presAssocID="{A494F148-89D0-4EBF-AB28-C6FFE5B055A1}" presName="node" presStyleLbl="node1" presStyleIdx="1" presStyleCnt="5" custScaleX="171101" custRadScaleRad="144697" custRadScaleInc="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B5511-616C-4D0E-BAD0-9B72754DA38C}" type="pres">
      <dgm:prSet presAssocID="{29EC6D18-77A0-4910-822E-598C3BB52616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EC5D452-33EC-4681-9EFB-21B7EB2E0937}" type="pres">
      <dgm:prSet presAssocID="{29EC6D18-77A0-4910-822E-598C3BB5261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75935F3-AC5E-4FB0-9500-098F145D2C2F}" type="pres">
      <dgm:prSet presAssocID="{5C0463F0-C014-44E5-817D-1EBAB30D6F31}" presName="node" presStyleLbl="node1" presStyleIdx="2" presStyleCnt="5" custScaleX="183832" custRadScaleRad="138315" custRadScaleInc="-60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2422D-8EB7-4EB0-B6A3-A6A2C109929D}" type="pres">
      <dgm:prSet presAssocID="{D165F655-C01C-4411-AFD1-3557CB30A42D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1182FE4-8212-4F7A-80ED-9FC049B4E828}" type="pres">
      <dgm:prSet presAssocID="{D165F655-C01C-4411-AFD1-3557CB30A42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9B00190-57C0-4B30-AB86-68AA820E4715}" type="pres">
      <dgm:prSet presAssocID="{D7AE3F2D-6A92-4543-A821-F1A9DA8C407D}" presName="node" presStyleLbl="node1" presStyleIdx="3" presStyleCnt="5" custScaleX="175346" custRadScaleRad="139900" custRadScaleInc="65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56D4D-3790-44DA-A26B-9439561B7E27}" type="pres">
      <dgm:prSet presAssocID="{E234A274-425A-4C10-A7DA-B21E3AB21A9F}" presName="parTrans" presStyleLbl="sibTrans2D1" presStyleIdx="4" presStyleCnt="5"/>
      <dgm:spPr/>
      <dgm:t>
        <a:bodyPr/>
        <a:lstStyle/>
        <a:p>
          <a:endParaRPr lang="ru-RU"/>
        </a:p>
      </dgm:t>
    </dgm:pt>
    <dgm:pt modelId="{D3971F46-AEBB-414B-A2C0-D6FF4DBDE495}" type="pres">
      <dgm:prSet presAssocID="{E234A274-425A-4C10-A7DA-B21E3AB21A9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80AE18E-95E9-4FB5-935A-39CEC3AED6C8}" type="pres">
      <dgm:prSet presAssocID="{94D06935-12FD-4837-87FD-673DBA4CFF31}" presName="node" presStyleLbl="node1" presStyleIdx="4" presStyleCnt="5" custScaleX="176953" custRadScaleRad="141402" custRadScaleInc="3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0ABDC-7819-4F31-85DD-91DA245F2EBD}" type="presOf" srcId="{936DB82B-741E-40A9-A559-6B02FBBCFE5B}" destId="{28AEE1B1-26B4-4555-907B-60BA5C2481F4}" srcOrd="0" destOrd="0" presId="urn:microsoft.com/office/officeart/2005/8/layout/radial5"/>
    <dgm:cxn modelId="{3CF4AF9D-4E5A-4EC7-B5FC-3360A48D5847}" type="presOf" srcId="{E234A274-425A-4C10-A7DA-B21E3AB21A9F}" destId="{D3971F46-AEBB-414B-A2C0-D6FF4DBDE495}" srcOrd="1" destOrd="0" presId="urn:microsoft.com/office/officeart/2005/8/layout/radial5"/>
    <dgm:cxn modelId="{314F3AC2-651A-4622-802A-07EDF3D8A937}" type="presOf" srcId="{53C3FA95-4431-4CD7-8B3A-97769000E16A}" destId="{DEC759C6-FEA1-4EF0-85B0-EEA33F0C3484}" srcOrd="0" destOrd="0" presId="urn:microsoft.com/office/officeart/2005/8/layout/radial5"/>
    <dgm:cxn modelId="{D83574FA-EF41-4791-A174-F1AEA0EB3FE6}" type="presOf" srcId="{603F6B96-2511-4E10-BCC0-EF2863187747}" destId="{2D0A4845-7AE0-4410-B1BD-681A5A60968B}" srcOrd="1" destOrd="0" presId="urn:microsoft.com/office/officeart/2005/8/layout/radial5"/>
    <dgm:cxn modelId="{0D364CDC-44D5-488D-9404-19E5C4340E8D}" type="presOf" srcId="{D165F655-C01C-4411-AFD1-3557CB30A42D}" destId="{E1E2422D-8EB7-4EB0-B6A3-A6A2C109929D}" srcOrd="0" destOrd="0" presId="urn:microsoft.com/office/officeart/2005/8/layout/radial5"/>
    <dgm:cxn modelId="{A437A5B8-19F4-4F87-86B6-ECCE807DDA8C}" type="presOf" srcId="{740F57C1-177E-4365-8440-E92C9DF6070B}" destId="{AF6AA97F-F5D6-41CA-BEDF-3008A3333AAC}" srcOrd="1" destOrd="0" presId="urn:microsoft.com/office/officeart/2005/8/layout/radial5"/>
    <dgm:cxn modelId="{41060AE2-C39E-422C-9065-9E9EBE495DF1}" type="presOf" srcId="{29EC6D18-77A0-4910-822E-598C3BB52616}" destId="{4EC5D452-33EC-4681-9EFB-21B7EB2E0937}" srcOrd="1" destOrd="0" presId="urn:microsoft.com/office/officeart/2005/8/layout/radial5"/>
    <dgm:cxn modelId="{51AF2DB4-3759-4E00-A6C7-A833B4F7E602}" srcId="{936DB82B-741E-40A9-A559-6B02FBBCFE5B}" destId="{D7AE3F2D-6A92-4543-A821-F1A9DA8C407D}" srcOrd="3" destOrd="0" parTransId="{D165F655-C01C-4411-AFD1-3557CB30A42D}" sibTransId="{ADAC7CA9-DDD0-4C50-A2F2-C0266BD7D77A}"/>
    <dgm:cxn modelId="{176D4117-D073-4C50-85FB-EE658297F8D5}" srcId="{936DB82B-741E-40A9-A559-6B02FBBCFE5B}" destId="{DEB16F18-32D9-43A2-8540-19CFFA056788}" srcOrd="0" destOrd="0" parTransId="{603F6B96-2511-4E10-BCC0-EF2863187747}" sibTransId="{2CE0FBD9-1440-4586-81A1-56FC790B8B89}"/>
    <dgm:cxn modelId="{41A80BEA-E68E-4ADB-B04B-8177A0BEDA6D}" type="presOf" srcId="{DEB16F18-32D9-43A2-8540-19CFFA056788}" destId="{FB5E0491-7407-41F1-8329-364E3BE8A940}" srcOrd="0" destOrd="0" presId="urn:microsoft.com/office/officeart/2005/8/layout/radial5"/>
    <dgm:cxn modelId="{5D80FE1E-0DD6-4482-AA83-8D1BC991A2A6}" type="presOf" srcId="{A494F148-89D0-4EBF-AB28-C6FFE5B055A1}" destId="{D29C8C9C-B024-43EE-AF61-70416F15D98C}" srcOrd="0" destOrd="0" presId="urn:microsoft.com/office/officeart/2005/8/layout/radial5"/>
    <dgm:cxn modelId="{77BFF60D-000E-487F-ACFB-2AE89478F82C}" srcId="{936DB82B-741E-40A9-A559-6B02FBBCFE5B}" destId="{5C0463F0-C014-44E5-817D-1EBAB30D6F31}" srcOrd="2" destOrd="0" parTransId="{29EC6D18-77A0-4910-822E-598C3BB52616}" sibTransId="{5B26CB8C-B162-47D6-BB7F-CDA6B7A4C466}"/>
    <dgm:cxn modelId="{CC6C036F-3CE5-4876-88B8-6C3091D4E224}" type="presOf" srcId="{603F6B96-2511-4E10-BCC0-EF2863187747}" destId="{653F99FF-8C56-4F48-8E87-B4141137A99D}" srcOrd="0" destOrd="0" presId="urn:microsoft.com/office/officeart/2005/8/layout/radial5"/>
    <dgm:cxn modelId="{014ABE9F-04C9-4F0C-801B-81E994916D1E}" type="presOf" srcId="{D165F655-C01C-4411-AFD1-3557CB30A42D}" destId="{F1182FE4-8212-4F7A-80ED-9FC049B4E828}" srcOrd="1" destOrd="0" presId="urn:microsoft.com/office/officeart/2005/8/layout/radial5"/>
    <dgm:cxn modelId="{32DBA406-2930-4A34-8D42-7F7C608D82BD}" type="presOf" srcId="{29EC6D18-77A0-4910-822E-598C3BB52616}" destId="{A5EB5511-616C-4D0E-BAD0-9B72754DA38C}" srcOrd="0" destOrd="0" presId="urn:microsoft.com/office/officeart/2005/8/layout/radial5"/>
    <dgm:cxn modelId="{1E6DE6F6-A397-4409-B8DB-3369B5ADFA28}" type="presOf" srcId="{D7AE3F2D-6A92-4543-A821-F1A9DA8C407D}" destId="{B9B00190-57C0-4B30-AB86-68AA820E4715}" srcOrd="0" destOrd="0" presId="urn:microsoft.com/office/officeart/2005/8/layout/radial5"/>
    <dgm:cxn modelId="{CA8D24D3-C2C6-4C24-A1A2-935AADF4580C}" type="presOf" srcId="{E234A274-425A-4C10-A7DA-B21E3AB21A9F}" destId="{86A56D4D-3790-44DA-A26B-9439561B7E27}" srcOrd="0" destOrd="0" presId="urn:microsoft.com/office/officeart/2005/8/layout/radial5"/>
    <dgm:cxn modelId="{A5298F64-8988-4FF9-9032-3414FE45A4E8}" srcId="{936DB82B-741E-40A9-A559-6B02FBBCFE5B}" destId="{94D06935-12FD-4837-87FD-673DBA4CFF31}" srcOrd="4" destOrd="0" parTransId="{E234A274-425A-4C10-A7DA-B21E3AB21A9F}" sibTransId="{590A1923-8BCE-43A5-8C6F-9BF9C957A8E1}"/>
    <dgm:cxn modelId="{717A523A-16A1-4513-AE32-EC056E58D5A7}" srcId="{936DB82B-741E-40A9-A559-6B02FBBCFE5B}" destId="{A494F148-89D0-4EBF-AB28-C6FFE5B055A1}" srcOrd="1" destOrd="0" parTransId="{740F57C1-177E-4365-8440-E92C9DF6070B}" sibTransId="{6A74E064-7E97-4045-943F-6DAFE9ECBE06}"/>
    <dgm:cxn modelId="{6FCC5BCE-E24D-4699-B977-F639271403E7}" srcId="{53C3FA95-4431-4CD7-8B3A-97769000E16A}" destId="{936DB82B-741E-40A9-A559-6B02FBBCFE5B}" srcOrd="0" destOrd="0" parTransId="{E6FBB507-11E9-4290-8E21-E2AC3AAE0A1D}" sibTransId="{D30785D5-1C46-4D76-9239-31BF09287284}"/>
    <dgm:cxn modelId="{B859B969-F75B-4158-B1F9-4321DF59B4CB}" type="presOf" srcId="{5C0463F0-C014-44E5-817D-1EBAB30D6F31}" destId="{075935F3-AC5E-4FB0-9500-098F145D2C2F}" srcOrd="0" destOrd="0" presId="urn:microsoft.com/office/officeart/2005/8/layout/radial5"/>
    <dgm:cxn modelId="{07345B19-6FAA-4908-890D-54CC13E74425}" type="presOf" srcId="{94D06935-12FD-4837-87FD-673DBA4CFF31}" destId="{980AE18E-95E9-4FB5-935A-39CEC3AED6C8}" srcOrd="0" destOrd="0" presId="urn:microsoft.com/office/officeart/2005/8/layout/radial5"/>
    <dgm:cxn modelId="{FCBE4565-C1DA-490C-A9B8-102FE410A541}" type="presOf" srcId="{740F57C1-177E-4365-8440-E92C9DF6070B}" destId="{3B17763B-042F-45BB-86AE-479713546614}" srcOrd="0" destOrd="0" presId="urn:microsoft.com/office/officeart/2005/8/layout/radial5"/>
    <dgm:cxn modelId="{876C8D3A-203D-4C55-B622-8064EC1867D7}" type="presParOf" srcId="{DEC759C6-FEA1-4EF0-85B0-EEA33F0C3484}" destId="{28AEE1B1-26B4-4555-907B-60BA5C2481F4}" srcOrd="0" destOrd="0" presId="urn:microsoft.com/office/officeart/2005/8/layout/radial5"/>
    <dgm:cxn modelId="{6B1693FD-C817-4655-A7C0-7028AE431BD5}" type="presParOf" srcId="{DEC759C6-FEA1-4EF0-85B0-EEA33F0C3484}" destId="{653F99FF-8C56-4F48-8E87-B4141137A99D}" srcOrd="1" destOrd="0" presId="urn:microsoft.com/office/officeart/2005/8/layout/radial5"/>
    <dgm:cxn modelId="{DF434674-F882-4CC1-B44C-A6B8A6B49871}" type="presParOf" srcId="{653F99FF-8C56-4F48-8E87-B4141137A99D}" destId="{2D0A4845-7AE0-4410-B1BD-681A5A60968B}" srcOrd="0" destOrd="0" presId="urn:microsoft.com/office/officeart/2005/8/layout/radial5"/>
    <dgm:cxn modelId="{83C18E00-2DCB-4A19-9A7D-BAA19B2B6E07}" type="presParOf" srcId="{DEC759C6-FEA1-4EF0-85B0-EEA33F0C3484}" destId="{FB5E0491-7407-41F1-8329-364E3BE8A940}" srcOrd="2" destOrd="0" presId="urn:microsoft.com/office/officeart/2005/8/layout/radial5"/>
    <dgm:cxn modelId="{5B73F59C-6BBD-4026-B365-E9200B152298}" type="presParOf" srcId="{DEC759C6-FEA1-4EF0-85B0-EEA33F0C3484}" destId="{3B17763B-042F-45BB-86AE-479713546614}" srcOrd="3" destOrd="0" presId="urn:microsoft.com/office/officeart/2005/8/layout/radial5"/>
    <dgm:cxn modelId="{0704E09A-6F8E-44CB-839C-9AC8C2B99881}" type="presParOf" srcId="{3B17763B-042F-45BB-86AE-479713546614}" destId="{AF6AA97F-F5D6-41CA-BEDF-3008A3333AAC}" srcOrd="0" destOrd="0" presId="urn:microsoft.com/office/officeart/2005/8/layout/radial5"/>
    <dgm:cxn modelId="{3D93195C-8537-432C-AEF8-7215BB10F34C}" type="presParOf" srcId="{DEC759C6-FEA1-4EF0-85B0-EEA33F0C3484}" destId="{D29C8C9C-B024-43EE-AF61-70416F15D98C}" srcOrd="4" destOrd="0" presId="urn:microsoft.com/office/officeart/2005/8/layout/radial5"/>
    <dgm:cxn modelId="{F76634FB-2584-459D-9295-C4E87320018C}" type="presParOf" srcId="{DEC759C6-FEA1-4EF0-85B0-EEA33F0C3484}" destId="{A5EB5511-616C-4D0E-BAD0-9B72754DA38C}" srcOrd="5" destOrd="0" presId="urn:microsoft.com/office/officeart/2005/8/layout/radial5"/>
    <dgm:cxn modelId="{9D4212CD-1BD8-4E70-A14A-4810254561BD}" type="presParOf" srcId="{A5EB5511-616C-4D0E-BAD0-9B72754DA38C}" destId="{4EC5D452-33EC-4681-9EFB-21B7EB2E0937}" srcOrd="0" destOrd="0" presId="urn:microsoft.com/office/officeart/2005/8/layout/radial5"/>
    <dgm:cxn modelId="{461B1C43-4ED8-49D0-BD30-8FE8070E97DD}" type="presParOf" srcId="{DEC759C6-FEA1-4EF0-85B0-EEA33F0C3484}" destId="{075935F3-AC5E-4FB0-9500-098F145D2C2F}" srcOrd="6" destOrd="0" presId="urn:microsoft.com/office/officeart/2005/8/layout/radial5"/>
    <dgm:cxn modelId="{ACFA30E0-B9A0-438C-8D11-5906631A6882}" type="presParOf" srcId="{DEC759C6-FEA1-4EF0-85B0-EEA33F0C3484}" destId="{E1E2422D-8EB7-4EB0-B6A3-A6A2C109929D}" srcOrd="7" destOrd="0" presId="urn:microsoft.com/office/officeart/2005/8/layout/radial5"/>
    <dgm:cxn modelId="{3868FB5D-5AE2-443B-A957-B866F132AB77}" type="presParOf" srcId="{E1E2422D-8EB7-4EB0-B6A3-A6A2C109929D}" destId="{F1182FE4-8212-4F7A-80ED-9FC049B4E828}" srcOrd="0" destOrd="0" presId="urn:microsoft.com/office/officeart/2005/8/layout/radial5"/>
    <dgm:cxn modelId="{05486938-A334-4A96-80A9-88D059382F46}" type="presParOf" srcId="{DEC759C6-FEA1-4EF0-85B0-EEA33F0C3484}" destId="{B9B00190-57C0-4B30-AB86-68AA820E4715}" srcOrd="8" destOrd="0" presId="urn:microsoft.com/office/officeart/2005/8/layout/radial5"/>
    <dgm:cxn modelId="{567495C3-C00C-41A7-92D1-3ACF01CC53F9}" type="presParOf" srcId="{DEC759C6-FEA1-4EF0-85B0-EEA33F0C3484}" destId="{86A56D4D-3790-44DA-A26B-9439561B7E27}" srcOrd="9" destOrd="0" presId="urn:microsoft.com/office/officeart/2005/8/layout/radial5"/>
    <dgm:cxn modelId="{E6F76716-698C-4573-9BFB-70E62D9E3534}" type="presParOf" srcId="{86A56D4D-3790-44DA-A26B-9439561B7E27}" destId="{D3971F46-AEBB-414B-A2C0-D6FF4DBDE495}" srcOrd="0" destOrd="0" presId="urn:microsoft.com/office/officeart/2005/8/layout/radial5"/>
    <dgm:cxn modelId="{39EBBF20-D5EE-41EB-BF54-1343B3FB058F}" type="presParOf" srcId="{DEC759C6-FEA1-4EF0-85B0-EEA33F0C3484}" destId="{980AE18E-95E9-4FB5-935A-39CEC3AED6C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0611C-C06F-444A-9AAC-AF07DFA149D4}" type="doc">
      <dgm:prSet loTypeId="urn:microsoft.com/office/officeart/2008/layout/Square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3D2FA-3853-437F-92C6-5DEA066C16A6}">
      <dgm:prSet phldrT="[Текст]" custT="1"/>
      <dgm:spPr/>
      <dgm:t>
        <a:bodyPr/>
        <a:lstStyle/>
        <a:p>
          <a:pPr algn="ctr"/>
          <a:r>
            <a:rPr lang="en-US" sz="2000" b="1" dirty="0" err="1" smtClean="0">
              <a:solidFill>
                <a:srgbClr val="000000"/>
              </a:solidFill>
            </a:rPr>
            <a:t>Shart</a:t>
          </a:r>
          <a:r>
            <a:rPr lang="en-US" sz="2000" b="1" dirty="0" smtClean="0">
              <a:solidFill>
                <a:srgbClr val="000000"/>
              </a:solidFill>
            </a:rPr>
            <a:t> </a:t>
          </a:r>
          <a:r>
            <a:rPr lang="en-US" sz="2000" b="1" dirty="0" err="1" smtClean="0">
              <a:solidFill>
                <a:srgbClr val="000000"/>
              </a:solidFill>
            </a:rPr>
            <a:t>ma’nosi</a:t>
          </a:r>
          <a:endParaRPr lang="ru-RU" sz="2000" dirty="0">
            <a:solidFill>
              <a:srgbClr val="000000"/>
            </a:solidFill>
          </a:endParaRPr>
        </a:p>
      </dgm:t>
    </dgm:pt>
    <dgm:pt modelId="{073C10F0-0DC2-4639-A9AC-D8347628349E}" type="parTrans" cxnId="{E4D357B4-2F97-4174-B66F-0B3D0A905226}">
      <dgm:prSet/>
      <dgm:spPr/>
      <dgm:t>
        <a:bodyPr/>
        <a:lstStyle/>
        <a:p>
          <a:endParaRPr lang="ru-RU"/>
        </a:p>
      </dgm:t>
    </dgm:pt>
    <dgm:pt modelId="{5A0213BE-545A-4AD4-979E-988008528814}" type="sibTrans" cxnId="{E4D357B4-2F97-4174-B66F-0B3D0A905226}">
      <dgm:prSet/>
      <dgm:spPr/>
      <dgm:t>
        <a:bodyPr/>
        <a:lstStyle/>
        <a:p>
          <a:endParaRPr lang="ru-RU"/>
        </a:p>
      </dgm:t>
    </dgm:pt>
    <dgm:pt modelId="{494FE24C-C154-4503-847C-86686B725A2A}">
      <dgm:prSet phldrT="[Текст]" custT="1"/>
      <dgm:spPr/>
      <dgm:t>
        <a:bodyPr/>
        <a:lstStyle/>
        <a:p>
          <a:endParaRPr lang="ru-RU" sz="1800" b="1" dirty="0">
            <a:solidFill>
              <a:srgbClr val="000000"/>
            </a:solidFill>
          </a:endParaRPr>
        </a:p>
      </dgm:t>
    </dgm:pt>
    <dgm:pt modelId="{B1386A32-E84A-4093-932A-EBC9B3DB3FA5}" type="parTrans" cxnId="{D92758BB-F698-443E-803B-14CD6ABB50BC}">
      <dgm:prSet/>
      <dgm:spPr/>
      <dgm:t>
        <a:bodyPr/>
        <a:lstStyle/>
        <a:p>
          <a:endParaRPr lang="ru-RU"/>
        </a:p>
      </dgm:t>
    </dgm:pt>
    <dgm:pt modelId="{C99438FD-5EAB-4B5C-95CB-544AB391F163}" type="sibTrans" cxnId="{D92758BB-F698-443E-803B-14CD6ABB50BC}">
      <dgm:prSet/>
      <dgm:spPr/>
      <dgm:t>
        <a:bodyPr/>
        <a:lstStyle/>
        <a:p>
          <a:endParaRPr lang="ru-RU"/>
        </a:p>
      </dgm:t>
    </dgm:pt>
    <dgm:pt modelId="{A53D5F26-9FF3-4B87-AD9C-CEC617CC6981}">
      <dgm:prSet phldrT="[Текст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Agar </a:t>
          </a:r>
          <a:r>
            <a:rPr lang="en-US" sz="1800" dirty="0" err="1" smtClean="0">
              <a:solidFill>
                <a:srgbClr val="000000"/>
              </a:solidFill>
            </a:rPr>
            <a:t>so‘zini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qo‘llash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mumkin</a:t>
          </a:r>
          <a:endParaRPr lang="ru-RU" sz="1800" dirty="0">
            <a:solidFill>
              <a:srgbClr val="000000"/>
            </a:solidFill>
          </a:endParaRPr>
        </a:p>
      </dgm:t>
    </dgm:pt>
    <dgm:pt modelId="{5E05F13B-3C1F-45C6-8881-75DC98A9B7AC}" type="parTrans" cxnId="{E9EBD020-90F8-47A3-B339-8B715E297411}">
      <dgm:prSet/>
      <dgm:spPr/>
      <dgm:t>
        <a:bodyPr/>
        <a:lstStyle/>
        <a:p>
          <a:endParaRPr lang="ru-RU"/>
        </a:p>
      </dgm:t>
    </dgm:pt>
    <dgm:pt modelId="{F8A54556-C61C-417A-BEDF-F67361ABD727}" type="sibTrans" cxnId="{E9EBD020-90F8-47A3-B339-8B715E297411}">
      <dgm:prSet/>
      <dgm:spPr/>
      <dgm:t>
        <a:bodyPr/>
        <a:lstStyle/>
        <a:p>
          <a:endParaRPr lang="ru-RU"/>
        </a:p>
      </dgm:t>
    </dgm:pt>
    <dgm:pt modelId="{BD28C07E-3BE8-4C9E-88A7-31E9B414DB63}">
      <dgm:prSet phldrT="[Текст]" custT="1"/>
      <dgm:spPr/>
      <dgm:t>
        <a:bodyPr/>
        <a:lstStyle/>
        <a:p>
          <a:r>
            <a:rPr lang="en-US" sz="1800" smtClean="0">
              <a:solidFill>
                <a:srgbClr val="000000"/>
              </a:solidFill>
            </a:rPr>
            <a:t>Nima qilsa?</a:t>
          </a:r>
          <a:endParaRPr lang="ru-RU" sz="1800" dirty="0">
            <a:solidFill>
              <a:srgbClr val="000000"/>
            </a:solidFill>
          </a:endParaRPr>
        </a:p>
      </dgm:t>
    </dgm:pt>
    <dgm:pt modelId="{0E0E2FF1-12B9-40E3-B4DC-D6ACD1297A7D}" type="parTrans" cxnId="{26FAA2E3-4F82-4424-A704-0DE79D38F892}">
      <dgm:prSet/>
      <dgm:spPr/>
      <dgm:t>
        <a:bodyPr/>
        <a:lstStyle/>
        <a:p>
          <a:endParaRPr lang="ru-RU"/>
        </a:p>
      </dgm:t>
    </dgm:pt>
    <dgm:pt modelId="{8D9D911E-F36C-4D30-B6CB-0288A48C044B}" type="sibTrans" cxnId="{26FAA2E3-4F82-4424-A704-0DE79D38F892}">
      <dgm:prSet/>
      <dgm:spPr/>
      <dgm:t>
        <a:bodyPr/>
        <a:lstStyle/>
        <a:p>
          <a:endParaRPr lang="ru-RU"/>
        </a:p>
      </dgm:t>
    </dgm:pt>
    <dgm:pt modelId="{40404649-FFD7-400B-9882-EBC6BE462303}">
      <dgm:prSet phldrT="[Текст]" custT="1"/>
      <dgm:spPr/>
      <dgm:t>
        <a:bodyPr/>
        <a:lstStyle/>
        <a:p>
          <a:pPr algn="ctr" rtl="0"/>
          <a:r>
            <a:rPr lang="en-US" sz="2000" b="1" dirty="0" err="1" smtClean="0">
              <a:solidFill>
                <a:srgbClr val="000000"/>
              </a:solidFill>
            </a:rPr>
            <a:t>Payt</a:t>
          </a:r>
          <a:r>
            <a:rPr lang="en-US" sz="2000" b="1" dirty="0" smtClean="0">
              <a:solidFill>
                <a:srgbClr val="000000"/>
              </a:solidFill>
            </a:rPr>
            <a:t> </a:t>
          </a:r>
          <a:r>
            <a:rPr lang="en-US" sz="2000" b="1" dirty="0" err="1" smtClean="0">
              <a:solidFill>
                <a:srgbClr val="000000"/>
              </a:solidFill>
            </a:rPr>
            <a:t>ma’nosi</a:t>
          </a:r>
          <a:endParaRPr lang="ru-RU" sz="2000" dirty="0">
            <a:solidFill>
              <a:srgbClr val="000000"/>
            </a:solidFill>
          </a:endParaRPr>
        </a:p>
      </dgm:t>
    </dgm:pt>
    <dgm:pt modelId="{1B89A2D6-CA6C-40CA-BE7F-BB4506489EA1}" type="parTrans" cxnId="{01008517-38D8-4031-B191-B5833B059B8E}">
      <dgm:prSet/>
      <dgm:spPr/>
      <dgm:t>
        <a:bodyPr/>
        <a:lstStyle/>
        <a:p>
          <a:endParaRPr lang="ru-RU"/>
        </a:p>
      </dgm:t>
    </dgm:pt>
    <dgm:pt modelId="{62038B00-DB86-450B-8A3A-9117092F1F28}" type="sibTrans" cxnId="{01008517-38D8-4031-B191-B5833B059B8E}">
      <dgm:prSet/>
      <dgm:spPr/>
      <dgm:t>
        <a:bodyPr/>
        <a:lstStyle/>
        <a:p>
          <a:endParaRPr lang="ru-RU"/>
        </a:p>
      </dgm:t>
    </dgm:pt>
    <dgm:pt modelId="{441D3993-49E2-4EF7-9D57-37ABB90C1D73}">
      <dgm:prSet phldrT="[Текст]" custT="1"/>
      <dgm:spPr/>
      <dgm:t>
        <a:bodyPr/>
        <a:lstStyle/>
        <a:p>
          <a:endParaRPr lang="ru-RU" sz="1800" b="1" dirty="0">
            <a:solidFill>
              <a:srgbClr val="000000"/>
            </a:solidFill>
          </a:endParaRPr>
        </a:p>
      </dgm:t>
    </dgm:pt>
    <dgm:pt modelId="{9525B108-8E0B-4CDF-9090-BD6176B47711}" type="parTrans" cxnId="{CFE502A4-04CA-4AFE-B0D5-D2A2DD935C33}">
      <dgm:prSet/>
      <dgm:spPr/>
      <dgm:t>
        <a:bodyPr/>
        <a:lstStyle/>
        <a:p>
          <a:endParaRPr lang="ru-RU"/>
        </a:p>
      </dgm:t>
    </dgm:pt>
    <dgm:pt modelId="{83545B92-1259-4B9A-AA89-23975FE746C1}" type="sibTrans" cxnId="{CFE502A4-04CA-4AFE-B0D5-D2A2DD935C33}">
      <dgm:prSet/>
      <dgm:spPr/>
      <dgm:t>
        <a:bodyPr/>
        <a:lstStyle/>
        <a:p>
          <a:endParaRPr lang="ru-RU"/>
        </a:p>
      </dgm:t>
    </dgm:pt>
    <dgm:pt modelId="{2CFB7993-E012-4F50-9754-558933230A4C}">
      <dgm:prSet phldrT="[Текст]" custT="1"/>
      <dgm:spPr/>
      <dgm:t>
        <a:bodyPr/>
        <a:lstStyle/>
        <a:p>
          <a:r>
            <a:rPr lang="en-US" sz="1800" dirty="0" err="1" smtClean="0">
              <a:solidFill>
                <a:srgbClr val="000000"/>
              </a:solidFill>
            </a:rPr>
            <a:t>Asosan</a:t>
          </a:r>
          <a:r>
            <a:rPr lang="en-US" sz="1800" dirty="0" smtClean="0">
              <a:solidFill>
                <a:srgbClr val="000000"/>
              </a:solidFill>
            </a:rPr>
            <a:t>, agar </a:t>
          </a:r>
          <a:r>
            <a:rPr lang="en-US" sz="1800" dirty="0" err="1" smtClean="0">
              <a:solidFill>
                <a:srgbClr val="000000"/>
              </a:solidFill>
            </a:rPr>
            <a:t>so‘zi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qo‘llanmaydi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endParaRPr lang="ru-RU" sz="1800" dirty="0">
            <a:solidFill>
              <a:srgbClr val="000000"/>
            </a:solidFill>
          </a:endParaRPr>
        </a:p>
      </dgm:t>
    </dgm:pt>
    <dgm:pt modelId="{5C6A08E0-E660-4917-9841-CBBD7C7552E0}" type="parTrans" cxnId="{974C0DE8-A175-4EAF-BB87-F89E9350E5FD}">
      <dgm:prSet/>
      <dgm:spPr/>
      <dgm:t>
        <a:bodyPr/>
        <a:lstStyle/>
        <a:p>
          <a:endParaRPr lang="ru-RU"/>
        </a:p>
      </dgm:t>
    </dgm:pt>
    <dgm:pt modelId="{429A50E9-B7DA-4EF1-B28E-8195A588047E}" type="sibTrans" cxnId="{974C0DE8-A175-4EAF-BB87-F89E9350E5FD}">
      <dgm:prSet/>
      <dgm:spPr/>
      <dgm:t>
        <a:bodyPr/>
        <a:lstStyle/>
        <a:p>
          <a:endParaRPr lang="ru-RU"/>
        </a:p>
      </dgm:t>
    </dgm:pt>
    <dgm:pt modelId="{BC57B26A-F39F-4F3D-B5AD-C3880D13859F}">
      <dgm:prSet phldrT="[Текст]" custT="1"/>
      <dgm:spPr/>
      <dgm:t>
        <a:bodyPr/>
        <a:lstStyle/>
        <a:p>
          <a:r>
            <a:rPr lang="en-US" sz="1800" smtClean="0">
              <a:solidFill>
                <a:srgbClr val="000000"/>
              </a:solidFill>
            </a:rPr>
            <a:t>Qachon?</a:t>
          </a:r>
          <a:endParaRPr lang="ru-RU" sz="1800" dirty="0">
            <a:solidFill>
              <a:srgbClr val="000000"/>
            </a:solidFill>
          </a:endParaRPr>
        </a:p>
      </dgm:t>
    </dgm:pt>
    <dgm:pt modelId="{9D7274BF-37AA-49ED-82BD-926BFF090155}" type="parTrans" cxnId="{B0C9E8B1-D254-4030-9D18-24E9B2691D57}">
      <dgm:prSet/>
      <dgm:spPr/>
      <dgm:t>
        <a:bodyPr/>
        <a:lstStyle/>
        <a:p>
          <a:endParaRPr lang="ru-RU"/>
        </a:p>
      </dgm:t>
    </dgm:pt>
    <dgm:pt modelId="{A7A59336-0F7C-4E09-8C4F-F3A1F3519A83}" type="sibTrans" cxnId="{B0C9E8B1-D254-4030-9D18-24E9B2691D57}">
      <dgm:prSet/>
      <dgm:spPr/>
      <dgm:t>
        <a:bodyPr/>
        <a:lstStyle/>
        <a:p>
          <a:endParaRPr lang="ru-RU"/>
        </a:p>
      </dgm:t>
    </dgm:pt>
    <dgm:pt modelId="{925F6618-7B83-4D32-ADC0-BF1E2C8A2AB7}" type="pres">
      <dgm:prSet presAssocID="{3FC0611C-C06F-444A-9AAC-AF07DFA149D4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97AA6C1-94CB-474E-8403-3DE190E6C862}" type="pres">
      <dgm:prSet presAssocID="{EB33D2FA-3853-437F-92C6-5DEA066C16A6}" presName="root" presStyleCnt="0">
        <dgm:presLayoutVars>
          <dgm:chMax/>
          <dgm:chPref/>
        </dgm:presLayoutVars>
      </dgm:prSet>
      <dgm:spPr/>
    </dgm:pt>
    <dgm:pt modelId="{08427A64-7CDA-4E25-AB2A-843CD4419C56}" type="pres">
      <dgm:prSet presAssocID="{EB33D2FA-3853-437F-92C6-5DEA066C16A6}" presName="rootComposite" presStyleCnt="0">
        <dgm:presLayoutVars/>
      </dgm:prSet>
      <dgm:spPr/>
    </dgm:pt>
    <dgm:pt modelId="{2FDDBC26-123B-43A8-92FC-EDA8838533D0}" type="pres">
      <dgm:prSet presAssocID="{EB33D2FA-3853-437F-92C6-5DEA066C16A6}" presName="ParentAccent" presStyleLbl="alignNode1" presStyleIdx="0" presStyleCnt="2"/>
      <dgm:spPr/>
    </dgm:pt>
    <dgm:pt modelId="{8790634C-C24E-4E17-A17F-6D7569EAD7B0}" type="pres">
      <dgm:prSet presAssocID="{EB33D2FA-3853-437F-92C6-5DEA066C16A6}" presName="ParentSmallAccent" presStyleLbl="fgAcc1" presStyleIdx="0" presStyleCnt="2"/>
      <dgm:spPr>
        <a:solidFill>
          <a:srgbClr val="00B0F0">
            <a:alpha val="90000"/>
          </a:srgbClr>
        </a:solidFill>
      </dgm:spPr>
    </dgm:pt>
    <dgm:pt modelId="{95889E7E-C18C-41C0-B843-BA0B245496B0}" type="pres">
      <dgm:prSet presAssocID="{EB33D2FA-3853-437F-92C6-5DEA066C16A6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BC35E-7836-4C63-907B-E8C92149E16D}" type="pres">
      <dgm:prSet presAssocID="{EB33D2FA-3853-437F-92C6-5DEA066C16A6}" presName="childShape" presStyleCnt="0">
        <dgm:presLayoutVars>
          <dgm:chMax val="0"/>
          <dgm:chPref val="0"/>
        </dgm:presLayoutVars>
      </dgm:prSet>
      <dgm:spPr/>
    </dgm:pt>
    <dgm:pt modelId="{ACABCC8F-B21B-4D7B-8BA7-FFA5E4F0A487}" type="pres">
      <dgm:prSet presAssocID="{494FE24C-C154-4503-847C-86686B725A2A}" presName="childComposite" presStyleCnt="0">
        <dgm:presLayoutVars>
          <dgm:chMax val="0"/>
          <dgm:chPref val="0"/>
        </dgm:presLayoutVars>
      </dgm:prSet>
      <dgm:spPr/>
    </dgm:pt>
    <dgm:pt modelId="{AD82DC05-FC71-4BB2-B9F3-839B3B006CE1}" type="pres">
      <dgm:prSet presAssocID="{494FE24C-C154-4503-847C-86686B725A2A}" presName="ChildAccent" presStyleLbl="solidFgAcc1" presStyleIdx="0" presStyleCnt="6"/>
      <dgm:spPr>
        <a:solidFill>
          <a:schemeClr val="accent4">
            <a:lumMod val="40000"/>
            <a:lumOff val="60000"/>
          </a:schemeClr>
        </a:solidFill>
      </dgm:spPr>
    </dgm:pt>
    <dgm:pt modelId="{FC62F8A7-FF66-40F1-BDCE-5F38598D38F6}" type="pres">
      <dgm:prSet presAssocID="{494FE24C-C154-4503-847C-86686B725A2A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3397C-2648-4431-B6F2-4D706FC1710B}" type="pres">
      <dgm:prSet presAssocID="{A53D5F26-9FF3-4B87-AD9C-CEC617CC6981}" presName="childComposite" presStyleCnt="0">
        <dgm:presLayoutVars>
          <dgm:chMax val="0"/>
          <dgm:chPref val="0"/>
        </dgm:presLayoutVars>
      </dgm:prSet>
      <dgm:spPr/>
    </dgm:pt>
    <dgm:pt modelId="{EDBEA0CE-9D9B-4803-955B-07508A215029}" type="pres">
      <dgm:prSet presAssocID="{A53D5F26-9FF3-4B87-AD9C-CEC617CC6981}" presName="ChildAccent" presStyleLbl="solidFgAcc1" presStyleIdx="1" presStyleCnt="6"/>
      <dgm:spPr>
        <a:solidFill>
          <a:schemeClr val="accent4">
            <a:lumMod val="40000"/>
            <a:lumOff val="60000"/>
          </a:schemeClr>
        </a:solidFill>
      </dgm:spPr>
    </dgm:pt>
    <dgm:pt modelId="{AA3EEC6E-BC89-4ACB-8A1B-0ECF494968DB}" type="pres">
      <dgm:prSet presAssocID="{A53D5F26-9FF3-4B87-AD9C-CEC617CC6981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18119-D625-4117-880D-F49548C5C3A9}" type="pres">
      <dgm:prSet presAssocID="{BD28C07E-3BE8-4C9E-88A7-31E9B414DB63}" presName="childComposite" presStyleCnt="0">
        <dgm:presLayoutVars>
          <dgm:chMax val="0"/>
          <dgm:chPref val="0"/>
        </dgm:presLayoutVars>
      </dgm:prSet>
      <dgm:spPr/>
    </dgm:pt>
    <dgm:pt modelId="{9914B74C-A5D0-443A-924C-87AD79BD59B1}" type="pres">
      <dgm:prSet presAssocID="{BD28C07E-3BE8-4C9E-88A7-31E9B414DB63}" presName="ChildAccent" presStyleLbl="solidFgAcc1" presStyleIdx="2" presStyleCnt="6"/>
      <dgm:spPr>
        <a:solidFill>
          <a:schemeClr val="accent4">
            <a:lumMod val="40000"/>
            <a:lumOff val="60000"/>
          </a:schemeClr>
        </a:solidFill>
      </dgm:spPr>
    </dgm:pt>
    <dgm:pt modelId="{914F8CBC-44D2-43A6-96C8-50AFB0858485}" type="pres">
      <dgm:prSet presAssocID="{BD28C07E-3BE8-4C9E-88A7-31E9B414DB63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7D444-9A06-4A63-8F96-0ED9E09E7B28}" type="pres">
      <dgm:prSet presAssocID="{40404649-FFD7-400B-9882-EBC6BE462303}" presName="root" presStyleCnt="0">
        <dgm:presLayoutVars>
          <dgm:chMax/>
          <dgm:chPref/>
        </dgm:presLayoutVars>
      </dgm:prSet>
      <dgm:spPr/>
    </dgm:pt>
    <dgm:pt modelId="{1F9EFACE-E9A0-4BCA-BF20-A0AC38C2892F}" type="pres">
      <dgm:prSet presAssocID="{40404649-FFD7-400B-9882-EBC6BE462303}" presName="rootComposite" presStyleCnt="0">
        <dgm:presLayoutVars/>
      </dgm:prSet>
      <dgm:spPr/>
    </dgm:pt>
    <dgm:pt modelId="{E2E0235B-91BA-483F-B8DD-A12E75EDA9D0}" type="pres">
      <dgm:prSet presAssocID="{40404649-FFD7-400B-9882-EBC6BE462303}" presName="ParentAccent" presStyleLbl="alignNode1" presStyleIdx="1" presStyleCnt="2"/>
      <dgm:spPr>
        <a:solidFill>
          <a:srgbClr val="66FF99"/>
        </a:solidFill>
      </dgm:spPr>
    </dgm:pt>
    <dgm:pt modelId="{C857DEF1-6861-4A42-B118-EC00B5CF0A47}" type="pres">
      <dgm:prSet presAssocID="{40404649-FFD7-400B-9882-EBC6BE462303}" presName="ParentSmallAccent" presStyleLbl="fgAcc1" presStyleIdx="1" presStyleCnt="2"/>
      <dgm:spPr>
        <a:solidFill>
          <a:srgbClr val="66FF99"/>
        </a:solidFill>
      </dgm:spPr>
    </dgm:pt>
    <dgm:pt modelId="{809F78A4-6691-41D8-9079-271CE389F8B5}" type="pres">
      <dgm:prSet presAssocID="{40404649-FFD7-400B-9882-EBC6BE462303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2ABFA-1327-4DF7-BBC9-324AB247D6B5}" type="pres">
      <dgm:prSet presAssocID="{40404649-FFD7-400B-9882-EBC6BE462303}" presName="childShape" presStyleCnt="0">
        <dgm:presLayoutVars>
          <dgm:chMax val="0"/>
          <dgm:chPref val="0"/>
        </dgm:presLayoutVars>
      </dgm:prSet>
      <dgm:spPr/>
    </dgm:pt>
    <dgm:pt modelId="{7F9D5953-D21F-49C0-B8E6-FE19EC91371E}" type="pres">
      <dgm:prSet presAssocID="{441D3993-49E2-4EF7-9D57-37ABB90C1D73}" presName="childComposite" presStyleCnt="0">
        <dgm:presLayoutVars>
          <dgm:chMax val="0"/>
          <dgm:chPref val="0"/>
        </dgm:presLayoutVars>
      </dgm:prSet>
      <dgm:spPr/>
    </dgm:pt>
    <dgm:pt modelId="{F8CA36E9-8830-44BD-9F48-D9BBBE2C620C}" type="pres">
      <dgm:prSet presAssocID="{441D3993-49E2-4EF7-9D57-37ABB90C1D73}" presName="ChildAccent" presStyleLbl="solidFgAcc1" presStyleIdx="3" presStyleCnt="6"/>
      <dgm:spPr>
        <a:solidFill>
          <a:srgbClr val="66FF99"/>
        </a:solidFill>
      </dgm:spPr>
    </dgm:pt>
    <dgm:pt modelId="{25DBE518-FE11-4AAB-8A7C-21571F05AAE4}" type="pres">
      <dgm:prSet presAssocID="{441D3993-49E2-4EF7-9D57-37ABB90C1D73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70E37-2B2F-4C60-AB84-D72012671E0E}" type="pres">
      <dgm:prSet presAssocID="{2CFB7993-E012-4F50-9754-558933230A4C}" presName="childComposite" presStyleCnt="0">
        <dgm:presLayoutVars>
          <dgm:chMax val="0"/>
          <dgm:chPref val="0"/>
        </dgm:presLayoutVars>
      </dgm:prSet>
      <dgm:spPr/>
    </dgm:pt>
    <dgm:pt modelId="{33A631CB-F1F7-47CF-B318-D344405E69C4}" type="pres">
      <dgm:prSet presAssocID="{2CFB7993-E012-4F50-9754-558933230A4C}" presName="ChildAccent" presStyleLbl="solidFgAcc1" presStyleIdx="4" presStyleCnt="6"/>
      <dgm:spPr>
        <a:solidFill>
          <a:srgbClr val="66FF99"/>
        </a:solidFill>
      </dgm:spPr>
    </dgm:pt>
    <dgm:pt modelId="{7FE824A4-72F3-4281-AC06-BD2ACD570681}" type="pres">
      <dgm:prSet presAssocID="{2CFB7993-E012-4F50-9754-558933230A4C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454A1-8D75-4A10-8880-B9322726E64C}" type="pres">
      <dgm:prSet presAssocID="{BC57B26A-F39F-4F3D-B5AD-C3880D13859F}" presName="childComposite" presStyleCnt="0">
        <dgm:presLayoutVars>
          <dgm:chMax val="0"/>
          <dgm:chPref val="0"/>
        </dgm:presLayoutVars>
      </dgm:prSet>
      <dgm:spPr/>
    </dgm:pt>
    <dgm:pt modelId="{B240210A-12E8-4CF2-B537-83248B29815E}" type="pres">
      <dgm:prSet presAssocID="{BC57B26A-F39F-4F3D-B5AD-C3880D13859F}" presName="ChildAccent" presStyleLbl="solidFgAcc1" presStyleIdx="5" presStyleCnt="6"/>
      <dgm:spPr>
        <a:solidFill>
          <a:srgbClr val="66FF99"/>
        </a:solidFill>
      </dgm:spPr>
    </dgm:pt>
    <dgm:pt modelId="{4B350602-18F9-4B54-967B-89BB3DD98232}" type="pres">
      <dgm:prSet presAssocID="{BC57B26A-F39F-4F3D-B5AD-C3880D13859F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5B41A-F427-4B97-A2E1-C876F1D9C6DC}" type="presOf" srcId="{A53D5F26-9FF3-4B87-AD9C-CEC617CC6981}" destId="{AA3EEC6E-BC89-4ACB-8A1B-0ECF494968DB}" srcOrd="0" destOrd="0" presId="urn:microsoft.com/office/officeart/2008/layout/SquareAccentList"/>
    <dgm:cxn modelId="{51A96E5A-6542-44D8-A644-A9DC5FFFA143}" type="presOf" srcId="{BC57B26A-F39F-4F3D-B5AD-C3880D13859F}" destId="{4B350602-18F9-4B54-967B-89BB3DD98232}" srcOrd="0" destOrd="0" presId="urn:microsoft.com/office/officeart/2008/layout/SquareAccentList"/>
    <dgm:cxn modelId="{B0C9E8B1-D254-4030-9D18-24E9B2691D57}" srcId="{40404649-FFD7-400B-9882-EBC6BE462303}" destId="{BC57B26A-F39F-4F3D-B5AD-C3880D13859F}" srcOrd="2" destOrd="0" parTransId="{9D7274BF-37AA-49ED-82BD-926BFF090155}" sibTransId="{A7A59336-0F7C-4E09-8C4F-F3A1F3519A83}"/>
    <dgm:cxn modelId="{8FBB9C4C-2964-44C6-82F3-AFF4234816DB}" type="presOf" srcId="{EB33D2FA-3853-437F-92C6-5DEA066C16A6}" destId="{95889E7E-C18C-41C0-B843-BA0B245496B0}" srcOrd="0" destOrd="0" presId="urn:microsoft.com/office/officeart/2008/layout/SquareAccentList"/>
    <dgm:cxn modelId="{CFE502A4-04CA-4AFE-B0D5-D2A2DD935C33}" srcId="{40404649-FFD7-400B-9882-EBC6BE462303}" destId="{441D3993-49E2-4EF7-9D57-37ABB90C1D73}" srcOrd="0" destOrd="0" parTransId="{9525B108-8E0B-4CDF-9090-BD6176B47711}" sibTransId="{83545B92-1259-4B9A-AA89-23975FE746C1}"/>
    <dgm:cxn modelId="{E4D357B4-2F97-4174-B66F-0B3D0A905226}" srcId="{3FC0611C-C06F-444A-9AAC-AF07DFA149D4}" destId="{EB33D2FA-3853-437F-92C6-5DEA066C16A6}" srcOrd="0" destOrd="0" parTransId="{073C10F0-0DC2-4639-A9AC-D8347628349E}" sibTransId="{5A0213BE-545A-4AD4-979E-988008528814}"/>
    <dgm:cxn modelId="{E2E789E3-17B8-49C8-9443-5AAD7881EE69}" type="presOf" srcId="{2CFB7993-E012-4F50-9754-558933230A4C}" destId="{7FE824A4-72F3-4281-AC06-BD2ACD570681}" srcOrd="0" destOrd="0" presId="urn:microsoft.com/office/officeart/2008/layout/SquareAccentList"/>
    <dgm:cxn modelId="{F8FF904B-7058-4E55-A2A4-275A0B44DDF7}" type="presOf" srcId="{BD28C07E-3BE8-4C9E-88A7-31E9B414DB63}" destId="{914F8CBC-44D2-43A6-96C8-50AFB0858485}" srcOrd="0" destOrd="0" presId="urn:microsoft.com/office/officeart/2008/layout/SquareAccentList"/>
    <dgm:cxn modelId="{E9EBD020-90F8-47A3-B339-8B715E297411}" srcId="{EB33D2FA-3853-437F-92C6-5DEA066C16A6}" destId="{A53D5F26-9FF3-4B87-AD9C-CEC617CC6981}" srcOrd="1" destOrd="0" parTransId="{5E05F13B-3C1F-45C6-8881-75DC98A9B7AC}" sibTransId="{F8A54556-C61C-417A-BEDF-F67361ABD727}"/>
    <dgm:cxn modelId="{01008517-38D8-4031-B191-B5833B059B8E}" srcId="{3FC0611C-C06F-444A-9AAC-AF07DFA149D4}" destId="{40404649-FFD7-400B-9882-EBC6BE462303}" srcOrd="1" destOrd="0" parTransId="{1B89A2D6-CA6C-40CA-BE7F-BB4506489EA1}" sibTransId="{62038B00-DB86-450B-8A3A-9117092F1F28}"/>
    <dgm:cxn modelId="{974C0DE8-A175-4EAF-BB87-F89E9350E5FD}" srcId="{40404649-FFD7-400B-9882-EBC6BE462303}" destId="{2CFB7993-E012-4F50-9754-558933230A4C}" srcOrd="1" destOrd="0" parTransId="{5C6A08E0-E660-4917-9841-CBBD7C7552E0}" sibTransId="{429A50E9-B7DA-4EF1-B28E-8195A588047E}"/>
    <dgm:cxn modelId="{4F454407-E77F-4E8A-AD6C-2DF78A3927C2}" type="presOf" srcId="{494FE24C-C154-4503-847C-86686B725A2A}" destId="{FC62F8A7-FF66-40F1-BDCE-5F38598D38F6}" srcOrd="0" destOrd="0" presId="urn:microsoft.com/office/officeart/2008/layout/SquareAccentList"/>
    <dgm:cxn modelId="{D92758BB-F698-443E-803B-14CD6ABB50BC}" srcId="{EB33D2FA-3853-437F-92C6-5DEA066C16A6}" destId="{494FE24C-C154-4503-847C-86686B725A2A}" srcOrd="0" destOrd="0" parTransId="{B1386A32-E84A-4093-932A-EBC9B3DB3FA5}" sibTransId="{C99438FD-5EAB-4B5C-95CB-544AB391F163}"/>
    <dgm:cxn modelId="{B06FA5F6-2F58-409D-A7E1-9FDF1C579E64}" type="presOf" srcId="{3FC0611C-C06F-444A-9AAC-AF07DFA149D4}" destId="{925F6618-7B83-4D32-ADC0-BF1E2C8A2AB7}" srcOrd="0" destOrd="0" presId="urn:microsoft.com/office/officeart/2008/layout/SquareAccentList"/>
    <dgm:cxn modelId="{26FAA2E3-4F82-4424-A704-0DE79D38F892}" srcId="{EB33D2FA-3853-437F-92C6-5DEA066C16A6}" destId="{BD28C07E-3BE8-4C9E-88A7-31E9B414DB63}" srcOrd="2" destOrd="0" parTransId="{0E0E2FF1-12B9-40E3-B4DC-D6ACD1297A7D}" sibTransId="{8D9D911E-F36C-4D30-B6CB-0288A48C044B}"/>
    <dgm:cxn modelId="{1A73D967-8EA5-4E56-95C5-D63BD9387AB4}" type="presOf" srcId="{441D3993-49E2-4EF7-9D57-37ABB90C1D73}" destId="{25DBE518-FE11-4AAB-8A7C-21571F05AAE4}" srcOrd="0" destOrd="0" presId="urn:microsoft.com/office/officeart/2008/layout/SquareAccentList"/>
    <dgm:cxn modelId="{BE84AA9F-0BA4-427B-AC31-A662EB21B1DF}" type="presOf" srcId="{40404649-FFD7-400B-9882-EBC6BE462303}" destId="{809F78A4-6691-41D8-9079-271CE389F8B5}" srcOrd="0" destOrd="0" presId="urn:microsoft.com/office/officeart/2008/layout/SquareAccentList"/>
    <dgm:cxn modelId="{89569DA4-1CA9-4D5D-AF6A-863B82167801}" type="presParOf" srcId="{925F6618-7B83-4D32-ADC0-BF1E2C8A2AB7}" destId="{597AA6C1-94CB-474E-8403-3DE190E6C862}" srcOrd="0" destOrd="0" presId="urn:microsoft.com/office/officeart/2008/layout/SquareAccentList"/>
    <dgm:cxn modelId="{5774D7A6-616F-415E-A711-5AE1B445AC34}" type="presParOf" srcId="{597AA6C1-94CB-474E-8403-3DE190E6C862}" destId="{08427A64-7CDA-4E25-AB2A-843CD4419C56}" srcOrd="0" destOrd="0" presId="urn:microsoft.com/office/officeart/2008/layout/SquareAccentList"/>
    <dgm:cxn modelId="{A5A93790-2262-40B1-BA40-A169E1A16493}" type="presParOf" srcId="{08427A64-7CDA-4E25-AB2A-843CD4419C56}" destId="{2FDDBC26-123B-43A8-92FC-EDA8838533D0}" srcOrd="0" destOrd="0" presId="urn:microsoft.com/office/officeart/2008/layout/SquareAccentList"/>
    <dgm:cxn modelId="{E05C6440-AA53-4169-8CF0-DCA8B9DC98B0}" type="presParOf" srcId="{08427A64-7CDA-4E25-AB2A-843CD4419C56}" destId="{8790634C-C24E-4E17-A17F-6D7569EAD7B0}" srcOrd="1" destOrd="0" presId="urn:microsoft.com/office/officeart/2008/layout/SquareAccentList"/>
    <dgm:cxn modelId="{1ED18C49-2B83-4F87-BB9A-6902E14DA4B5}" type="presParOf" srcId="{08427A64-7CDA-4E25-AB2A-843CD4419C56}" destId="{95889E7E-C18C-41C0-B843-BA0B245496B0}" srcOrd="2" destOrd="0" presId="urn:microsoft.com/office/officeart/2008/layout/SquareAccentList"/>
    <dgm:cxn modelId="{C53DF3B5-9C85-4043-A29A-9D5B0D363F0E}" type="presParOf" srcId="{597AA6C1-94CB-474E-8403-3DE190E6C862}" destId="{38ABC35E-7836-4C63-907B-E8C92149E16D}" srcOrd="1" destOrd="0" presId="urn:microsoft.com/office/officeart/2008/layout/SquareAccentList"/>
    <dgm:cxn modelId="{30496E5F-EE69-4147-AF4B-CFC7B7EE1AE6}" type="presParOf" srcId="{38ABC35E-7836-4C63-907B-E8C92149E16D}" destId="{ACABCC8F-B21B-4D7B-8BA7-FFA5E4F0A487}" srcOrd="0" destOrd="0" presId="urn:microsoft.com/office/officeart/2008/layout/SquareAccentList"/>
    <dgm:cxn modelId="{51EFAEF5-7BF5-42EC-A13E-6AC7F8E89387}" type="presParOf" srcId="{ACABCC8F-B21B-4D7B-8BA7-FFA5E4F0A487}" destId="{AD82DC05-FC71-4BB2-B9F3-839B3B006CE1}" srcOrd="0" destOrd="0" presId="urn:microsoft.com/office/officeart/2008/layout/SquareAccentList"/>
    <dgm:cxn modelId="{7D838C7D-DCAA-48A0-955E-5B861787C496}" type="presParOf" srcId="{ACABCC8F-B21B-4D7B-8BA7-FFA5E4F0A487}" destId="{FC62F8A7-FF66-40F1-BDCE-5F38598D38F6}" srcOrd="1" destOrd="0" presId="urn:microsoft.com/office/officeart/2008/layout/SquareAccentList"/>
    <dgm:cxn modelId="{17B8BD7D-7D51-482D-BFA5-26FA276E947F}" type="presParOf" srcId="{38ABC35E-7836-4C63-907B-E8C92149E16D}" destId="{D463397C-2648-4431-B6F2-4D706FC1710B}" srcOrd="1" destOrd="0" presId="urn:microsoft.com/office/officeart/2008/layout/SquareAccentList"/>
    <dgm:cxn modelId="{686A08A5-8015-4B08-BC52-DDA315032254}" type="presParOf" srcId="{D463397C-2648-4431-B6F2-4D706FC1710B}" destId="{EDBEA0CE-9D9B-4803-955B-07508A215029}" srcOrd="0" destOrd="0" presId="urn:microsoft.com/office/officeart/2008/layout/SquareAccentList"/>
    <dgm:cxn modelId="{90A68F12-3EC2-4F12-BE34-2F8CBA33BDD5}" type="presParOf" srcId="{D463397C-2648-4431-B6F2-4D706FC1710B}" destId="{AA3EEC6E-BC89-4ACB-8A1B-0ECF494968DB}" srcOrd="1" destOrd="0" presId="urn:microsoft.com/office/officeart/2008/layout/SquareAccentList"/>
    <dgm:cxn modelId="{7801F7A0-6AD8-4353-80E8-991CF169CCE1}" type="presParOf" srcId="{38ABC35E-7836-4C63-907B-E8C92149E16D}" destId="{6EB18119-D625-4117-880D-F49548C5C3A9}" srcOrd="2" destOrd="0" presId="urn:microsoft.com/office/officeart/2008/layout/SquareAccentList"/>
    <dgm:cxn modelId="{806F4674-0269-4F01-8DAF-9B94D1F574DC}" type="presParOf" srcId="{6EB18119-D625-4117-880D-F49548C5C3A9}" destId="{9914B74C-A5D0-443A-924C-87AD79BD59B1}" srcOrd="0" destOrd="0" presId="urn:microsoft.com/office/officeart/2008/layout/SquareAccentList"/>
    <dgm:cxn modelId="{BFFA1BA9-824F-4C25-B357-15658902B543}" type="presParOf" srcId="{6EB18119-D625-4117-880D-F49548C5C3A9}" destId="{914F8CBC-44D2-43A6-96C8-50AFB0858485}" srcOrd="1" destOrd="0" presId="urn:microsoft.com/office/officeart/2008/layout/SquareAccentList"/>
    <dgm:cxn modelId="{24D09CF6-B00B-4F1E-B559-4BA45602DDB6}" type="presParOf" srcId="{925F6618-7B83-4D32-ADC0-BF1E2C8A2AB7}" destId="{3917D444-9A06-4A63-8F96-0ED9E09E7B28}" srcOrd="1" destOrd="0" presId="urn:microsoft.com/office/officeart/2008/layout/SquareAccentList"/>
    <dgm:cxn modelId="{9337A9F8-D772-4EB6-AAEA-FA0527C3827C}" type="presParOf" srcId="{3917D444-9A06-4A63-8F96-0ED9E09E7B28}" destId="{1F9EFACE-E9A0-4BCA-BF20-A0AC38C2892F}" srcOrd="0" destOrd="0" presId="urn:microsoft.com/office/officeart/2008/layout/SquareAccentList"/>
    <dgm:cxn modelId="{66C59C28-D147-4BC5-B7DA-0F32120B437E}" type="presParOf" srcId="{1F9EFACE-E9A0-4BCA-BF20-A0AC38C2892F}" destId="{E2E0235B-91BA-483F-B8DD-A12E75EDA9D0}" srcOrd="0" destOrd="0" presId="urn:microsoft.com/office/officeart/2008/layout/SquareAccentList"/>
    <dgm:cxn modelId="{CAC8651E-28FD-483B-A9B9-B638EADF6828}" type="presParOf" srcId="{1F9EFACE-E9A0-4BCA-BF20-A0AC38C2892F}" destId="{C857DEF1-6861-4A42-B118-EC00B5CF0A47}" srcOrd="1" destOrd="0" presId="urn:microsoft.com/office/officeart/2008/layout/SquareAccentList"/>
    <dgm:cxn modelId="{CE21074F-C10C-42D7-9A3B-47B3B6F0A931}" type="presParOf" srcId="{1F9EFACE-E9A0-4BCA-BF20-A0AC38C2892F}" destId="{809F78A4-6691-41D8-9079-271CE389F8B5}" srcOrd="2" destOrd="0" presId="urn:microsoft.com/office/officeart/2008/layout/SquareAccentList"/>
    <dgm:cxn modelId="{4099CD5A-0C50-4EF9-9B15-0BFDD7F1F561}" type="presParOf" srcId="{3917D444-9A06-4A63-8F96-0ED9E09E7B28}" destId="{7D52ABFA-1327-4DF7-BBC9-324AB247D6B5}" srcOrd="1" destOrd="0" presId="urn:microsoft.com/office/officeart/2008/layout/SquareAccentList"/>
    <dgm:cxn modelId="{254F23A1-2093-4667-91CD-A3AFD92E3044}" type="presParOf" srcId="{7D52ABFA-1327-4DF7-BBC9-324AB247D6B5}" destId="{7F9D5953-D21F-49C0-B8E6-FE19EC91371E}" srcOrd="0" destOrd="0" presId="urn:microsoft.com/office/officeart/2008/layout/SquareAccentList"/>
    <dgm:cxn modelId="{67B64DFF-3317-4968-A568-844A698C337D}" type="presParOf" srcId="{7F9D5953-D21F-49C0-B8E6-FE19EC91371E}" destId="{F8CA36E9-8830-44BD-9F48-D9BBBE2C620C}" srcOrd="0" destOrd="0" presId="urn:microsoft.com/office/officeart/2008/layout/SquareAccentList"/>
    <dgm:cxn modelId="{1BA79D08-B2AB-43B3-AD09-16D783676835}" type="presParOf" srcId="{7F9D5953-D21F-49C0-B8E6-FE19EC91371E}" destId="{25DBE518-FE11-4AAB-8A7C-21571F05AAE4}" srcOrd="1" destOrd="0" presId="urn:microsoft.com/office/officeart/2008/layout/SquareAccentList"/>
    <dgm:cxn modelId="{C8497B1F-AA06-42BF-9634-21CC7EF90499}" type="presParOf" srcId="{7D52ABFA-1327-4DF7-BBC9-324AB247D6B5}" destId="{4F870E37-2B2F-4C60-AB84-D72012671E0E}" srcOrd="1" destOrd="0" presId="urn:microsoft.com/office/officeart/2008/layout/SquareAccentList"/>
    <dgm:cxn modelId="{1E04555F-905B-4139-83B0-6EFFE4F3E9D8}" type="presParOf" srcId="{4F870E37-2B2F-4C60-AB84-D72012671E0E}" destId="{33A631CB-F1F7-47CF-B318-D344405E69C4}" srcOrd="0" destOrd="0" presId="urn:microsoft.com/office/officeart/2008/layout/SquareAccentList"/>
    <dgm:cxn modelId="{EDAEED0C-932C-4766-867F-793925B92B65}" type="presParOf" srcId="{4F870E37-2B2F-4C60-AB84-D72012671E0E}" destId="{7FE824A4-72F3-4281-AC06-BD2ACD570681}" srcOrd="1" destOrd="0" presId="urn:microsoft.com/office/officeart/2008/layout/SquareAccentList"/>
    <dgm:cxn modelId="{9F6F100F-9A10-4723-B047-722B9A67DFD4}" type="presParOf" srcId="{7D52ABFA-1327-4DF7-BBC9-324AB247D6B5}" destId="{A9E454A1-8D75-4A10-8880-B9322726E64C}" srcOrd="2" destOrd="0" presId="urn:microsoft.com/office/officeart/2008/layout/SquareAccentList"/>
    <dgm:cxn modelId="{DBB975BD-FAA3-4F79-84B3-6096C0B82411}" type="presParOf" srcId="{A9E454A1-8D75-4A10-8880-B9322726E64C}" destId="{B240210A-12E8-4CF2-B537-83248B29815E}" srcOrd="0" destOrd="0" presId="urn:microsoft.com/office/officeart/2008/layout/SquareAccentList"/>
    <dgm:cxn modelId="{45C3C11F-9FAB-4AAA-B73D-E54921C6434D}" type="presParOf" srcId="{A9E454A1-8D75-4A10-8880-B9322726E64C}" destId="{4B350602-18F9-4B54-967B-89BB3DD9823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7CFBC-5777-448F-80F2-272ED999DBD6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B389212F-0105-4BDC-8888-8E5A93BEAFA8}">
      <dgm:prSet phldrT="[Текст]"/>
      <dgm:spPr>
        <a:solidFill>
          <a:srgbClr val="00FF00"/>
        </a:solidFill>
      </dgm:spPr>
      <dgm:t>
        <a:bodyPr/>
        <a:lstStyle/>
        <a:p>
          <a:r>
            <a:rPr lang="en-US" dirty="0" err="1" smtClean="0"/>
            <a:t>Nima</a:t>
          </a:r>
          <a:r>
            <a:rPr lang="en-US" dirty="0" smtClean="0"/>
            <a:t> </a:t>
          </a:r>
          <a:r>
            <a:rPr lang="en-US" dirty="0" err="1" smtClean="0"/>
            <a:t>qilsa</a:t>
          </a:r>
          <a:r>
            <a:rPr lang="en-US" dirty="0" smtClean="0"/>
            <a:t>?</a:t>
          </a:r>
          <a:endParaRPr lang="ru-RU" dirty="0"/>
        </a:p>
      </dgm:t>
    </dgm:pt>
    <dgm:pt modelId="{432B2591-DC2E-48A6-997B-28F45925528D}" type="parTrans" cxnId="{AF55EC89-DF44-4248-AB9F-256B18F35D05}">
      <dgm:prSet/>
      <dgm:spPr/>
      <dgm:t>
        <a:bodyPr/>
        <a:lstStyle/>
        <a:p>
          <a:endParaRPr lang="ru-RU"/>
        </a:p>
      </dgm:t>
    </dgm:pt>
    <dgm:pt modelId="{50DCDED1-E6E2-4765-A93C-E3514263462B}" type="sibTrans" cxnId="{AF55EC89-DF44-4248-AB9F-256B18F35D05}">
      <dgm:prSet/>
      <dgm:spPr>
        <a:solidFill>
          <a:srgbClr val="00FF00"/>
        </a:solidFill>
      </dgm:spPr>
      <dgm:t>
        <a:bodyPr/>
        <a:lstStyle/>
        <a:p>
          <a:endParaRPr lang="ru-RU"/>
        </a:p>
      </dgm:t>
    </dgm:pt>
    <dgm:pt modelId="{2AE58CBD-8CE8-4B48-9743-2AEC117E7A50}">
      <dgm:prSet phldrT="[Текст]"/>
      <dgm:spPr>
        <a:solidFill>
          <a:srgbClr val="00FF00"/>
        </a:solidFill>
      </dgm:spPr>
      <dgm:t>
        <a:bodyPr/>
        <a:lstStyle/>
        <a:p>
          <a:r>
            <a:rPr lang="en-US" dirty="0" err="1" smtClean="0"/>
            <a:t>shart</a:t>
          </a:r>
          <a:endParaRPr lang="ru-RU" dirty="0"/>
        </a:p>
      </dgm:t>
    </dgm:pt>
    <dgm:pt modelId="{AA899627-D381-4881-89DA-F35EBEFD558E}" type="parTrans" cxnId="{9C02E522-0E24-4308-9CD4-39D508FCAA85}">
      <dgm:prSet/>
      <dgm:spPr/>
      <dgm:t>
        <a:bodyPr/>
        <a:lstStyle/>
        <a:p>
          <a:endParaRPr lang="ru-RU"/>
        </a:p>
      </dgm:t>
    </dgm:pt>
    <dgm:pt modelId="{013CD25D-C153-4466-99A1-FA06AF7F846B}" type="sibTrans" cxnId="{9C02E522-0E24-4308-9CD4-39D508FCAA85}">
      <dgm:prSet/>
      <dgm:spPr/>
      <dgm:t>
        <a:bodyPr/>
        <a:lstStyle/>
        <a:p>
          <a:endParaRPr lang="ru-RU"/>
        </a:p>
      </dgm:t>
    </dgm:pt>
    <dgm:pt modelId="{D571DA2F-2F79-4CA9-90D3-D1B5CFF015B6}" type="pres">
      <dgm:prSet presAssocID="{E6F7CFBC-5777-448F-80F2-272ED999DBD6}" presName="Name0" presStyleCnt="0">
        <dgm:presLayoutVars>
          <dgm:dir/>
          <dgm:resizeHandles val="exact"/>
        </dgm:presLayoutVars>
      </dgm:prSet>
      <dgm:spPr/>
    </dgm:pt>
    <dgm:pt modelId="{9A5A20DF-942B-4029-A33F-249D4775C69E}" type="pres">
      <dgm:prSet presAssocID="{B389212F-0105-4BDC-8888-8E5A93BEAFA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BDE5F-6A32-4B84-9EE9-6E099F579E8C}" type="pres">
      <dgm:prSet presAssocID="{50DCDED1-E6E2-4765-A93C-E3514263462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16138D0-0177-4C7A-89D7-8134413D44B9}" type="pres">
      <dgm:prSet presAssocID="{50DCDED1-E6E2-4765-A93C-E3514263462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1ADB234-FF83-4208-9635-0283728C7C25}" type="pres">
      <dgm:prSet presAssocID="{2AE58CBD-8CE8-4B48-9743-2AEC117E7A5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38E85E-AAEC-44D9-AB0E-83154889FD70}" type="presOf" srcId="{50DCDED1-E6E2-4765-A93C-E3514263462B}" destId="{A6DBDE5F-6A32-4B84-9EE9-6E099F579E8C}" srcOrd="0" destOrd="0" presId="urn:microsoft.com/office/officeart/2005/8/layout/process1"/>
    <dgm:cxn modelId="{1CB1D6E3-8818-4CB3-9E9F-65AAA6BE1098}" type="presOf" srcId="{B389212F-0105-4BDC-8888-8E5A93BEAFA8}" destId="{9A5A20DF-942B-4029-A33F-249D4775C69E}" srcOrd="0" destOrd="0" presId="urn:microsoft.com/office/officeart/2005/8/layout/process1"/>
    <dgm:cxn modelId="{6CCB917F-4E15-4737-A6FD-CAE8FC7EFA59}" type="presOf" srcId="{E6F7CFBC-5777-448F-80F2-272ED999DBD6}" destId="{D571DA2F-2F79-4CA9-90D3-D1B5CFF015B6}" srcOrd="0" destOrd="0" presId="urn:microsoft.com/office/officeart/2005/8/layout/process1"/>
    <dgm:cxn modelId="{AFD2E933-EC44-4B90-8192-1A0C71BB72C4}" type="presOf" srcId="{2AE58CBD-8CE8-4B48-9743-2AEC117E7A50}" destId="{51ADB234-FF83-4208-9635-0283728C7C25}" srcOrd="0" destOrd="0" presId="urn:microsoft.com/office/officeart/2005/8/layout/process1"/>
    <dgm:cxn modelId="{9C02E522-0E24-4308-9CD4-39D508FCAA85}" srcId="{E6F7CFBC-5777-448F-80F2-272ED999DBD6}" destId="{2AE58CBD-8CE8-4B48-9743-2AEC117E7A50}" srcOrd="1" destOrd="0" parTransId="{AA899627-D381-4881-89DA-F35EBEFD558E}" sibTransId="{013CD25D-C153-4466-99A1-FA06AF7F846B}"/>
    <dgm:cxn modelId="{C788C369-96F4-4E65-9B87-7AD2928C64B7}" type="presOf" srcId="{50DCDED1-E6E2-4765-A93C-E3514263462B}" destId="{E16138D0-0177-4C7A-89D7-8134413D44B9}" srcOrd="1" destOrd="0" presId="urn:microsoft.com/office/officeart/2005/8/layout/process1"/>
    <dgm:cxn modelId="{AF55EC89-DF44-4248-AB9F-256B18F35D05}" srcId="{E6F7CFBC-5777-448F-80F2-272ED999DBD6}" destId="{B389212F-0105-4BDC-8888-8E5A93BEAFA8}" srcOrd="0" destOrd="0" parTransId="{432B2591-DC2E-48A6-997B-28F45925528D}" sibTransId="{50DCDED1-E6E2-4765-A93C-E3514263462B}"/>
    <dgm:cxn modelId="{835D4AFF-48C5-40AF-8366-64285AA8A35E}" type="presParOf" srcId="{D571DA2F-2F79-4CA9-90D3-D1B5CFF015B6}" destId="{9A5A20DF-942B-4029-A33F-249D4775C69E}" srcOrd="0" destOrd="0" presId="urn:microsoft.com/office/officeart/2005/8/layout/process1"/>
    <dgm:cxn modelId="{E3CC5703-C4F7-4676-9E8F-BE7DE094B27C}" type="presParOf" srcId="{D571DA2F-2F79-4CA9-90D3-D1B5CFF015B6}" destId="{A6DBDE5F-6A32-4B84-9EE9-6E099F579E8C}" srcOrd="1" destOrd="0" presId="urn:microsoft.com/office/officeart/2005/8/layout/process1"/>
    <dgm:cxn modelId="{38A3584D-F8C6-446A-BBB3-DFC85D50963D}" type="presParOf" srcId="{A6DBDE5F-6A32-4B84-9EE9-6E099F579E8C}" destId="{E16138D0-0177-4C7A-89D7-8134413D44B9}" srcOrd="0" destOrd="0" presId="urn:microsoft.com/office/officeart/2005/8/layout/process1"/>
    <dgm:cxn modelId="{4C5E4629-E147-4938-8DCE-2EAD965EA8D2}" type="presParOf" srcId="{D571DA2F-2F79-4CA9-90D3-D1B5CFF015B6}" destId="{51ADB234-FF83-4208-9635-0283728C7C2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F7CFBC-5777-448F-80F2-272ED999DBD6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B389212F-0105-4BDC-8888-8E5A93BEAFA8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err="1" smtClean="0"/>
            <a:t>Qachon</a:t>
          </a:r>
          <a:r>
            <a:rPr lang="en-US" dirty="0" smtClean="0"/>
            <a:t>?</a:t>
          </a:r>
          <a:endParaRPr lang="ru-RU" dirty="0"/>
        </a:p>
      </dgm:t>
    </dgm:pt>
    <dgm:pt modelId="{432B2591-DC2E-48A6-997B-28F45925528D}" type="parTrans" cxnId="{AF55EC89-DF44-4248-AB9F-256B18F35D05}">
      <dgm:prSet/>
      <dgm:spPr/>
      <dgm:t>
        <a:bodyPr/>
        <a:lstStyle/>
        <a:p>
          <a:endParaRPr lang="ru-RU"/>
        </a:p>
      </dgm:t>
    </dgm:pt>
    <dgm:pt modelId="{50DCDED1-E6E2-4765-A93C-E3514263462B}" type="sibTrans" cxnId="{AF55EC89-DF44-4248-AB9F-256B18F35D05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2AE58CBD-8CE8-4B48-9743-2AEC117E7A50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err="1" smtClean="0"/>
            <a:t>payt</a:t>
          </a:r>
          <a:endParaRPr lang="ru-RU" dirty="0"/>
        </a:p>
      </dgm:t>
    </dgm:pt>
    <dgm:pt modelId="{AA899627-D381-4881-89DA-F35EBEFD558E}" type="parTrans" cxnId="{9C02E522-0E24-4308-9CD4-39D508FCAA85}">
      <dgm:prSet/>
      <dgm:spPr/>
      <dgm:t>
        <a:bodyPr/>
        <a:lstStyle/>
        <a:p>
          <a:endParaRPr lang="ru-RU"/>
        </a:p>
      </dgm:t>
    </dgm:pt>
    <dgm:pt modelId="{013CD25D-C153-4466-99A1-FA06AF7F846B}" type="sibTrans" cxnId="{9C02E522-0E24-4308-9CD4-39D508FCAA85}">
      <dgm:prSet/>
      <dgm:spPr/>
      <dgm:t>
        <a:bodyPr/>
        <a:lstStyle/>
        <a:p>
          <a:endParaRPr lang="ru-RU"/>
        </a:p>
      </dgm:t>
    </dgm:pt>
    <dgm:pt modelId="{D571DA2F-2F79-4CA9-90D3-D1B5CFF015B6}" type="pres">
      <dgm:prSet presAssocID="{E6F7CFBC-5777-448F-80F2-272ED999DBD6}" presName="Name0" presStyleCnt="0">
        <dgm:presLayoutVars>
          <dgm:dir/>
          <dgm:resizeHandles val="exact"/>
        </dgm:presLayoutVars>
      </dgm:prSet>
      <dgm:spPr/>
    </dgm:pt>
    <dgm:pt modelId="{9A5A20DF-942B-4029-A33F-249D4775C69E}" type="pres">
      <dgm:prSet presAssocID="{B389212F-0105-4BDC-8888-8E5A93BEAFA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BDE5F-6A32-4B84-9EE9-6E099F579E8C}" type="pres">
      <dgm:prSet presAssocID="{50DCDED1-E6E2-4765-A93C-E3514263462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16138D0-0177-4C7A-89D7-8134413D44B9}" type="pres">
      <dgm:prSet presAssocID="{50DCDED1-E6E2-4765-A93C-E3514263462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1ADB234-FF83-4208-9635-0283728C7C25}" type="pres">
      <dgm:prSet presAssocID="{2AE58CBD-8CE8-4B48-9743-2AEC117E7A5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2E522-0E24-4308-9CD4-39D508FCAA85}" srcId="{E6F7CFBC-5777-448F-80F2-272ED999DBD6}" destId="{2AE58CBD-8CE8-4B48-9743-2AEC117E7A50}" srcOrd="1" destOrd="0" parTransId="{AA899627-D381-4881-89DA-F35EBEFD558E}" sibTransId="{013CD25D-C153-4466-99A1-FA06AF7F846B}"/>
    <dgm:cxn modelId="{AF55EC89-DF44-4248-AB9F-256B18F35D05}" srcId="{E6F7CFBC-5777-448F-80F2-272ED999DBD6}" destId="{B389212F-0105-4BDC-8888-8E5A93BEAFA8}" srcOrd="0" destOrd="0" parTransId="{432B2591-DC2E-48A6-997B-28F45925528D}" sibTransId="{50DCDED1-E6E2-4765-A93C-E3514263462B}"/>
    <dgm:cxn modelId="{0CFFEA82-5616-4A5F-9F2B-875B25E5B546}" type="presOf" srcId="{E6F7CFBC-5777-448F-80F2-272ED999DBD6}" destId="{D571DA2F-2F79-4CA9-90D3-D1B5CFF015B6}" srcOrd="0" destOrd="0" presId="urn:microsoft.com/office/officeart/2005/8/layout/process1"/>
    <dgm:cxn modelId="{13053AC8-C194-4B42-ACFD-3D1F7EA680A9}" type="presOf" srcId="{50DCDED1-E6E2-4765-A93C-E3514263462B}" destId="{E16138D0-0177-4C7A-89D7-8134413D44B9}" srcOrd="1" destOrd="0" presId="urn:microsoft.com/office/officeart/2005/8/layout/process1"/>
    <dgm:cxn modelId="{EC6C4236-A6AB-408C-8F8F-F480DA83E5B5}" type="presOf" srcId="{50DCDED1-E6E2-4765-A93C-E3514263462B}" destId="{A6DBDE5F-6A32-4B84-9EE9-6E099F579E8C}" srcOrd="0" destOrd="0" presId="urn:microsoft.com/office/officeart/2005/8/layout/process1"/>
    <dgm:cxn modelId="{DFA08EF1-0296-435B-9F25-1388B21D0C33}" type="presOf" srcId="{2AE58CBD-8CE8-4B48-9743-2AEC117E7A50}" destId="{51ADB234-FF83-4208-9635-0283728C7C25}" srcOrd="0" destOrd="0" presId="urn:microsoft.com/office/officeart/2005/8/layout/process1"/>
    <dgm:cxn modelId="{5DC4996F-774A-4007-BE46-F936FF973035}" type="presOf" srcId="{B389212F-0105-4BDC-8888-8E5A93BEAFA8}" destId="{9A5A20DF-942B-4029-A33F-249D4775C69E}" srcOrd="0" destOrd="0" presId="urn:microsoft.com/office/officeart/2005/8/layout/process1"/>
    <dgm:cxn modelId="{0E035C8F-2FD8-4073-AA0B-F3373A7BCF47}" type="presParOf" srcId="{D571DA2F-2F79-4CA9-90D3-D1B5CFF015B6}" destId="{9A5A20DF-942B-4029-A33F-249D4775C69E}" srcOrd="0" destOrd="0" presId="urn:microsoft.com/office/officeart/2005/8/layout/process1"/>
    <dgm:cxn modelId="{2214A7A0-D08F-4381-9D53-086E44D7FD31}" type="presParOf" srcId="{D571DA2F-2F79-4CA9-90D3-D1B5CFF015B6}" destId="{A6DBDE5F-6A32-4B84-9EE9-6E099F579E8C}" srcOrd="1" destOrd="0" presId="urn:microsoft.com/office/officeart/2005/8/layout/process1"/>
    <dgm:cxn modelId="{7DCFE87F-07F6-451D-9C60-F6322273D687}" type="presParOf" srcId="{A6DBDE5F-6A32-4B84-9EE9-6E099F579E8C}" destId="{E16138D0-0177-4C7A-89D7-8134413D44B9}" srcOrd="0" destOrd="0" presId="urn:microsoft.com/office/officeart/2005/8/layout/process1"/>
    <dgm:cxn modelId="{235A3B36-777F-436D-A35A-3D20F4DDD507}" type="presParOf" srcId="{D571DA2F-2F79-4CA9-90D3-D1B5CFF015B6}" destId="{51ADB234-FF83-4208-9635-0283728C7C2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EE1B1-26B4-4555-907B-60BA5C2481F4}">
      <dsp:nvSpPr>
        <dsp:cNvPr id="0" name=""/>
        <dsp:cNvSpPr/>
      </dsp:nvSpPr>
      <dsp:spPr>
        <a:xfrm>
          <a:off x="1353411" y="936103"/>
          <a:ext cx="1382892" cy="991273"/>
        </a:xfrm>
        <a:prstGeom prst="ellipse">
          <a:avLst/>
        </a:prstGeom>
        <a:solidFill>
          <a:srgbClr val="FF8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5-si </a:t>
          </a:r>
          <a:r>
            <a:rPr lang="en-US" sz="1800" b="1" kern="1200" dirty="0" err="1" smtClean="0"/>
            <a:t>ortiqcha</a:t>
          </a:r>
          <a:endParaRPr lang="ru-RU" sz="1800" b="1" kern="1200" dirty="0"/>
        </a:p>
      </dsp:txBody>
      <dsp:txXfrm>
        <a:off x="1555931" y="1081272"/>
        <a:ext cx="977852" cy="700935"/>
      </dsp:txXfrm>
    </dsp:sp>
    <dsp:sp modelId="{653F99FF-8C56-4F48-8E87-B4141137A99D}">
      <dsp:nvSpPr>
        <dsp:cNvPr id="0" name=""/>
        <dsp:cNvSpPr/>
      </dsp:nvSpPr>
      <dsp:spPr>
        <a:xfrm rot="16179266">
          <a:off x="1985538" y="711094"/>
          <a:ext cx="111430" cy="246092"/>
        </a:xfrm>
        <a:prstGeom prst="rightArrow">
          <a:avLst>
            <a:gd name="adj1" fmla="val 60000"/>
            <a:gd name="adj2" fmla="val 5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002353" y="777026"/>
        <a:ext cx="78001" cy="147656"/>
      </dsp:txXfrm>
    </dsp:sp>
    <dsp:sp modelId="{FB5E0491-7407-41F1-8329-364E3BE8A940}">
      <dsp:nvSpPr>
        <dsp:cNvPr id="0" name=""/>
        <dsp:cNvSpPr/>
      </dsp:nvSpPr>
      <dsp:spPr>
        <a:xfrm>
          <a:off x="1444308" y="2067"/>
          <a:ext cx="1188219" cy="723800"/>
        </a:xfrm>
        <a:prstGeom prst="ellipse">
          <a:avLst/>
        </a:prstGeom>
        <a:solidFill>
          <a:srgbClr val="FF8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chunki</a:t>
          </a:r>
          <a:endParaRPr lang="ru-RU" sz="1800" kern="1200" dirty="0"/>
        </a:p>
      </dsp:txBody>
      <dsp:txXfrm>
        <a:off x="1618319" y="108065"/>
        <a:ext cx="840197" cy="511804"/>
      </dsp:txXfrm>
    </dsp:sp>
    <dsp:sp modelId="{3B17763B-042F-45BB-86AE-479713546614}">
      <dsp:nvSpPr>
        <dsp:cNvPr id="0" name=""/>
        <dsp:cNvSpPr/>
      </dsp:nvSpPr>
      <dsp:spPr>
        <a:xfrm rot="20427819">
          <a:off x="2713981" y="1047061"/>
          <a:ext cx="136432" cy="246092"/>
        </a:xfrm>
        <a:prstGeom prst="rightArrow">
          <a:avLst>
            <a:gd name="adj1" fmla="val 60000"/>
            <a:gd name="adj2" fmla="val 5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715159" y="1103123"/>
        <a:ext cx="95502" cy="147656"/>
      </dsp:txXfrm>
    </dsp:sp>
    <dsp:sp modelId="{D29C8C9C-B024-43EE-AF61-70416F15D98C}">
      <dsp:nvSpPr>
        <dsp:cNvPr id="0" name=""/>
        <dsp:cNvSpPr/>
      </dsp:nvSpPr>
      <dsp:spPr>
        <a:xfrm>
          <a:off x="2817223" y="576061"/>
          <a:ext cx="1238429" cy="723800"/>
        </a:xfrm>
        <a:prstGeom prst="ellipse">
          <a:avLst/>
        </a:prstGeom>
        <a:solidFill>
          <a:srgbClr val="FF8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va</a:t>
          </a:r>
          <a:endParaRPr lang="ru-RU" sz="1800" kern="1200" dirty="0"/>
        </a:p>
      </dsp:txBody>
      <dsp:txXfrm>
        <a:off x="2998587" y="682059"/>
        <a:ext cx="875701" cy="511804"/>
      </dsp:txXfrm>
    </dsp:sp>
    <dsp:sp modelId="{A5EB5511-616C-4D0E-BAD0-9B72754DA38C}">
      <dsp:nvSpPr>
        <dsp:cNvPr id="0" name=""/>
        <dsp:cNvSpPr/>
      </dsp:nvSpPr>
      <dsp:spPr>
        <a:xfrm rot="1832632">
          <a:off x="2612726" y="1678630"/>
          <a:ext cx="118123" cy="246092"/>
        </a:xfrm>
        <a:prstGeom prst="rightArrow">
          <a:avLst>
            <a:gd name="adj1" fmla="val 60000"/>
            <a:gd name="adj2" fmla="val 5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615185" y="1718843"/>
        <a:ext cx="82686" cy="147656"/>
      </dsp:txXfrm>
    </dsp:sp>
    <dsp:sp modelId="{075935F3-AC5E-4FB0-9500-098F145D2C2F}">
      <dsp:nvSpPr>
        <dsp:cNvPr id="0" name=""/>
        <dsp:cNvSpPr/>
      </dsp:nvSpPr>
      <dsp:spPr>
        <a:xfrm>
          <a:off x="2556286" y="1764193"/>
          <a:ext cx="1330576" cy="723800"/>
        </a:xfrm>
        <a:prstGeom prst="ellipse">
          <a:avLst/>
        </a:prstGeom>
        <a:solidFill>
          <a:srgbClr val="FF8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toki</a:t>
          </a:r>
          <a:endParaRPr lang="ru-RU" sz="1800" kern="1200" dirty="0"/>
        </a:p>
      </dsp:txBody>
      <dsp:txXfrm>
        <a:off x="2751144" y="1870191"/>
        <a:ext cx="940860" cy="511804"/>
      </dsp:txXfrm>
    </dsp:sp>
    <dsp:sp modelId="{E1E2422D-8EB7-4EB0-B6A3-A6A2C109929D}">
      <dsp:nvSpPr>
        <dsp:cNvPr id="0" name=""/>
        <dsp:cNvSpPr/>
      </dsp:nvSpPr>
      <dsp:spPr>
        <a:xfrm rot="9110842">
          <a:off x="1323118" y="1660591"/>
          <a:ext cx="128298" cy="246092"/>
        </a:xfrm>
        <a:prstGeom prst="rightArrow">
          <a:avLst>
            <a:gd name="adj1" fmla="val 60000"/>
            <a:gd name="adj2" fmla="val 5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359330" y="1700729"/>
        <a:ext cx="89809" cy="147656"/>
      </dsp:txXfrm>
    </dsp:sp>
    <dsp:sp modelId="{B9B00190-57C0-4B30-AB86-68AA820E4715}">
      <dsp:nvSpPr>
        <dsp:cNvPr id="0" name=""/>
        <dsp:cNvSpPr/>
      </dsp:nvSpPr>
      <dsp:spPr>
        <a:xfrm>
          <a:off x="180016" y="1728192"/>
          <a:ext cx="1269154" cy="723800"/>
        </a:xfrm>
        <a:prstGeom prst="ellipse">
          <a:avLst/>
        </a:prstGeom>
        <a:solidFill>
          <a:srgbClr val="FF8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deb</a:t>
          </a:r>
          <a:endParaRPr lang="ru-RU" sz="1800" kern="1200" dirty="0"/>
        </a:p>
      </dsp:txBody>
      <dsp:txXfrm>
        <a:off x="365879" y="1834190"/>
        <a:ext cx="897428" cy="511804"/>
      </dsp:txXfrm>
    </dsp:sp>
    <dsp:sp modelId="{86A56D4D-3790-44DA-A26B-9439561B7E27}">
      <dsp:nvSpPr>
        <dsp:cNvPr id="0" name=""/>
        <dsp:cNvSpPr/>
      </dsp:nvSpPr>
      <dsp:spPr>
        <a:xfrm rot="12079262">
          <a:off x="1265894" y="1029435"/>
          <a:ext cx="126956" cy="246092"/>
        </a:xfrm>
        <a:prstGeom prst="rightArrow">
          <a:avLst>
            <a:gd name="adj1" fmla="val 60000"/>
            <a:gd name="adj2" fmla="val 5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302678" y="1085577"/>
        <a:ext cx="88869" cy="147656"/>
      </dsp:txXfrm>
    </dsp:sp>
    <dsp:sp modelId="{980AE18E-95E9-4FB5-935A-39CEC3AED6C8}">
      <dsp:nvSpPr>
        <dsp:cNvPr id="0" name=""/>
        <dsp:cNvSpPr/>
      </dsp:nvSpPr>
      <dsp:spPr>
        <a:xfrm>
          <a:off x="47127" y="540062"/>
          <a:ext cx="1280786" cy="723800"/>
        </a:xfrm>
        <a:prstGeom prst="ellipse">
          <a:avLst/>
        </a:prstGeom>
        <a:solidFill>
          <a:srgbClr val="FF8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shuning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uchun</a:t>
          </a:r>
          <a:endParaRPr lang="ru-RU" sz="1800" kern="1200" dirty="0"/>
        </a:p>
      </dsp:txBody>
      <dsp:txXfrm>
        <a:off x="234694" y="646060"/>
        <a:ext cx="905652" cy="511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DBC26-123B-43A8-92FC-EDA8838533D0}">
      <dsp:nvSpPr>
        <dsp:cNvPr id="0" name=""/>
        <dsp:cNvSpPr/>
      </dsp:nvSpPr>
      <dsp:spPr>
        <a:xfrm>
          <a:off x="3187" y="522708"/>
          <a:ext cx="2473263" cy="290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0634C-C24E-4E17-A17F-6D7569EAD7B0}">
      <dsp:nvSpPr>
        <dsp:cNvPr id="0" name=""/>
        <dsp:cNvSpPr/>
      </dsp:nvSpPr>
      <dsp:spPr>
        <a:xfrm>
          <a:off x="3187" y="631985"/>
          <a:ext cx="181694" cy="181694"/>
        </a:xfrm>
        <a:prstGeom prst="rect">
          <a:avLst/>
        </a:prstGeom>
        <a:solidFill>
          <a:srgbClr val="00B0F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89E7E-C18C-41C0-B843-BA0B245496B0}">
      <dsp:nvSpPr>
        <dsp:cNvPr id="0" name=""/>
        <dsp:cNvSpPr/>
      </dsp:nvSpPr>
      <dsp:spPr>
        <a:xfrm>
          <a:off x="3187" y="0"/>
          <a:ext cx="2473263" cy="5227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0000"/>
              </a:solidFill>
            </a:rPr>
            <a:t>Shart</a:t>
          </a:r>
          <a:r>
            <a:rPr lang="en-US" sz="2000" b="1" kern="1200" dirty="0" smtClean="0">
              <a:solidFill>
                <a:srgbClr val="000000"/>
              </a:solidFill>
            </a:rPr>
            <a:t> </a:t>
          </a:r>
          <a:r>
            <a:rPr lang="en-US" sz="2000" b="1" kern="1200" dirty="0" err="1" smtClean="0">
              <a:solidFill>
                <a:srgbClr val="000000"/>
              </a:solidFill>
            </a:rPr>
            <a:t>ma’nosi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3187" y="0"/>
        <a:ext cx="2473263" cy="522708"/>
      </dsp:txXfrm>
    </dsp:sp>
    <dsp:sp modelId="{AD82DC05-FC71-4BB2-B9F3-839B3B006CE1}">
      <dsp:nvSpPr>
        <dsp:cNvPr id="0" name=""/>
        <dsp:cNvSpPr/>
      </dsp:nvSpPr>
      <dsp:spPr>
        <a:xfrm>
          <a:off x="3187" y="1055510"/>
          <a:ext cx="181690" cy="18169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2F8A7-FF66-40F1-BDCE-5F38598D38F6}">
      <dsp:nvSpPr>
        <dsp:cNvPr id="0" name=""/>
        <dsp:cNvSpPr/>
      </dsp:nvSpPr>
      <dsp:spPr>
        <a:xfrm>
          <a:off x="176315" y="934595"/>
          <a:ext cx="2300134" cy="4235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0000"/>
            </a:solidFill>
          </a:endParaRPr>
        </a:p>
      </dsp:txBody>
      <dsp:txXfrm>
        <a:off x="176315" y="934595"/>
        <a:ext cx="2300134" cy="423520"/>
      </dsp:txXfrm>
    </dsp:sp>
    <dsp:sp modelId="{EDBEA0CE-9D9B-4803-955B-07508A215029}">
      <dsp:nvSpPr>
        <dsp:cNvPr id="0" name=""/>
        <dsp:cNvSpPr/>
      </dsp:nvSpPr>
      <dsp:spPr>
        <a:xfrm>
          <a:off x="3187" y="1479031"/>
          <a:ext cx="181690" cy="18169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EEC6E-BC89-4ACB-8A1B-0ECF494968DB}">
      <dsp:nvSpPr>
        <dsp:cNvPr id="0" name=""/>
        <dsp:cNvSpPr/>
      </dsp:nvSpPr>
      <dsp:spPr>
        <a:xfrm>
          <a:off x="176315" y="1358116"/>
          <a:ext cx="2300134" cy="4235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Agar </a:t>
          </a:r>
          <a:r>
            <a:rPr lang="en-US" sz="1800" kern="1200" dirty="0" err="1" smtClean="0">
              <a:solidFill>
                <a:srgbClr val="000000"/>
              </a:solidFill>
            </a:rPr>
            <a:t>so‘zini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qo‘llash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mumkin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176315" y="1358116"/>
        <a:ext cx="2300134" cy="423520"/>
      </dsp:txXfrm>
    </dsp:sp>
    <dsp:sp modelId="{9914B74C-A5D0-443A-924C-87AD79BD59B1}">
      <dsp:nvSpPr>
        <dsp:cNvPr id="0" name=""/>
        <dsp:cNvSpPr/>
      </dsp:nvSpPr>
      <dsp:spPr>
        <a:xfrm>
          <a:off x="3187" y="1902552"/>
          <a:ext cx="181690" cy="18169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F8CBC-44D2-43A6-96C8-50AFB0858485}">
      <dsp:nvSpPr>
        <dsp:cNvPr id="0" name=""/>
        <dsp:cNvSpPr/>
      </dsp:nvSpPr>
      <dsp:spPr>
        <a:xfrm>
          <a:off x="176315" y="1781637"/>
          <a:ext cx="2300134" cy="4235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0000"/>
              </a:solidFill>
            </a:rPr>
            <a:t>Nima qilsa?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176315" y="1781637"/>
        <a:ext cx="2300134" cy="423520"/>
      </dsp:txXfrm>
    </dsp:sp>
    <dsp:sp modelId="{E2E0235B-91BA-483F-B8DD-A12E75EDA9D0}">
      <dsp:nvSpPr>
        <dsp:cNvPr id="0" name=""/>
        <dsp:cNvSpPr/>
      </dsp:nvSpPr>
      <dsp:spPr>
        <a:xfrm>
          <a:off x="2600113" y="522708"/>
          <a:ext cx="2473263" cy="290972"/>
        </a:xfrm>
        <a:prstGeom prst="rect">
          <a:avLst/>
        </a:prstGeom>
        <a:solidFill>
          <a:srgbClr val="66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7DEF1-6861-4A42-B118-EC00B5CF0A47}">
      <dsp:nvSpPr>
        <dsp:cNvPr id="0" name=""/>
        <dsp:cNvSpPr/>
      </dsp:nvSpPr>
      <dsp:spPr>
        <a:xfrm>
          <a:off x="2600113" y="631985"/>
          <a:ext cx="181694" cy="181694"/>
        </a:xfrm>
        <a:prstGeom prst="rect">
          <a:avLst/>
        </a:prstGeom>
        <a:solidFill>
          <a:srgbClr val="66FF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F78A4-6691-41D8-9079-271CE389F8B5}">
      <dsp:nvSpPr>
        <dsp:cNvPr id="0" name=""/>
        <dsp:cNvSpPr/>
      </dsp:nvSpPr>
      <dsp:spPr>
        <a:xfrm>
          <a:off x="2600113" y="0"/>
          <a:ext cx="2473263" cy="5227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0000"/>
              </a:solidFill>
            </a:rPr>
            <a:t>Payt</a:t>
          </a:r>
          <a:r>
            <a:rPr lang="en-US" sz="2000" b="1" kern="1200" dirty="0" smtClean="0">
              <a:solidFill>
                <a:srgbClr val="000000"/>
              </a:solidFill>
            </a:rPr>
            <a:t> </a:t>
          </a:r>
          <a:r>
            <a:rPr lang="en-US" sz="2000" b="1" kern="1200" dirty="0" err="1" smtClean="0">
              <a:solidFill>
                <a:srgbClr val="000000"/>
              </a:solidFill>
            </a:rPr>
            <a:t>ma’nosi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2600113" y="0"/>
        <a:ext cx="2473263" cy="522708"/>
      </dsp:txXfrm>
    </dsp:sp>
    <dsp:sp modelId="{F8CA36E9-8830-44BD-9F48-D9BBBE2C620C}">
      <dsp:nvSpPr>
        <dsp:cNvPr id="0" name=""/>
        <dsp:cNvSpPr/>
      </dsp:nvSpPr>
      <dsp:spPr>
        <a:xfrm>
          <a:off x="2600113" y="1055510"/>
          <a:ext cx="181690" cy="181690"/>
        </a:xfrm>
        <a:prstGeom prst="rect">
          <a:avLst/>
        </a:prstGeom>
        <a:solidFill>
          <a:srgbClr val="66FF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BE518-FE11-4AAB-8A7C-21571F05AAE4}">
      <dsp:nvSpPr>
        <dsp:cNvPr id="0" name=""/>
        <dsp:cNvSpPr/>
      </dsp:nvSpPr>
      <dsp:spPr>
        <a:xfrm>
          <a:off x="2773242" y="934595"/>
          <a:ext cx="2300134" cy="4235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0000"/>
            </a:solidFill>
          </a:endParaRPr>
        </a:p>
      </dsp:txBody>
      <dsp:txXfrm>
        <a:off x="2773242" y="934595"/>
        <a:ext cx="2300134" cy="423520"/>
      </dsp:txXfrm>
    </dsp:sp>
    <dsp:sp modelId="{33A631CB-F1F7-47CF-B318-D344405E69C4}">
      <dsp:nvSpPr>
        <dsp:cNvPr id="0" name=""/>
        <dsp:cNvSpPr/>
      </dsp:nvSpPr>
      <dsp:spPr>
        <a:xfrm>
          <a:off x="2600113" y="1479031"/>
          <a:ext cx="181690" cy="181690"/>
        </a:xfrm>
        <a:prstGeom prst="rect">
          <a:avLst/>
        </a:prstGeom>
        <a:solidFill>
          <a:srgbClr val="66FF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824A4-72F3-4281-AC06-BD2ACD570681}">
      <dsp:nvSpPr>
        <dsp:cNvPr id="0" name=""/>
        <dsp:cNvSpPr/>
      </dsp:nvSpPr>
      <dsp:spPr>
        <a:xfrm>
          <a:off x="2773242" y="1358116"/>
          <a:ext cx="2300134" cy="4235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0000"/>
              </a:solidFill>
            </a:rPr>
            <a:t>Asosan</a:t>
          </a:r>
          <a:r>
            <a:rPr lang="en-US" sz="1800" kern="1200" dirty="0" smtClean="0">
              <a:solidFill>
                <a:srgbClr val="000000"/>
              </a:solidFill>
            </a:rPr>
            <a:t>, agar </a:t>
          </a:r>
          <a:r>
            <a:rPr lang="en-US" sz="1800" kern="1200" dirty="0" err="1" smtClean="0">
              <a:solidFill>
                <a:srgbClr val="000000"/>
              </a:solidFill>
            </a:rPr>
            <a:t>so‘zi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qo‘llanmaydi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2773242" y="1358116"/>
        <a:ext cx="2300134" cy="423520"/>
      </dsp:txXfrm>
    </dsp:sp>
    <dsp:sp modelId="{B240210A-12E8-4CF2-B537-83248B29815E}">
      <dsp:nvSpPr>
        <dsp:cNvPr id="0" name=""/>
        <dsp:cNvSpPr/>
      </dsp:nvSpPr>
      <dsp:spPr>
        <a:xfrm>
          <a:off x="2600113" y="1902552"/>
          <a:ext cx="181690" cy="181690"/>
        </a:xfrm>
        <a:prstGeom prst="rect">
          <a:avLst/>
        </a:prstGeom>
        <a:solidFill>
          <a:srgbClr val="66FF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50602-18F9-4B54-967B-89BB3DD98232}">
      <dsp:nvSpPr>
        <dsp:cNvPr id="0" name=""/>
        <dsp:cNvSpPr/>
      </dsp:nvSpPr>
      <dsp:spPr>
        <a:xfrm>
          <a:off x="2773242" y="1781637"/>
          <a:ext cx="2300134" cy="4235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0000"/>
              </a:solidFill>
            </a:rPr>
            <a:t>Qachon?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2773242" y="1781637"/>
        <a:ext cx="2300134" cy="423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31606" y="1182040"/>
            <a:ext cx="3392235" cy="112208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>
              <a:spcAft>
                <a:spcPts val="1200"/>
              </a:spcAft>
            </a:pPr>
            <a:r>
              <a:rPr lang="nn-NO" sz="2400" b="1" dirty="0" smtClean="0">
                <a:solidFill>
                  <a:srgbClr val="000000"/>
                </a:solidFill>
                <a:latin typeface="Arial"/>
                <a:cs typeface="Arial"/>
              </a:rPr>
              <a:t>Mavzu: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Shart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mayli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vositasida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ergashgan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qo‘shma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gaplar</a:t>
            </a:r>
            <a:endParaRPr lang="nn-NO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1151992"/>
            <a:ext cx="1584176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05753" y="239354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108-mashq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1.Yerga </a:t>
            </a:r>
            <a:r>
              <a:rPr lang="en-US" sz="1800" dirty="0" err="1">
                <a:solidFill>
                  <a:srgbClr val="000000"/>
                </a:solidFill>
              </a:rPr>
              <a:t>mehringni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bersang</a:t>
            </a:r>
            <a:r>
              <a:rPr lang="en-US" sz="1800" dirty="0">
                <a:solidFill>
                  <a:srgbClr val="000000"/>
                </a:solidFill>
              </a:rPr>
              <a:t>, u </a:t>
            </a:r>
            <a:r>
              <a:rPr lang="en-US" sz="1800" dirty="0" err="1">
                <a:solidFill>
                  <a:srgbClr val="000000"/>
                </a:solidFill>
              </a:rPr>
              <a:t>senga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rizq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beradi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seni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to‘ydiradi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03" y="2088096"/>
            <a:ext cx="1264709" cy="93596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655589" y="1620042"/>
            <a:ext cx="936104" cy="864098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 </a:t>
            </a:r>
            <a:r>
              <a:rPr lang="ru-RU" sz="1800" b="1" dirty="0" smtClean="0"/>
              <a:t>-</a:t>
            </a:r>
            <a:r>
              <a:rPr lang="en-US" sz="1800" b="1" dirty="0" err="1" smtClean="0"/>
              <a:t>sa</a:t>
            </a:r>
            <a:r>
              <a:rPr lang="en-US" sz="1800" b="1" dirty="0" smtClean="0"/>
              <a:t>,</a:t>
            </a:r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761" y="1612419"/>
            <a:ext cx="936104" cy="864099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8" idx="6"/>
            <a:endCxn id="9" idx="1"/>
          </p:cNvCxnSpPr>
          <p:nvPr/>
        </p:nvCxnSpPr>
        <p:spPr>
          <a:xfrm flipV="1">
            <a:off x="2591693" y="2044469"/>
            <a:ext cx="612068" cy="7622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05476" y="1222259"/>
            <a:ext cx="5370235" cy="28977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 smtClean="0"/>
              <a:t>Bir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necha</a:t>
            </a:r>
            <a:r>
              <a:rPr lang="en-US" sz="1800" i="1" dirty="0" smtClean="0"/>
              <a:t> bosh </a:t>
            </a:r>
            <a:r>
              <a:rPr lang="en-US" sz="1800" i="1" dirty="0" err="1" smtClean="0"/>
              <a:t>gapli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murakkab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qo‘shma</a:t>
            </a:r>
            <a:r>
              <a:rPr lang="en-US" sz="1800" i="1" dirty="0" smtClean="0"/>
              <a:t> gap</a:t>
            </a:r>
            <a:endParaRPr lang="ru-RU" sz="1800" i="1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39465" y="2609864"/>
            <a:ext cx="1620180" cy="306324"/>
          </a:xfrm>
          <a:prstGeom prst="wedgeRectCallout">
            <a:avLst>
              <a:gd name="adj1" fmla="val 61141"/>
              <a:gd name="adj2" fmla="val 12263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Shart</a:t>
            </a:r>
            <a:r>
              <a:rPr lang="en-US" sz="1800" dirty="0" smtClean="0"/>
              <a:t> </a:t>
            </a:r>
            <a:r>
              <a:rPr lang="en-US" sz="1800" dirty="0" err="1" smtClean="0"/>
              <a:t>ma’nosi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43438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108-mashq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800" dirty="0">
                <a:solidFill>
                  <a:srgbClr val="000000"/>
                </a:solidFill>
              </a:rPr>
              <a:t>2. Yomon bo‘lar, agar ko‘z </a:t>
            </a:r>
            <a:r>
              <a:rPr lang="sv-SE" sz="1800" dirty="0" smtClean="0">
                <a:solidFill>
                  <a:srgbClr val="000000"/>
                </a:solidFill>
              </a:rPr>
              <a:t>yoshing </a:t>
            </a:r>
            <a:r>
              <a:rPr lang="en-US" sz="1800" dirty="0" err="1" smtClean="0">
                <a:solidFill>
                  <a:srgbClr val="000000"/>
                </a:solidFill>
              </a:rPr>
              <a:t>tugab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qolsa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kelgunicha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baxt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03" y="2088096"/>
            <a:ext cx="1264709" cy="93596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583581" y="1411639"/>
            <a:ext cx="1008112" cy="864098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Agar</a:t>
            </a:r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761" y="1404016"/>
            <a:ext cx="936104" cy="864099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8" idx="6"/>
            <a:endCxn id="9" idx="1"/>
          </p:cNvCxnSpPr>
          <p:nvPr/>
        </p:nvCxnSpPr>
        <p:spPr>
          <a:xfrm flipV="1">
            <a:off x="2591693" y="1836066"/>
            <a:ext cx="612068" cy="7622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ая выноска 6"/>
          <p:cNvSpPr/>
          <p:nvPr/>
        </p:nvSpPr>
        <p:spPr>
          <a:xfrm>
            <a:off x="683481" y="2502432"/>
            <a:ext cx="1620180" cy="306324"/>
          </a:xfrm>
          <a:prstGeom prst="wedgeRectCallout">
            <a:avLst>
              <a:gd name="adj1" fmla="val 61141"/>
              <a:gd name="adj2" fmla="val 12263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Shart</a:t>
            </a:r>
            <a:r>
              <a:rPr lang="en-US" sz="1800" dirty="0" smtClean="0"/>
              <a:t> </a:t>
            </a:r>
            <a:r>
              <a:rPr lang="en-US" sz="1800" dirty="0" err="1" smtClean="0"/>
              <a:t>ma’nosi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46743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 animBg="1"/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108-mashq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</a:rPr>
              <a:t>3. </a:t>
            </a:r>
            <a:r>
              <a:rPr lang="en-US" sz="1800" dirty="0" err="1" smtClean="0">
                <a:solidFill>
                  <a:srgbClr val="000000"/>
                </a:solidFill>
              </a:rPr>
              <a:t>Esli-hushli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do‘stlaringiz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biznikiga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kelarsiz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03" y="2088096"/>
            <a:ext cx="1264709" cy="93596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583581" y="1411639"/>
            <a:ext cx="1008112" cy="864098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-</a:t>
            </a:r>
            <a:r>
              <a:rPr lang="en-US" sz="1800" b="1" dirty="0" err="1" smtClean="0"/>
              <a:t>sa</a:t>
            </a:r>
            <a:r>
              <a:rPr lang="en-US" sz="1800" b="1" dirty="0" smtClean="0"/>
              <a:t>,</a:t>
            </a:r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761" y="1404016"/>
            <a:ext cx="936104" cy="864099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8" idx="6"/>
            <a:endCxn id="9" idx="1"/>
          </p:cNvCxnSpPr>
          <p:nvPr/>
        </p:nvCxnSpPr>
        <p:spPr>
          <a:xfrm flipV="1">
            <a:off x="2591693" y="1836066"/>
            <a:ext cx="612068" cy="7622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ая выноска 6"/>
          <p:cNvSpPr/>
          <p:nvPr/>
        </p:nvSpPr>
        <p:spPr>
          <a:xfrm>
            <a:off x="683481" y="2502432"/>
            <a:ext cx="1620180" cy="306324"/>
          </a:xfrm>
          <a:prstGeom prst="wedgeRectCallout">
            <a:avLst>
              <a:gd name="adj1" fmla="val 61141"/>
              <a:gd name="adj2" fmla="val 12263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Shart</a:t>
            </a:r>
            <a:r>
              <a:rPr lang="en-US" sz="1800" dirty="0" smtClean="0"/>
              <a:t> </a:t>
            </a:r>
            <a:r>
              <a:rPr lang="en-US" sz="1800" dirty="0" err="1" smtClean="0"/>
              <a:t>ma’nosi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2603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 animBg="1"/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108-mashq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03920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800" dirty="0">
                <a:solidFill>
                  <a:srgbClr val="000000"/>
                </a:solidFill>
              </a:rPr>
              <a:t>4. Qorako‘zni yana supurgi bilan ursang, unga </a:t>
            </a:r>
            <a:r>
              <a:rPr lang="sv-SE" sz="1800" dirty="0" smtClean="0">
                <a:solidFill>
                  <a:srgbClr val="000000"/>
                </a:solidFill>
              </a:rPr>
              <a:t>kosov </a:t>
            </a:r>
            <a:r>
              <a:rPr lang="en-US" sz="1800" dirty="0" err="1" smtClean="0">
                <a:solidFill>
                  <a:srgbClr val="000000"/>
                </a:solidFill>
              </a:rPr>
              <a:t>otsang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ukalaringnikiga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ketib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qolaman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03" y="2088096"/>
            <a:ext cx="1264709" cy="93596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583581" y="1620042"/>
            <a:ext cx="1008112" cy="864098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-</a:t>
            </a:r>
            <a:r>
              <a:rPr lang="en-US" sz="1800" b="1" dirty="0" err="1" smtClean="0"/>
              <a:t>sa</a:t>
            </a:r>
            <a:r>
              <a:rPr lang="en-US" sz="1800" b="1" dirty="0" smtClean="0"/>
              <a:t>,</a:t>
            </a:r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761" y="1612419"/>
            <a:ext cx="936104" cy="864099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8" idx="6"/>
            <a:endCxn id="9" idx="1"/>
          </p:cNvCxnSpPr>
          <p:nvPr/>
        </p:nvCxnSpPr>
        <p:spPr>
          <a:xfrm flipV="1">
            <a:off x="2591693" y="2044469"/>
            <a:ext cx="612068" cy="7622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ая выноска 6"/>
          <p:cNvSpPr/>
          <p:nvPr/>
        </p:nvSpPr>
        <p:spPr>
          <a:xfrm>
            <a:off x="287437" y="2609864"/>
            <a:ext cx="1620180" cy="306324"/>
          </a:xfrm>
          <a:prstGeom prst="wedgeRectCallout">
            <a:avLst>
              <a:gd name="adj1" fmla="val 61141"/>
              <a:gd name="adj2" fmla="val 12263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Shart</a:t>
            </a:r>
            <a:r>
              <a:rPr lang="en-US" sz="1800" dirty="0" smtClean="0"/>
              <a:t> </a:t>
            </a:r>
            <a:r>
              <a:rPr lang="en-US" sz="1800" dirty="0" err="1" smtClean="0"/>
              <a:t>ma’nosi</a:t>
            </a:r>
            <a:endParaRPr lang="ru-RU" sz="18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5476" y="1150250"/>
            <a:ext cx="5370235" cy="28977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 smtClean="0"/>
              <a:t>Bir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necha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ergash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gapli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murakkab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qo‘shma</a:t>
            </a:r>
            <a:r>
              <a:rPr lang="en-US" sz="1800" i="1" dirty="0" smtClean="0"/>
              <a:t> gap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278576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 animBg="1"/>
      <p:bldP spid="9" grpId="0" animBg="1"/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1. Agar </a:t>
            </a:r>
            <a:r>
              <a:rPr lang="en-US" sz="1800" dirty="0" err="1">
                <a:solidFill>
                  <a:srgbClr val="000000"/>
                </a:solidFill>
              </a:rPr>
              <a:t>daraxt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shoxlari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faslida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sarg‘aysa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kuz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keladi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65" y="1222259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00000"/>
                </a:solidFill>
              </a:rPr>
              <a:t>Agar –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shart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ma’nosi</a:t>
            </a:r>
            <a:endParaRPr lang="en-US" sz="1800" b="1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19" y="2007301"/>
            <a:ext cx="1250110" cy="1115988"/>
          </a:xfrm>
          <a:prstGeom prst="rect">
            <a:avLst/>
          </a:prstGeom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7" y="1656048"/>
            <a:ext cx="2484276" cy="143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184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2. </a:t>
            </a:r>
            <a:r>
              <a:rPr lang="en-US" sz="1800" dirty="0" err="1" smtClean="0">
                <a:solidFill>
                  <a:srgbClr val="000000"/>
                </a:solidFill>
              </a:rPr>
              <a:t>Olma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olcha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kabi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mevali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daraxtlar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ikkinchi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gullasa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kuzning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iliq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kelishidan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darakdir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65" y="1222259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00000"/>
                </a:solidFill>
              </a:rPr>
              <a:t>-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sa</a:t>
            </a:r>
            <a:r>
              <a:rPr lang="en-US" sz="1800" b="1" i="1" dirty="0" smtClean="0">
                <a:solidFill>
                  <a:srgbClr val="000000"/>
                </a:solidFill>
              </a:rPr>
              <a:t> –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payt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ma’nosi</a:t>
            </a:r>
            <a:endParaRPr lang="en-US" sz="1800" b="1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19" y="2007301"/>
            <a:ext cx="1250110" cy="1115988"/>
          </a:xfrm>
          <a:prstGeom prst="rect">
            <a:avLst/>
          </a:prstGeom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" y="1591591"/>
            <a:ext cx="1800200" cy="1538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845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3.Qaldirg‘och </a:t>
            </a:r>
            <a:r>
              <a:rPr lang="en-US" sz="1800" dirty="0" err="1">
                <a:solidFill>
                  <a:srgbClr val="000000"/>
                </a:solidFill>
              </a:rPr>
              <a:t>pastlab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uchsa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yog‘ingarchilik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bo‘ladi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65" y="1222259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00000"/>
                </a:solidFill>
              </a:rPr>
              <a:t>-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sa</a:t>
            </a:r>
            <a:r>
              <a:rPr lang="en-US" sz="1800" b="1" i="1" dirty="0" smtClean="0">
                <a:solidFill>
                  <a:srgbClr val="000000"/>
                </a:solidFill>
              </a:rPr>
              <a:t> –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payt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ma’nosi</a:t>
            </a:r>
            <a:endParaRPr lang="en-US" sz="1800" b="1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19" y="2007301"/>
            <a:ext cx="1250110" cy="1115988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1" y="1656048"/>
            <a:ext cx="1510961" cy="13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0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111-mashq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638644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1. </a:t>
            </a:r>
            <a:r>
              <a:rPr lang="en-US" sz="1800" dirty="0" err="1" smtClean="0">
                <a:solidFill>
                  <a:srgbClr val="000000"/>
                </a:solidFill>
              </a:rPr>
              <a:t>Kasalini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yashirsang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isitmasi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oshkor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qiladi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1107052" y="315424"/>
            <a:ext cx="593015" cy="1944216"/>
          </a:xfrm>
          <a:prstGeom prst="rightBrace">
            <a:avLst>
              <a:gd name="adj1" fmla="val 28301"/>
              <a:gd name="adj2" fmla="val 503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3" y="1512032"/>
            <a:ext cx="690684" cy="82809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53306635"/>
              </p:ext>
            </p:extLst>
          </p:nvPr>
        </p:nvGraphicFramePr>
        <p:xfrm>
          <a:off x="2519685" y="1111131"/>
          <a:ext cx="2615498" cy="81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12420939"/>
              </p:ext>
            </p:extLst>
          </p:nvPr>
        </p:nvGraphicFramePr>
        <p:xfrm>
          <a:off x="2555689" y="2160104"/>
          <a:ext cx="2615498" cy="81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91084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savollar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04" y="607864"/>
            <a:ext cx="560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</a:rPr>
              <a:t>1. </a:t>
            </a:r>
            <a:r>
              <a:rPr lang="en-US" sz="1800" dirty="0" err="1">
                <a:solidFill>
                  <a:srgbClr val="000000"/>
                </a:solidFill>
              </a:rPr>
              <a:t>Kesimi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fe’lning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shart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mayli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shakli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ifodalangan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ergash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gaplar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qanday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ma’nolarni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ifodalaydi</a:t>
            </a:r>
            <a:r>
              <a:rPr lang="en-US" sz="1800" dirty="0" smtClean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</a:rPr>
              <a:t>2. </a:t>
            </a:r>
            <a:r>
              <a:rPr lang="en-US" sz="1800" dirty="0" err="1">
                <a:solidFill>
                  <a:srgbClr val="000000"/>
                </a:solidFill>
              </a:rPr>
              <a:t>Shart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mayli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qo‘shimchasi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yordamida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bog‘langan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gap </a:t>
            </a:r>
            <a:r>
              <a:rPr lang="en-US" sz="1800" dirty="0" err="1" smtClean="0">
                <a:solidFill>
                  <a:srgbClr val="000000"/>
                </a:solidFill>
              </a:rPr>
              <a:t>qismlari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qanday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tinish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belgisi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ajratiladi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65" y="1801738"/>
            <a:ext cx="989216" cy="12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585798"/>
            <a:ext cx="5436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0000"/>
                </a:solidFill>
              </a:rPr>
              <a:t>     112-mashq.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Kesimi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shart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mayli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shaklidagi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fe’llar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ifodalangan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ergash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to‘rtta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maqol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keltiring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Ergash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</a:t>
            </a:r>
            <a:r>
              <a:rPr lang="en-US" sz="1800" dirty="0">
                <a:solidFill>
                  <a:srgbClr val="000000"/>
                </a:solidFill>
              </a:rPr>
              <a:t> bosh </a:t>
            </a:r>
            <a:r>
              <a:rPr lang="en-US" sz="1800" dirty="0" err="1">
                <a:solidFill>
                  <a:srgbClr val="000000"/>
                </a:solidFill>
              </a:rPr>
              <a:t>gaplarni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aniqlang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1620044"/>
            <a:ext cx="1953856" cy="14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Sabab</a:t>
            </a:r>
            <a:r>
              <a:rPr lang="en-US" sz="2000" dirty="0" smtClean="0"/>
              <a:t> </a:t>
            </a:r>
            <a:r>
              <a:rPr lang="en-US" sz="2000" dirty="0" err="1" smtClean="0"/>
              <a:t>ma’nosi</a:t>
            </a:r>
            <a:endParaRPr lang="ru-RU" sz="2000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072279270"/>
              </p:ext>
            </p:extLst>
          </p:nvPr>
        </p:nvGraphicFramePr>
        <p:xfrm>
          <a:off x="863501" y="575928"/>
          <a:ext cx="4055657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Ikkinchi</a:t>
            </a:r>
            <a:r>
              <a:rPr lang="en-US" sz="2000" dirty="0" smtClean="0"/>
              <a:t> gap </a:t>
            </a:r>
            <a:r>
              <a:rPr lang="en-US" sz="2000" dirty="0" err="1" smtClean="0"/>
              <a:t>tarkibida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2143180" y="749088"/>
            <a:ext cx="1620180" cy="9144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5-si </a:t>
            </a:r>
            <a:r>
              <a:rPr lang="en-US" sz="1800" b="1" dirty="0" err="1" smtClean="0"/>
              <a:t>ortiq</a:t>
            </a:r>
            <a:r>
              <a:rPr lang="en-US" sz="1800" b="1" dirty="0" err="1" smtClean="0">
                <a:solidFill>
                  <a:srgbClr val="FF0000"/>
                </a:solidFill>
              </a:rPr>
              <a:t>cha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39442" y="1495314"/>
            <a:ext cx="1044116" cy="612648"/>
          </a:xfrm>
          <a:prstGeom prst="wedgeRoundRectCallout">
            <a:avLst>
              <a:gd name="adj1" fmla="val 114722"/>
              <a:gd name="adj2" fmla="val -79237"/>
              <a:gd name="adj3" fmla="val 16667"/>
            </a:avLst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toki</a:t>
            </a:r>
            <a:endParaRPr lang="ru-RU" sz="18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935509" y="2259787"/>
            <a:ext cx="1044116" cy="612648"/>
          </a:xfrm>
          <a:prstGeom prst="wedgeRoundRectCallout">
            <a:avLst>
              <a:gd name="adj1" fmla="val 88259"/>
              <a:gd name="adj2" fmla="val -141516"/>
              <a:gd name="adj3" fmla="val 16667"/>
            </a:avLst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chunki</a:t>
            </a:r>
            <a:endParaRPr lang="ru-RU" sz="18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283881" y="1503906"/>
            <a:ext cx="1044116" cy="612648"/>
          </a:xfrm>
          <a:prstGeom prst="wedgeRoundRectCallout">
            <a:avLst>
              <a:gd name="adj1" fmla="val -100755"/>
              <a:gd name="adj2" fmla="val -57762"/>
              <a:gd name="adj3" fmla="val 16667"/>
            </a:avLst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deb</a:t>
            </a:r>
            <a:endParaRPr lang="ru-RU" sz="18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815829" y="2274538"/>
            <a:ext cx="1044116" cy="612648"/>
          </a:xfrm>
          <a:prstGeom prst="wedgeRoundRectCallout">
            <a:avLst>
              <a:gd name="adj1" fmla="val -85633"/>
              <a:gd name="adj2" fmla="val -139368"/>
              <a:gd name="adj3" fmla="val 16667"/>
            </a:avLst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ammo</a:t>
            </a:r>
            <a:endParaRPr lang="ru-RU" sz="18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427673" y="2520144"/>
            <a:ext cx="1208136" cy="612648"/>
          </a:xfrm>
          <a:prstGeom prst="wedgeRoundRectCallout">
            <a:avLst>
              <a:gd name="adj1" fmla="val -3727"/>
              <a:gd name="adj2" fmla="val -176951"/>
              <a:gd name="adj3" fmla="val 16667"/>
            </a:avLst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s</a:t>
            </a:r>
            <a:r>
              <a:rPr lang="en-US" sz="1800" dirty="0" err="1" smtClean="0"/>
              <a:t>huning</a:t>
            </a:r>
            <a:r>
              <a:rPr lang="en-US" sz="1800" dirty="0" smtClean="0"/>
              <a:t> </a:t>
            </a:r>
            <a:r>
              <a:rPr lang="en-US" sz="1800" dirty="0" err="1" smtClean="0"/>
              <a:t>uchun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517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Ergash</a:t>
            </a:r>
            <a:r>
              <a:rPr lang="en-US" sz="2000" dirty="0" smtClean="0"/>
              <a:t> gap </a:t>
            </a:r>
            <a:r>
              <a:rPr lang="en-US" sz="2000" dirty="0" err="1" smtClean="0"/>
              <a:t>boshida</a:t>
            </a:r>
            <a:endParaRPr lang="ru-RU" sz="20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1183565" y="575928"/>
            <a:ext cx="1980220" cy="540060"/>
          </a:xfrm>
          <a:prstGeom prst="rightArrow">
            <a:avLst>
              <a:gd name="adj1" fmla="val 65047"/>
              <a:gd name="adj2" fmla="val 50000"/>
            </a:avLst>
          </a:prstGeom>
          <a:solidFill>
            <a:srgbClr val="BA75FF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toki</a:t>
            </a:r>
            <a:endParaRPr lang="ru-RU" sz="1800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187537" y="1087017"/>
            <a:ext cx="1980220" cy="540060"/>
          </a:xfrm>
          <a:prstGeom prst="rightArrow">
            <a:avLst>
              <a:gd name="adj1" fmla="val 65047"/>
              <a:gd name="adj2" fmla="val 50000"/>
            </a:avLst>
          </a:prstGeom>
          <a:solidFill>
            <a:srgbClr val="BA75FF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-</a:t>
            </a:r>
            <a:r>
              <a:rPr lang="en-US" sz="1800" b="1" dirty="0" err="1" smtClean="0"/>
              <a:t>sa</a:t>
            </a:r>
            <a:endParaRPr lang="ru-RU" sz="18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183565" y="1584040"/>
            <a:ext cx="1980220" cy="540060"/>
          </a:xfrm>
          <a:prstGeom prst="rightArrow">
            <a:avLst>
              <a:gd name="adj1" fmla="val 65047"/>
              <a:gd name="adj2" fmla="val 50000"/>
            </a:avLst>
          </a:prstGeom>
          <a:solidFill>
            <a:srgbClr val="BA75FF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chunki</a:t>
            </a:r>
            <a:endParaRPr lang="ru-RU" sz="1800" b="1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1183565" y="2088096"/>
            <a:ext cx="1980220" cy="540060"/>
          </a:xfrm>
          <a:prstGeom prst="rightArrow">
            <a:avLst>
              <a:gd name="adj1" fmla="val 65047"/>
              <a:gd name="adj2" fmla="val 50000"/>
            </a:avLst>
          </a:prstGeom>
          <a:solidFill>
            <a:srgbClr val="BA75FF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agar</a:t>
            </a:r>
            <a:endParaRPr lang="ru-RU" sz="1800" b="1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187537" y="2592152"/>
            <a:ext cx="1980220" cy="540060"/>
          </a:xfrm>
          <a:prstGeom prst="rightArrow">
            <a:avLst>
              <a:gd name="adj1" fmla="val 65047"/>
              <a:gd name="adj2" fmla="val 50000"/>
            </a:avLst>
          </a:prstGeom>
          <a:solidFill>
            <a:srgbClr val="BA75FF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basharti</a:t>
            </a:r>
            <a:endParaRPr lang="ru-RU" sz="1800" b="1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3635809" y="899964"/>
            <a:ext cx="1872208" cy="1663217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66FF99"/>
          </a:solidFill>
          <a:ln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5-si </a:t>
            </a:r>
            <a:r>
              <a:rPr lang="en-US" sz="1800" dirty="0" err="1" smtClean="0"/>
              <a:t>ortiq</a:t>
            </a:r>
            <a:r>
              <a:rPr lang="en-US" sz="1800" b="1" dirty="0" err="1" smtClean="0"/>
              <a:t>cha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739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3.58127E-7 -8.46794E-7 L 0.19284 -8.4679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3.58127E-7 1.72785E-6 L 0.19284 1.727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3.58127E-7 -2.2467E-6 L 0.19284 -2.246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1.32231E-6 4.3025E-6 L 0.19229 4.302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1.32231E-6 -2.20264E-6 L -0.18264 -2.2026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1548036"/>
            <a:ext cx="550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600" dirty="0" smtClean="0">
                <a:solidFill>
                  <a:srgbClr val="000000"/>
                </a:solidFill>
              </a:rPr>
              <a:t>     Ergash </a:t>
            </a:r>
            <a:r>
              <a:rPr lang="sv-SE" sz="1600" dirty="0">
                <a:solidFill>
                  <a:srgbClr val="000000"/>
                </a:solidFill>
              </a:rPr>
              <a:t>gapning </a:t>
            </a:r>
            <a:r>
              <a:rPr lang="sv-SE" sz="1600" b="1" dirty="0">
                <a:solidFill>
                  <a:srgbClr val="000000"/>
                </a:solidFill>
              </a:rPr>
              <a:t>kesimi</a:t>
            </a:r>
            <a:r>
              <a:rPr lang="sv-SE" sz="1600" dirty="0">
                <a:solidFill>
                  <a:srgbClr val="000000"/>
                </a:solidFill>
              </a:rPr>
              <a:t> shart mayli </a:t>
            </a:r>
            <a:r>
              <a:rPr lang="sv-SE" sz="1600" dirty="0" smtClean="0">
                <a:solidFill>
                  <a:srgbClr val="000000"/>
                </a:solidFill>
              </a:rPr>
              <a:t>shaklidagi </a:t>
            </a:r>
            <a:r>
              <a:rPr lang="en-US" sz="1600" dirty="0" err="1" smtClean="0">
                <a:solidFill>
                  <a:srgbClr val="000000"/>
                </a:solidFill>
              </a:rPr>
              <a:t>fe’llar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orqali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ifodalanganda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shart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mayli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qo‘shimchasi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ergash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gapni</a:t>
            </a:r>
            <a:r>
              <a:rPr lang="en-US" sz="1600" dirty="0">
                <a:solidFill>
                  <a:srgbClr val="000000"/>
                </a:solidFill>
              </a:rPr>
              <a:t> bosh </a:t>
            </a:r>
            <a:r>
              <a:rPr lang="en-US" sz="1600" dirty="0" err="1">
                <a:solidFill>
                  <a:srgbClr val="000000"/>
                </a:solidFill>
              </a:rPr>
              <a:t>gapga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bog‘lovchi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vosita</a:t>
            </a:r>
            <a:r>
              <a:rPr lang="en-US" sz="1600" dirty="0">
                <a:solidFill>
                  <a:srgbClr val="000000"/>
                </a:solidFill>
              </a:rPr>
              <a:t> ham </a:t>
            </a:r>
            <a:r>
              <a:rPr lang="en-US" sz="1600" dirty="0" err="1">
                <a:solidFill>
                  <a:srgbClr val="000000"/>
                </a:solidFill>
              </a:rPr>
              <a:t>sanaladi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</a:rPr>
              <a:t>Bunday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ergash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gaplar</a:t>
            </a:r>
            <a:r>
              <a:rPr lang="en-US" sz="1600" dirty="0">
                <a:solidFill>
                  <a:srgbClr val="000000"/>
                </a:solidFill>
              </a:rPr>
              <a:t> bosh </a:t>
            </a:r>
            <a:r>
              <a:rPr lang="en-US" sz="1600" dirty="0" err="1">
                <a:solidFill>
                  <a:srgbClr val="000000"/>
                </a:solidFill>
              </a:rPr>
              <a:t>gapda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ifodalangan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mazmunning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yuzaga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chiqish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yoki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chiqmaslik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shartini</a:t>
            </a:r>
            <a:r>
              <a:rPr lang="en-US" sz="1600" b="1" dirty="0">
                <a:solidFill>
                  <a:srgbClr val="0000FF"/>
                </a:solidFill>
              </a:rPr>
              <a:t>, </a:t>
            </a:r>
            <a:r>
              <a:rPr lang="en-US" sz="1600" b="1" dirty="0" err="1">
                <a:solidFill>
                  <a:srgbClr val="0000FF"/>
                </a:solidFill>
              </a:rPr>
              <a:t>paytini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bildiradi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Yozuvda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gap bosh </a:t>
            </a:r>
            <a:r>
              <a:rPr lang="en-US" sz="1600" dirty="0" err="1">
                <a:solidFill>
                  <a:srgbClr val="000000"/>
                </a:solidFill>
              </a:rPr>
              <a:t>gapdan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vergul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ajratiladi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11573" y="622408"/>
            <a:ext cx="936104" cy="93610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-</a:t>
            </a:r>
            <a:r>
              <a:rPr lang="en-US" sz="1800" b="1" dirty="0" err="1" smtClean="0"/>
              <a:t>sa</a:t>
            </a:r>
            <a:r>
              <a:rPr lang="en-US" sz="1800" b="1" dirty="0" smtClean="0"/>
              <a:t>,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9765" y="622407"/>
            <a:ext cx="936104" cy="936104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6"/>
            <a:endCxn id="6" idx="1"/>
          </p:cNvCxnSpPr>
          <p:nvPr/>
        </p:nvCxnSpPr>
        <p:spPr>
          <a:xfrm flipV="1">
            <a:off x="2447677" y="1090459"/>
            <a:ext cx="79208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Shart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mayli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vositasida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ergashgan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qo‘shma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gaplar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1656048"/>
            <a:ext cx="5508612" cy="369332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Qatorda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noring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</a:t>
            </a:r>
            <a:r>
              <a:rPr lang="en-US" sz="1800" b="1" dirty="0" err="1" smtClean="0">
                <a:solidFill>
                  <a:srgbClr val="0000FF"/>
                </a:solidFill>
              </a:rPr>
              <a:t>sa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yuking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yerda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qolmaydi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1511573" y="622408"/>
            <a:ext cx="936104" cy="93610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-</a:t>
            </a:r>
            <a:r>
              <a:rPr lang="en-US" sz="1800" b="1" dirty="0" err="1" smtClean="0"/>
              <a:t>sa</a:t>
            </a:r>
            <a:r>
              <a:rPr lang="en-US" sz="1800" b="1" dirty="0" smtClean="0"/>
              <a:t>,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9765" y="622407"/>
            <a:ext cx="936104" cy="93610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6"/>
            <a:endCxn id="6" idx="1"/>
          </p:cNvCxnSpPr>
          <p:nvPr/>
        </p:nvCxnSpPr>
        <p:spPr>
          <a:xfrm flipV="1">
            <a:off x="2447677" y="1090459"/>
            <a:ext cx="792088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Shart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mayli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vositasida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ergashgan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qo‘shma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gaplar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00980" y="575928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,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355889" y="2124100"/>
            <a:ext cx="1080120" cy="238812"/>
          </a:xfrm>
          <a:prstGeom prst="wedgeRectCallout">
            <a:avLst>
              <a:gd name="adj1" fmla="val -125149"/>
              <a:gd name="adj2" fmla="val -91760"/>
            </a:avLst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shart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43421" y="2413472"/>
            <a:ext cx="5508612" cy="369332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Uyga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kel</a:t>
            </a:r>
            <a:r>
              <a:rPr lang="en-US" sz="1800" b="1" dirty="0" err="1" smtClean="0">
                <a:solidFill>
                  <a:srgbClr val="0000FF"/>
                </a:solidFill>
              </a:rPr>
              <a:t>sam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hamma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kutib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o‘tiribdi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355889" y="2881524"/>
            <a:ext cx="1080120" cy="238812"/>
          </a:xfrm>
          <a:prstGeom prst="wedgeRectCallout">
            <a:avLst>
              <a:gd name="adj1" fmla="val -125149"/>
              <a:gd name="adj2" fmla="val -9176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payt</a:t>
            </a:r>
            <a:endParaRPr lang="ru-RU" sz="18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39665" y="2124100"/>
            <a:ext cx="1387932" cy="238812"/>
          </a:xfrm>
          <a:prstGeom prst="wedgeRoundRectCallout">
            <a:avLst>
              <a:gd name="adj1" fmla="val 113112"/>
              <a:gd name="adj2" fmla="val -91759"/>
              <a:gd name="adj3" fmla="val 16667"/>
            </a:avLst>
          </a:prstGeom>
          <a:solidFill>
            <a:srgbClr val="66FF99"/>
          </a:solidFill>
          <a:ln>
            <a:solidFill>
              <a:srgbClr val="00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Nima</a:t>
            </a:r>
            <a:r>
              <a:rPr lang="en-US" sz="1600" dirty="0" smtClean="0"/>
              <a:t> </a:t>
            </a:r>
            <a:r>
              <a:rPr lang="en-US" sz="1600" dirty="0" err="1" smtClean="0"/>
              <a:t>qilsa</a:t>
            </a:r>
            <a:r>
              <a:rPr lang="en-US" sz="1600" dirty="0" smtClean="0"/>
              <a:t>?</a:t>
            </a:r>
            <a:endParaRPr lang="ru-RU" sz="16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56874" y="2864172"/>
            <a:ext cx="1387932" cy="238812"/>
          </a:xfrm>
          <a:prstGeom prst="wedgeRoundRectCallout">
            <a:avLst>
              <a:gd name="adj1" fmla="val 113112"/>
              <a:gd name="adj2" fmla="val -917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Qachon</a:t>
            </a:r>
            <a:r>
              <a:rPr lang="en-US" sz="1600" dirty="0" smtClean="0"/>
              <a:t>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16495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3" grpId="0"/>
      <p:bldP spid="8" grpId="0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-</a:t>
            </a:r>
            <a:r>
              <a:rPr lang="en-US" sz="1800" dirty="0" err="1" smtClean="0">
                <a:solidFill>
                  <a:schemeClr val="tx1"/>
                </a:solidFill>
              </a:rPr>
              <a:t>sa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shart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mayli</a:t>
            </a:r>
            <a:endParaRPr lang="ru-RU" sz="18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33017434"/>
              </p:ext>
            </p:extLst>
          </p:nvPr>
        </p:nvGraphicFramePr>
        <p:xfrm>
          <a:off x="381380" y="494014"/>
          <a:ext cx="5076564" cy="221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171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Payt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ma’nosi</a:t>
            </a: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59445" y="766530"/>
            <a:ext cx="5273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Dars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tayyorlab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o‘tir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sa</a:t>
            </a:r>
            <a:r>
              <a:rPr lang="en-US" sz="1800" i="1" dirty="0" err="1" smtClean="0">
                <a:solidFill>
                  <a:srgbClr val="000000"/>
                </a:solidFill>
              </a:rPr>
              <a:t>m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chiroq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o‘chib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qoldi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800" i="1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i="1" dirty="0" err="1" smtClean="0">
                <a:solidFill>
                  <a:srgbClr val="000000"/>
                </a:solidFill>
              </a:rPr>
              <a:t>Tepalikka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chiqib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qara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sa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Olapardan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darak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yo‘q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" y="1734963"/>
            <a:ext cx="1294072" cy="1325106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870829" y="2111757"/>
            <a:ext cx="1053012" cy="948312"/>
          </a:xfrm>
          <a:prstGeom prst="cloudCallout">
            <a:avLst>
              <a:gd name="adj1" fmla="val -129289"/>
              <a:gd name="adj2" fmla="val -3111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Agar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33861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11573" y="682219"/>
            <a:ext cx="936104" cy="93610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 </a:t>
            </a:r>
            <a:r>
              <a:rPr lang="ru-RU" sz="1800" b="1" dirty="0" smtClean="0"/>
              <a:t>-</a:t>
            </a:r>
            <a:r>
              <a:rPr lang="en-US" sz="1800" b="1" dirty="0" err="1" smtClean="0"/>
              <a:t>sa</a:t>
            </a:r>
            <a:r>
              <a:rPr lang="en-US" sz="1800" b="1" dirty="0" smtClean="0"/>
              <a:t>,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9765" y="682218"/>
            <a:ext cx="936104" cy="93610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6"/>
            <a:endCxn id="6" idx="1"/>
          </p:cNvCxnSpPr>
          <p:nvPr/>
        </p:nvCxnSpPr>
        <p:spPr>
          <a:xfrm flipV="1">
            <a:off x="2447677" y="1150270"/>
            <a:ext cx="792088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dirty="0" err="1">
                <a:solidFill>
                  <a:schemeClr val="tx1"/>
                </a:solidFill>
              </a:rPr>
              <a:t>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shart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mayli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00980" y="635739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,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894" y="1620044"/>
            <a:ext cx="556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Font typeface="Wingdings" pitchFamily="2" charset="2"/>
              <a:buChar char="ü"/>
            </a:pPr>
            <a:r>
              <a:rPr lang="en-US" sz="1800" i="1" dirty="0" err="1" smtClean="0">
                <a:solidFill>
                  <a:srgbClr val="000000"/>
                </a:solidFill>
              </a:rPr>
              <a:t>Odam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yurakdan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yayrab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kulsa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sog‘lig‘i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yaxshilanadi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2710" y="1764060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</a:rPr>
              <a:t>______________</a:t>
            </a:r>
          </a:p>
          <a:p>
            <a:r>
              <a:rPr lang="en-US" sz="800" b="1" dirty="0" smtClean="0">
                <a:solidFill>
                  <a:srgbClr val="000000"/>
                </a:solidFill>
              </a:rPr>
              <a:t>______________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371897" y="2520144"/>
            <a:ext cx="2255800" cy="360040"/>
          </a:xfrm>
          <a:prstGeom prst="round2Same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Ergash</a:t>
            </a:r>
            <a:r>
              <a:rPr lang="en-US" sz="1800" dirty="0" smtClean="0"/>
              <a:t> gap </a:t>
            </a:r>
            <a:r>
              <a:rPr lang="en-US" sz="1800" dirty="0" err="1" smtClean="0"/>
              <a:t>kesimi</a:t>
            </a:r>
            <a:endParaRPr lang="ru-RU" sz="1800" dirty="0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843721" y="2700164"/>
            <a:ext cx="2255800" cy="372428"/>
          </a:xfrm>
          <a:prstGeom prst="round2Same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Nomustaqil</a:t>
            </a:r>
            <a:r>
              <a:rPr lang="en-US" sz="1800" dirty="0" smtClean="0"/>
              <a:t> </a:t>
            </a:r>
            <a:r>
              <a:rPr lang="en-US" sz="1800" dirty="0" err="1" smtClean="0"/>
              <a:t>kesim</a:t>
            </a:r>
            <a:endParaRPr lang="ru-RU" sz="1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00980" y="2052092"/>
            <a:ext cx="1041730" cy="468052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059745" y="2052092"/>
            <a:ext cx="582965" cy="648072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33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8" grpId="0"/>
      <p:bldP spid="2" grpId="0"/>
      <p:bldP spid="5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155869</TotalTime>
  <Words>430</Words>
  <Application>Microsoft Office PowerPoint</Application>
  <PresentationFormat>Произвольный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Sabab ma’nosi</vt:lpstr>
      <vt:lpstr>Ikkinchi gap tarkibida</vt:lpstr>
      <vt:lpstr>Ergash gap boshida</vt:lpstr>
      <vt:lpstr>Shart mayli vositasida ergashgan qo‘shma gaplar</vt:lpstr>
      <vt:lpstr>Shart mayli vositasida ergashgan qo‘shma gaplar</vt:lpstr>
      <vt:lpstr>-sa shart mayli</vt:lpstr>
      <vt:lpstr>Payt ma’nosi</vt:lpstr>
      <vt:lpstr>-sa shart mayli</vt:lpstr>
      <vt:lpstr>108-mashq</vt:lpstr>
      <vt:lpstr>108-mashq</vt:lpstr>
      <vt:lpstr>108-mashq</vt:lpstr>
      <vt:lpstr>108-mashq</vt:lpstr>
      <vt:lpstr>110-mashq</vt:lpstr>
      <vt:lpstr>110-mashq</vt:lpstr>
      <vt:lpstr>110-mashq</vt:lpstr>
      <vt:lpstr>111-mashq</vt:lpstr>
      <vt:lpstr>Mustahkamlash uchun savollar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2067</cp:revision>
  <dcterms:created xsi:type="dcterms:W3CDTF">2014-10-08T23:03:32Z</dcterms:created>
  <dcterms:modified xsi:type="dcterms:W3CDTF">2021-03-08T18:03:28Z</dcterms:modified>
</cp:coreProperties>
</file>