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6"/>
  </p:notesMasterIdLst>
  <p:sldIdLst>
    <p:sldId id="1414" r:id="rId11"/>
    <p:sldId id="1550" r:id="rId12"/>
    <p:sldId id="1560" r:id="rId13"/>
    <p:sldId id="1636" r:id="rId14"/>
    <p:sldId id="1637" r:id="rId15"/>
    <p:sldId id="1638" r:id="rId16"/>
    <p:sldId id="1641" r:id="rId17"/>
    <p:sldId id="1642" r:id="rId18"/>
    <p:sldId id="1645" r:id="rId19"/>
    <p:sldId id="1646" r:id="rId20"/>
    <p:sldId id="1647" r:id="rId21"/>
    <p:sldId id="1648" r:id="rId22"/>
    <p:sldId id="1643" r:id="rId23"/>
    <p:sldId id="1607" r:id="rId24"/>
    <p:sldId id="1616" r:id="rId25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550"/>
            <p14:sldId id="1560"/>
            <p14:sldId id="1636"/>
            <p14:sldId id="1637"/>
            <p14:sldId id="1638"/>
            <p14:sldId id="1641"/>
            <p14:sldId id="1642"/>
            <p14:sldId id="1645"/>
            <p14:sldId id="1646"/>
            <p14:sldId id="1647"/>
            <p14:sldId id="1648"/>
            <p14:sldId id="1643"/>
            <p14:sldId id="1607"/>
            <p14:sldId id="1616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3399"/>
    <a:srgbClr val="66FF99"/>
    <a:srgbClr val="0000FF"/>
    <a:srgbClr val="FF8FFF"/>
    <a:srgbClr val="00FF00"/>
    <a:srgbClr val="EDA3FF"/>
    <a:srgbClr val="E9ABFF"/>
    <a:srgbClr val="FF9900"/>
    <a:srgbClr val="BA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7865" autoAdjust="0"/>
  </p:normalViewPr>
  <p:slideViewPr>
    <p:cSldViewPr snapToObjects="1">
      <p:cViewPr varScale="1">
        <p:scale>
          <a:sx n="145" d="100"/>
          <a:sy n="145" d="100"/>
        </p:scale>
        <p:origin x="-714" y="-9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CA0E9B-57C6-4599-956B-CFE0677918C9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706C9E-1FF7-41FF-BA25-B58B5EC7DE0E}">
      <dgm:prSet phldrT="[Текст]" custT="1"/>
      <dgm:spPr/>
      <dgm:t>
        <a:bodyPr/>
        <a:lstStyle/>
        <a:p>
          <a:r>
            <a:rPr lang="en-US" sz="1800" b="0" dirty="0" err="1" smtClean="0"/>
            <a:t>Biriktiruv</a:t>
          </a:r>
          <a:r>
            <a:rPr lang="en-US" sz="1800" b="0" dirty="0" smtClean="0"/>
            <a:t> </a:t>
          </a:r>
          <a:r>
            <a:rPr lang="en-US" sz="1800" b="0" dirty="0" err="1" smtClean="0"/>
            <a:t>bog‘lovchilari</a:t>
          </a:r>
          <a:r>
            <a:rPr lang="en-US" sz="1800" b="0" dirty="0" smtClean="0"/>
            <a:t> </a:t>
          </a:r>
          <a:r>
            <a:rPr lang="en-US" sz="1800" b="0" dirty="0" err="1" smtClean="0"/>
            <a:t>yordamida</a:t>
          </a:r>
          <a:endParaRPr lang="ru-RU" sz="1800" b="0" dirty="0"/>
        </a:p>
      </dgm:t>
    </dgm:pt>
    <dgm:pt modelId="{913637B8-5100-4FCA-82FE-23B46DEBF0A0}" type="parTrans" cxnId="{628C84F5-2770-4B18-A5B4-63003A29E970}">
      <dgm:prSet/>
      <dgm:spPr/>
      <dgm:t>
        <a:bodyPr/>
        <a:lstStyle/>
        <a:p>
          <a:endParaRPr lang="ru-RU"/>
        </a:p>
      </dgm:t>
    </dgm:pt>
    <dgm:pt modelId="{4235A003-2FC6-4A46-B12D-67A90A10E41D}" type="sibTrans" cxnId="{628C84F5-2770-4B18-A5B4-63003A29E970}">
      <dgm:prSet/>
      <dgm:spPr/>
      <dgm:t>
        <a:bodyPr/>
        <a:lstStyle/>
        <a:p>
          <a:endParaRPr lang="ru-RU"/>
        </a:p>
      </dgm:t>
    </dgm:pt>
    <dgm:pt modelId="{261FCF37-6DC2-4952-BBB1-DADB6BBF844F}">
      <dgm:prSet phldrT="[Текст]" custT="1"/>
      <dgm:spPr/>
      <dgm:t>
        <a:bodyPr/>
        <a:lstStyle/>
        <a:p>
          <a:pPr algn="ctr"/>
          <a:r>
            <a:rPr lang="en-US" sz="1800" dirty="0" err="1" smtClean="0">
              <a:solidFill>
                <a:srgbClr val="000000"/>
              </a:solidFill>
            </a:rPr>
            <a:t>Bahor</a:t>
          </a:r>
          <a:r>
            <a:rPr lang="en-US" sz="1800" dirty="0" smtClean="0">
              <a:solidFill>
                <a:srgbClr val="000000"/>
              </a:solidFill>
            </a:rPr>
            <a:t> </a:t>
          </a:r>
          <a:r>
            <a:rPr lang="en-US" sz="1800" dirty="0" err="1" smtClean="0">
              <a:solidFill>
                <a:srgbClr val="000000"/>
              </a:solidFill>
            </a:rPr>
            <a:t>keldi</a:t>
          </a:r>
          <a:r>
            <a:rPr lang="en-US" sz="1800" dirty="0" smtClean="0">
              <a:solidFill>
                <a:srgbClr val="000000"/>
              </a:solidFill>
            </a:rPr>
            <a:t> </a:t>
          </a:r>
          <a:r>
            <a:rPr lang="en-US" sz="1800" b="1" dirty="0" err="1" smtClean="0">
              <a:solidFill>
                <a:srgbClr val="000000"/>
              </a:solidFill>
            </a:rPr>
            <a:t>va</a:t>
          </a:r>
          <a:r>
            <a:rPr lang="en-US" sz="1800" dirty="0" smtClean="0">
              <a:solidFill>
                <a:srgbClr val="000000"/>
              </a:solidFill>
            </a:rPr>
            <a:t> </a:t>
          </a:r>
          <a:r>
            <a:rPr lang="en-US" sz="1800" dirty="0" err="1" smtClean="0">
              <a:solidFill>
                <a:srgbClr val="000000"/>
              </a:solidFill>
            </a:rPr>
            <a:t>atrof</a:t>
          </a:r>
          <a:r>
            <a:rPr lang="en-US" sz="1800" dirty="0" smtClean="0">
              <a:solidFill>
                <a:srgbClr val="000000"/>
              </a:solidFill>
            </a:rPr>
            <a:t> </a:t>
          </a:r>
          <a:r>
            <a:rPr lang="en-US" sz="1800" dirty="0" err="1" smtClean="0">
              <a:solidFill>
                <a:srgbClr val="000000"/>
              </a:solidFill>
            </a:rPr>
            <a:t>yashil</a:t>
          </a:r>
          <a:r>
            <a:rPr lang="en-US" sz="1800" dirty="0" smtClean="0">
              <a:solidFill>
                <a:srgbClr val="000000"/>
              </a:solidFill>
            </a:rPr>
            <a:t> </a:t>
          </a:r>
          <a:r>
            <a:rPr lang="en-US" sz="1800" dirty="0" err="1" smtClean="0">
              <a:solidFill>
                <a:srgbClr val="000000"/>
              </a:solidFill>
            </a:rPr>
            <a:t>tusga</a:t>
          </a:r>
          <a:r>
            <a:rPr lang="en-US" sz="1800" dirty="0" smtClean="0">
              <a:solidFill>
                <a:srgbClr val="000000"/>
              </a:solidFill>
            </a:rPr>
            <a:t> </a:t>
          </a:r>
          <a:r>
            <a:rPr lang="en-US" sz="1800" dirty="0" err="1" smtClean="0">
              <a:solidFill>
                <a:srgbClr val="000000"/>
              </a:solidFill>
            </a:rPr>
            <a:t>kirdi</a:t>
          </a:r>
          <a:r>
            <a:rPr lang="en-US" sz="1800" dirty="0" smtClean="0">
              <a:solidFill>
                <a:srgbClr val="000000"/>
              </a:solidFill>
            </a:rPr>
            <a:t>.</a:t>
          </a:r>
          <a:endParaRPr lang="ru-RU" sz="1800" dirty="0">
            <a:solidFill>
              <a:srgbClr val="000000"/>
            </a:solidFill>
          </a:endParaRPr>
        </a:p>
      </dgm:t>
    </dgm:pt>
    <dgm:pt modelId="{2E185DC7-0A27-4E95-BEC7-77490541F381}" type="parTrans" cxnId="{4812B1B0-E26D-4CBB-AA05-F8BA7368A63D}">
      <dgm:prSet/>
      <dgm:spPr/>
      <dgm:t>
        <a:bodyPr/>
        <a:lstStyle/>
        <a:p>
          <a:endParaRPr lang="ru-RU"/>
        </a:p>
      </dgm:t>
    </dgm:pt>
    <dgm:pt modelId="{6B6DC04F-3706-42FB-940E-9F01A468BD0B}" type="sibTrans" cxnId="{4812B1B0-E26D-4CBB-AA05-F8BA7368A63D}">
      <dgm:prSet/>
      <dgm:spPr/>
      <dgm:t>
        <a:bodyPr/>
        <a:lstStyle/>
        <a:p>
          <a:endParaRPr lang="ru-RU"/>
        </a:p>
      </dgm:t>
    </dgm:pt>
    <dgm:pt modelId="{B86C3A8E-065A-4814-9ECE-C2AF042F7722}">
      <dgm:prSet phldrT="[Текст]" custT="1"/>
      <dgm:spPr/>
      <dgm:t>
        <a:bodyPr/>
        <a:lstStyle/>
        <a:p>
          <a:r>
            <a:rPr lang="en-US" sz="1800" dirty="0" err="1" smtClean="0"/>
            <a:t>Sabab</a:t>
          </a:r>
          <a:r>
            <a:rPr lang="en-US" sz="1800" dirty="0" smtClean="0"/>
            <a:t> </a:t>
          </a:r>
          <a:r>
            <a:rPr lang="en-US" sz="1800" dirty="0" err="1" smtClean="0"/>
            <a:t>bog‘lovchilari</a:t>
          </a:r>
          <a:r>
            <a:rPr lang="en-US" sz="1800" dirty="0" smtClean="0"/>
            <a:t> </a:t>
          </a:r>
          <a:r>
            <a:rPr lang="en-US" sz="1800" dirty="0" err="1" smtClean="0"/>
            <a:t>yordamida</a:t>
          </a:r>
          <a:endParaRPr lang="ru-RU" sz="1800" dirty="0"/>
        </a:p>
      </dgm:t>
    </dgm:pt>
    <dgm:pt modelId="{E43DDD6D-717D-4B46-B5B3-AA786A7838B1}" type="parTrans" cxnId="{E92C9905-F2C3-48F3-BB09-FB60B12DA197}">
      <dgm:prSet/>
      <dgm:spPr/>
      <dgm:t>
        <a:bodyPr/>
        <a:lstStyle/>
        <a:p>
          <a:endParaRPr lang="ru-RU"/>
        </a:p>
      </dgm:t>
    </dgm:pt>
    <dgm:pt modelId="{CB73A215-87DB-4225-84E7-CB0861333529}" type="sibTrans" cxnId="{E92C9905-F2C3-48F3-BB09-FB60B12DA197}">
      <dgm:prSet/>
      <dgm:spPr/>
      <dgm:t>
        <a:bodyPr/>
        <a:lstStyle/>
        <a:p>
          <a:endParaRPr lang="ru-RU"/>
        </a:p>
      </dgm:t>
    </dgm:pt>
    <dgm:pt modelId="{0DF42C76-EEC8-4D16-A1CB-C93A0B0E5310}">
      <dgm:prSet phldrT="[Текст]" custT="1"/>
      <dgm:spPr/>
      <dgm:t>
        <a:bodyPr/>
        <a:lstStyle/>
        <a:p>
          <a:pPr algn="ctr"/>
          <a:r>
            <a:rPr lang="en-US" sz="1800" b="0" dirty="0" err="1" smtClean="0">
              <a:solidFill>
                <a:srgbClr val="000000"/>
              </a:solidFill>
            </a:rPr>
            <a:t>Cho‘llarda</a:t>
          </a:r>
          <a:r>
            <a:rPr lang="en-US" sz="1800" b="0" dirty="0" smtClean="0">
              <a:solidFill>
                <a:srgbClr val="000000"/>
              </a:solidFill>
            </a:rPr>
            <a:t> </a:t>
          </a:r>
          <a:r>
            <a:rPr lang="en-US" sz="1800" b="0" dirty="0" err="1" smtClean="0">
              <a:solidFill>
                <a:srgbClr val="000000"/>
              </a:solidFill>
            </a:rPr>
            <a:t>o‘t</a:t>
          </a:r>
          <a:r>
            <a:rPr lang="en-US" sz="1800" b="0" dirty="0" smtClean="0">
              <a:solidFill>
                <a:srgbClr val="000000"/>
              </a:solidFill>
            </a:rPr>
            <a:t> </a:t>
          </a:r>
          <a:r>
            <a:rPr lang="en-US" sz="1800" b="0" dirty="0" err="1" smtClean="0">
              <a:solidFill>
                <a:srgbClr val="000000"/>
              </a:solidFill>
            </a:rPr>
            <a:t>mo‘l</a:t>
          </a:r>
          <a:r>
            <a:rPr lang="en-US" sz="1800" b="0" dirty="0" smtClean="0">
              <a:solidFill>
                <a:srgbClr val="000000"/>
              </a:solidFill>
            </a:rPr>
            <a:t>, </a:t>
          </a:r>
          <a:r>
            <a:rPr lang="en-US" sz="1800" b="1" dirty="0" err="1" smtClean="0">
              <a:solidFill>
                <a:srgbClr val="000000"/>
              </a:solidFill>
            </a:rPr>
            <a:t>chunki</a:t>
          </a:r>
          <a:r>
            <a:rPr lang="en-US" sz="1800" b="0" dirty="0" smtClean="0">
              <a:solidFill>
                <a:srgbClr val="000000"/>
              </a:solidFill>
            </a:rPr>
            <a:t> </a:t>
          </a:r>
          <a:r>
            <a:rPr lang="en-US" sz="1800" b="0" dirty="0" err="1" smtClean="0">
              <a:solidFill>
                <a:srgbClr val="000000"/>
              </a:solidFill>
            </a:rPr>
            <a:t>yomg‘ir</a:t>
          </a:r>
          <a:r>
            <a:rPr lang="en-US" sz="1800" b="0" dirty="0" smtClean="0">
              <a:solidFill>
                <a:srgbClr val="000000"/>
              </a:solidFill>
            </a:rPr>
            <a:t> </a:t>
          </a:r>
          <a:r>
            <a:rPr lang="en-US" sz="1800" b="0" dirty="0" err="1" smtClean="0">
              <a:solidFill>
                <a:srgbClr val="000000"/>
              </a:solidFill>
            </a:rPr>
            <a:t>ko‘p</a:t>
          </a:r>
          <a:r>
            <a:rPr lang="en-US" sz="1800" b="0" dirty="0" smtClean="0">
              <a:solidFill>
                <a:srgbClr val="000000"/>
              </a:solidFill>
            </a:rPr>
            <a:t> </a:t>
          </a:r>
          <a:r>
            <a:rPr lang="en-US" sz="1800" b="0" dirty="0" err="1" smtClean="0">
              <a:solidFill>
                <a:srgbClr val="000000"/>
              </a:solidFill>
            </a:rPr>
            <a:t>yog‘di</a:t>
          </a:r>
          <a:r>
            <a:rPr lang="en-US" sz="1800" b="0" dirty="0" smtClean="0">
              <a:solidFill>
                <a:srgbClr val="000000"/>
              </a:solidFill>
            </a:rPr>
            <a:t>.</a:t>
          </a:r>
          <a:endParaRPr lang="ru-RU" sz="1800" b="0" dirty="0">
            <a:solidFill>
              <a:srgbClr val="000000"/>
            </a:solidFill>
          </a:endParaRPr>
        </a:p>
      </dgm:t>
    </dgm:pt>
    <dgm:pt modelId="{73978EF7-84E1-4A78-926B-777BDE11A114}" type="parTrans" cxnId="{0467B1AE-7BAE-4653-BF7A-13FF1F80AA6E}">
      <dgm:prSet/>
      <dgm:spPr/>
      <dgm:t>
        <a:bodyPr/>
        <a:lstStyle/>
        <a:p>
          <a:endParaRPr lang="ru-RU"/>
        </a:p>
      </dgm:t>
    </dgm:pt>
    <dgm:pt modelId="{5CD16EEE-5969-4C2D-8813-BCB8BB518A66}" type="sibTrans" cxnId="{0467B1AE-7BAE-4653-BF7A-13FF1F80AA6E}">
      <dgm:prSet/>
      <dgm:spPr/>
      <dgm:t>
        <a:bodyPr/>
        <a:lstStyle/>
        <a:p>
          <a:endParaRPr lang="ru-RU"/>
        </a:p>
      </dgm:t>
    </dgm:pt>
    <dgm:pt modelId="{7FEC6A1C-6FEF-4143-BB78-7CC8C31675DC}">
      <dgm:prSet phldrT="[Текст]" custT="1"/>
      <dgm:spPr/>
      <dgm:t>
        <a:bodyPr/>
        <a:lstStyle/>
        <a:p>
          <a:r>
            <a:rPr lang="en-US" sz="1800" dirty="0" err="1" smtClean="0"/>
            <a:t>Ko‘makchili</a:t>
          </a:r>
          <a:r>
            <a:rPr lang="en-US" sz="1800" dirty="0" smtClean="0"/>
            <a:t> </a:t>
          </a:r>
          <a:r>
            <a:rPr lang="en-US" sz="1800" dirty="0" err="1" smtClean="0"/>
            <a:t>qurilmalar</a:t>
          </a:r>
          <a:r>
            <a:rPr lang="en-US" sz="1800" dirty="0" smtClean="0"/>
            <a:t> </a:t>
          </a:r>
          <a:r>
            <a:rPr lang="en-US" sz="1800" dirty="0" err="1" smtClean="0"/>
            <a:t>yordamida</a:t>
          </a:r>
          <a:endParaRPr lang="ru-RU" sz="1800" dirty="0"/>
        </a:p>
      </dgm:t>
    </dgm:pt>
    <dgm:pt modelId="{585E996A-E463-440D-AA02-85C71F71E28D}" type="parTrans" cxnId="{77170E66-F906-47E8-9418-6B53455F2AD3}">
      <dgm:prSet/>
      <dgm:spPr/>
      <dgm:t>
        <a:bodyPr/>
        <a:lstStyle/>
        <a:p>
          <a:endParaRPr lang="ru-RU"/>
        </a:p>
      </dgm:t>
    </dgm:pt>
    <dgm:pt modelId="{62509BB7-DF38-4768-89E3-27213BE92445}" type="sibTrans" cxnId="{77170E66-F906-47E8-9418-6B53455F2AD3}">
      <dgm:prSet/>
      <dgm:spPr/>
      <dgm:t>
        <a:bodyPr/>
        <a:lstStyle/>
        <a:p>
          <a:endParaRPr lang="ru-RU"/>
        </a:p>
      </dgm:t>
    </dgm:pt>
    <dgm:pt modelId="{C86C27C9-3D67-4FE9-AD77-E1B9B87D48CC}">
      <dgm:prSet phldrT="[Текст]" custT="1"/>
      <dgm:spPr/>
      <dgm:t>
        <a:bodyPr/>
        <a:lstStyle/>
        <a:p>
          <a:pPr algn="ctr"/>
          <a:r>
            <a:rPr lang="en-US" sz="1800" dirty="0" err="1" smtClean="0">
              <a:solidFill>
                <a:srgbClr val="000000"/>
              </a:solidFill>
            </a:rPr>
            <a:t>Yomg‘ir</a:t>
          </a:r>
          <a:r>
            <a:rPr lang="en-US" sz="1800" dirty="0" smtClean="0">
              <a:solidFill>
                <a:srgbClr val="000000"/>
              </a:solidFill>
            </a:rPr>
            <a:t> </a:t>
          </a:r>
          <a:r>
            <a:rPr lang="en-US" sz="1800" dirty="0" err="1" smtClean="0">
              <a:solidFill>
                <a:srgbClr val="000000"/>
              </a:solidFill>
            </a:rPr>
            <a:t>yog‘di</a:t>
          </a:r>
          <a:r>
            <a:rPr lang="en-US" sz="1800" dirty="0" smtClean="0">
              <a:solidFill>
                <a:srgbClr val="000000"/>
              </a:solidFill>
            </a:rPr>
            <a:t>, </a:t>
          </a:r>
          <a:r>
            <a:rPr lang="en-US" sz="1800" b="1" dirty="0" err="1" smtClean="0">
              <a:solidFill>
                <a:srgbClr val="000000"/>
              </a:solidFill>
            </a:rPr>
            <a:t>shuning</a:t>
          </a:r>
          <a:r>
            <a:rPr lang="en-US" sz="1800" b="1" dirty="0" smtClean="0">
              <a:solidFill>
                <a:srgbClr val="000000"/>
              </a:solidFill>
            </a:rPr>
            <a:t> </a:t>
          </a:r>
          <a:r>
            <a:rPr lang="en-US" sz="1800" b="1" dirty="0" err="1" smtClean="0">
              <a:solidFill>
                <a:srgbClr val="000000"/>
              </a:solidFill>
            </a:rPr>
            <a:t>uchun</a:t>
          </a:r>
          <a:r>
            <a:rPr lang="en-US" sz="1800" b="1" dirty="0" smtClean="0">
              <a:solidFill>
                <a:srgbClr val="000000"/>
              </a:solidFill>
            </a:rPr>
            <a:t> </a:t>
          </a:r>
          <a:r>
            <a:rPr lang="en-US" sz="1800" dirty="0" err="1" smtClean="0">
              <a:solidFill>
                <a:srgbClr val="000000"/>
              </a:solidFill>
            </a:rPr>
            <a:t>havo</a:t>
          </a:r>
          <a:r>
            <a:rPr lang="en-US" sz="1800" dirty="0" smtClean="0">
              <a:solidFill>
                <a:srgbClr val="000000"/>
              </a:solidFill>
            </a:rPr>
            <a:t> </a:t>
          </a:r>
          <a:r>
            <a:rPr lang="en-US" sz="1800" dirty="0" err="1" smtClean="0">
              <a:solidFill>
                <a:srgbClr val="000000"/>
              </a:solidFill>
            </a:rPr>
            <a:t>toza</a:t>
          </a:r>
          <a:r>
            <a:rPr lang="en-US" sz="1800" dirty="0" smtClean="0">
              <a:solidFill>
                <a:srgbClr val="000000"/>
              </a:solidFill>
            </a:rPr>
            <a:t>.</a:t>
          </a:r>
          <a:endParaRPr lang="ru-RU" sz="1800" dirty="0">
            <a:solidFill>
              <a:srgbClr val="000000"/>
            </a:solidFill>
          </a:endParaRPr>
        </a:p>
      </dgm:t>
    </dgm:pt>
    <dgm:pt modelId="{151B4B84-F8A5-4990-AAF2-C38D981D3BEF}" type="parTrans" cxnId="{D3BE90CA-316B-4915-B25A-073F5E41B63C}">
      <dgm:prSet/>
      <dgm:spPr/>
      <dgm:t>
        <a:bodyPr/>
        <a:lstStyle/>
        <a:p>
          <a:endParaRPr lang="ru-RU"/>
        </a:p>
      </dgm:t>
    </dgm:pt>
    <dgm:pt modelId="{A755565C-F83B-4D00-B4EF-1EE39AB549D2}" type="sibTrans" cxnId="{D3BE90CA-316B-4915-B25A-073F5E41B63C}">
      <dgm:prSet/>
      <dgm:spPr/>
      <dgm:t>
        <a:bodyPr/>
        <a:lstStyle/>
        <a:p>
          <a:endParaRPr lang="ru-RU"/>
        </a:p>
      </dgm:t>
    </dgm:pt>
    <dgm:pt modelId="{C03D9C75-3883-4E7D-AF22-A656D8D7DAC6}" type="pres">
      <dgm:prSet presAssocID="{7DCA0E9B-57C6-4599-956B-CFE0677918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2B468-21F5-4887-BEC3-C5078177B357}" type="pres">
      <dgm:prSet presAssocID="{81706C9E-1FF7-41FF-BA25-B58B5EC7DE0E}" presName="composite" presStyleCnt="0"/>
      <dgm:spPr/>
    </dgm:pt>
    <dgm:pt modelId="{04641AB0-719F-4E41-8019-938018D3320D}" type="pres">
      <dgm:prSet presAssocID="{81706C9E-1FF7-41FF-BA25-B58B5EC7DE0E}" presName="parTx" presStyleLbl="alignNode1" presStyleIdx="0" presStyleCnt="3" custScaleX="110433" custScaleY="1301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C1E72-1307-4B9F-8A29-C06AE19168AD}" type="pres">
      <dgm:prSet presAssocID="{81706C9E-1FF7-41FF-BA25-B58B5EC7DE0E}" presName="desTx" presStyleLbl="alignAccFollowNode1" presStyleIdx="0" presStyleCnt="3" custScaleX="107962" custScaleY="93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1A1DA-840A-4F5E-82F0-7C4A0DB8A91C}" type="pres">
      <dgm:prSet presAssocID="{4235A003-2FC6-4A46-B12D-67A90A10E41D}" presName="space" presStyleCnt="0"/>
      <dgm:spPr/>
    </dgm:pt>
    <dgm:pt modelId="{068B6415-CDBE-4FA4-839C-8AA69421DFA5}" type="pres">
      <dgm:prSet presAssocID="{B86C3A8E-065A-4814-9ECE-C2AF042F7722}" presName="composite" presStyleCnt="0"/>
      <dgm:spPr/>
    </dgm:pt>
    <dgm:pt modelId="{0A80E8DF-9399-4284-975E-3DCA88AC5C49}" type="pres">
      <dgm:prSet presAssocID="{B86C3A8E-065A-4814-9ECE-C2AF042F7722}" presName="parTx" presStyleLbl="alignNode1" presStyleIdx="1" presStyleCnt="3" custScaleX="110320" custScaleY="1301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C0717-7CB2-42E5-901C-A57415F1F7FB}" type="pres">
      <dgm:prSet presAssocID="{B86C3A8E-065A-4814-9ECE-C2AF042F7722}" presName="desTx" presStyleLbl="alignAccFollowNode1" presStyleIdx="1" presStyleCnt="3" custScaleX="108521" custScaleY="93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8FD11-C81F-4386-9BB7-F4679CA9B843}" type="pres">
      <dgm:prSet presAssocID="{CB73A215-87DB-4225-84E7-CB0861333529}" presName="space" presStyleCnt="0"/>
      <dgm:spPr/>
    </dgm:pt>
    <dgm:pt modelId="{4B76B79D-2284-4532-BB0D-41254614B739}" type="pres">
      <dgm:prSet presAssocID="{7FEC6A1C-6FEF-4143-BB78-7CC8C31675DC}" presName="composite" presStyleCnt="0"/>
      <dgm:spPr/>
    </dgm:pt>
    <dgm:pt modelId="{2BB11E56-281C-4889-9040-04B3A6D6C940}" type="pres">
      <dgm:prSet presAssocID="{7FEC6A1C-6FEF-4143-BB78-7CC8C31675DC}" presName="parTx" presStyleLbl="alignNode1" presStyleIdx="2" presStyleCnt="3" custScaleX="108079" custScaleY="1301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F5455-9C32-4458-984C-A2345CE0469D}" type="pres">
      <dgm:prSet presAssocID="{7FEC6A1C-6FEF-4143-BB78-7CC8C31675DC}" presName="desTx" presStyleLbl="alignAccFollowNode1" presStyleIdx="2" presStyleCnt="3" custScaleX="107082" custScaleY="91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A34399-32C8-4A70-AF4A-BB582B910F21}" type="presOf" srcId="{7FEC6A1C-6FEF-4143-BB78-7CC8C31675DC}" destId="{2BB11E56-281C-4889-9040-04B3A6D6C940}" srcOrd="0" destOrd="0" presId="urn:microsoft.com/office/officeart/2005/8/layout/hList1"/>
    <dgm:cxn modelId="{E4868489-9901-4E3B-A45A-2319BE460EF1}" type="presOf" srcId="{B86C3A8E-065A-4814-9ECE-C2AF042F7722}" destId="{0A80E8DF-9399-4284-975E-3DCA88AC5C49}" srcOrd="0" destOrd="0" presId="urn:microsoft.com/office/officeart/2005/8/layout/hList1"/>
    <dgm:cxn modelId="{4812B1B0-E26D-4CBB-AA05-F8BA7368A63D}" srcId="{81706C9E-1FF7-41FF-BA25-B58B5EC7DE0E}" destId="{261FCF37-6DC2-4952-BBB1-DADB6BBF844F}" srcOrd="0" destOrd="0" parTransId="{2E185DC7-0A27-4E95-BEC7-77490541F381}" sibTransId="{6B6DC04F-3706-42FB-940E-9F01A468BD0B}"/>
    <dgm:cxn modelId="{628C84F5-2770-4B18-A5B4-63003A29E970}" srcId="{7DCA0E9B-57C6-4599-956B-CFE0677918C9}" destId="{81706C9E-1FF7-41FF-BA25-B58B5EC7DE0E}" srcOrd="0" destOrd="0" parTransId="{913637B8-5100-4FCA-82FE-23B46DEBF0A0}" sibTransId="{4235A003-2FC6-4A46-B12D-67A90A10E41D}"/>
    <dgm:cxn modelId="{D3BE90CA-316B-4915-B25A-073F5E41B63C}" srcId="{7FEC6A1C-6FEF-4143-BB78-7CC8C31675DC}" destId="{C86C27C9-3D67-4FE9-AD77-E1B9B87D48CC}" srcOrd="0" destOrd="0" parTransId="{151B4B84-F8A5-4990-AAF2-C38D981D3BEF}" sibTransId="{A755565C-F83B-4D00-B4EF-1EE39AB549D2}"/>
    <dgm:cxn modelId="{21C1BBBA-62BD-40F4-B362-68D089A6E0B3}" type="presOf" srcId="{261FCF37-6DC2-4952-BBB1-DADB6BBF844F}" destId="{954C1E72-1307-4B9F-8A29-C06AE19168AD}" srcOrd="0" destOrd="0" presId="urn:microsoft.com/office/officeart/2005/8/layout/hList1"/>
    <dgm:cxn modelId="{F558E1B9-4F29-402F-9F40-6F9622CD01CC}" type="presOf" srcId="{C86C27C9-3D67-4FE9-AD77-E1B9B87D48CC}" destId="{4B1F5455-9C32-4458-984C-A2345CE0469D}" srcOrd="0" destOrd="0" presId="urn:microsoft.com/office/officeart/2005/8/layout/hList1"/>
    <dgm:cxn modelId="{7D42C751-902C-41AA-948B-AF8C9F86E709}" type="presOf" srcId="{81706C9E-1FF7-41FF-BA25-B58B5EC7DE0E}" destId="{04641AB0-719F-4E41-8019-938018D3320D}" srcOrd="0" destOrd="0" presId="urn:microsoft.com/office/officeart/2005/8/layout/hList1"/>
    <dgm:cxn modelId="{0467B1AE-7BAE-4653-BF7A-13FF1F80AA6E}" srcId="{B86C3A8E-065A-4814-9ECE-C2AF042F7722}" destId="{0DF42C76-EEC8-4D16-A1CB-C93A0B0E5310}" srcOrd="0" destOrd="0" parTransId="{73978EF7-84E1-4A78-926B-777BDE11A114}" sibTransId="{5CD16EEE-5969-4C2D-8813-BCB8BB518A66}"/>
    <dgm:cxn modelId="{01E91C15-6C1D-4301-AC98-0EB6529EFA01}" type="presOf" srcId="{0DF42C76-EEC8-4D16-A1CB-C93A0B0E5310}" destId="{43EC0717-7CB2-42E5-901C-A57415F1F7FB}" srcOrd="0" destOrd="0" presId="urn:microsoft.com/office/officeart/2005/8/layout/hList1"/>
    <dgm:cxn modelId="{77170E66-F906-47E8-9418-6B53455F2AD3}" srcId="{7DCA0E9B-57C6-4599-956B-CFE0677918C9}" destId="{7FEC6A1C-6FEF-4143-BB78-7CC8C31675DC}" srcOrd="2" destOrd="0" parTransId="{585E996A-E463-440D-AA02-85C71F71E28D}" sibTransId="{62509BB7-DF38-4768-89E3-27213BE92445}"/>
    <dgm:cxn modelId="{FDE3D36B-3424-407C-8062-3C326C40BD96}" type="presOf" srcId="{7DCA0E9B-57C6-4599-956B-CFE0677918C9}" destId="{C03D9C75-3883-4E7D-AF22-A656D8D7DAC6}" srcOrd="0" destOrd="0" presId="urn:microsoft.com/office/officeart/2005/8/layout/hList1"/>
    <dgm:cxn modelId="{E92C9905-F2C3-48F3-BB09-FB60B12DA197}" srcId="{7DCA0E9B-57C6-4599-956B-CFE0677918C9}" destId="{B86C3A8E-065A-4814-9ECE-C2AF042F7722}" srcOrd="1" destOrd="0" parTransId="{E43DDD6D-717D-4B46-B5B3-AA786A7838B1}" sibTransId="{CB73A215-87DB-4225-84E7-CB0861333529}"/>
    <dgm:cxn modelId="{9D106ABA-A6B2-45E6-86BE-BD933D5CFEA4}" type="presParOf" srcId="{C03D9C75-3883-4E7D-AF22-A656D8D7DAC6}" destId="{9422B468-21F5-4887-BEC3-C5078177B357}" srcOrd="0" destOrd="0" presId="urn:microsoft.com/office/officeart/2005/8/layout/hList1"/>
    <dgm:cxn modelId="{F529E741-1FB2-4974-BEC3-1F9EF811A5BB}" type="presParOf" srcId="{9422B468-21F5-4887-BEC3-C5078177B357}" destId="{04641AB0-719F-4E41-8019-938018D3320D}" srcOrd="0" destOrd="0" presId="urn:microsoft.com/office/officeart/2005/8/layout/hList1"/>
    <dgm:cxn modelId="{775FAE15-7774-4465-B99C-20C7B4B22670}" type="presParOf" srcId="{9422B468-21F5-4887-BEC3-C5078177B357}" destId="{954C1E72-1307-4B9F-8A29-C06AE19168AD}" srcOrd="1" destOrd="0" presId="urn:microsoft.com/office/officeart/2005/8/layout/hList1"/>
    <dgm:cxn modelId="{26C5959E-22BC-4217-B674-9C2DCC059055}" type="presParOf" srcId="{C03D9C75-3883-4E7D-AF22-A656D8D7DAC6}" destId="{E261A1DA-840A-4F5E-82F0-7C4A0DB8A91C}" srcOrd="1" destOrd="0" presId="urn:microsoft.com/office/officeart/2005/8/layout/hList1"/>
    <dgm:cxn modelId="{4298D72B-CCF0-4F9D-B168-4C8532B107FF}" type="presParOf" srcId="{C03D9C75-3883-4E7D-AF22-A656D8D7DAC6}" destId="{068B6415-CDBE-4FA4-839C-8AA69421DFA5}" srcOrd="2" destOrd="0" presId="urn:microsoft.com/office/officeart/2005/8/layout/hList1"/>
    <dgm:cxn modelId="{2AB1E616-87FF-473C-A29A-F8DEC9B9568D}" type="presParOf" srcId="{068B6415-CDBE-4FA4-839C-8AA69421DFA5}" destId="{0A80E8DF-9399-4284-975E-3DCA88AC5C49}" srcOrd="0" destOrd="0" presId="urn:microsoft.com/office/officeart/2005/8/layout/hList1"/>
    <dgm:cxn modelId="{B252EE97-8D69-40B2-BB44-FC00A4CA714D}" type="presParOf" srcId="{068B6415-CDBE-4FA4-839C-8AA69421DFA5}" destId="{43EC0717-7CB2-42E5-901C-A57415F1F7FB}" srcOrd="1" destOrd="0" presId="urn:microsoft.com/office/officeart/2005/8/layout/hList1"/>
    <dgm:cxn modelId="{3A094164-6637-45F6-8B3C-9D223D5D4EC0}" type="presParOf" srcId="{C03D9C75-3883-4E7D-AF22-A656D8D7DAC6}" destId="{2808FD11-C81F-4386-9BB7-F4679CA9B843}" srcOrd="3" destOrd="0" presId="urn:microsoft.com/office/officeart/2005/8/layout/hList1"/>
    <dgm:cxn modelId="{DA0A4151-B601-49F8-85E6-54E35B8761F0}" type="presParOf" srcId="{C03D9C75-3883-4E7D-AF22-A656D8D7DAC6}" destId="{4B76B79D-2284-4532-BB0D-41254614B739}" srcOrd="4" destOrd="0" presId="urn:microsoft.com/office/officeart/2005/8/layout/hList1"/>
    <dgm:cxn modelId="{E6DD8980-A10F-4441-8566-0739560055F7}" type="presParOf" srcId="{4B76B79D-2284-4532-BB0D-41254614B739}" destId="{2BB11E56-281C-4889-9040-04B3A6D6C940}" srcOrd="0" destOrd="0" presId="urn:microsoft.com/office/officeart/2005/8/layout/hList1"/>
    <dgm:cxn modelId="{1E87F689-C053-45B7-9049-9A376A1B04B1}" type="presParOf" srcId="{4B76B79D-2284-4532-BB0D-41254614B739}" destId="{4B1F5455-9C32-4458-984C-A2345CE046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41AB0-719F-4E41-8019-938018D3320D}">
      <dsp:nvSpPr>
        <dsp:cNvPr id="0" name=""/>
        <dsp:cNvSpPr/>
      </dsp:nvSpPr>
      <dsp:spPr>
        <a:xfrm>
          <a:off x="4479" y="17489"/>
          <a:ext cx="1690899" cy="7969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/>
            <a:t>Biriktiruv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bog‘lovchilari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yordamida</a:t>
          </a:r>
          <a:endParaRPr lang="ru-RU" sz="1800" b="0" kern="1200" dirty="0"/>
        </a:p>
      </dsp:txBody>
      <dsp:txXfrm>
        <a:off x="4479" y="17489"/>
        <a:ext cx="1690899" cy="796947"/>
      </dsp:txXfrm>
    </dsp:sp>
    <dsp:sp modelId="{954C1E72-1307-4B9F-8A29-C06AE19168AD}">
      <dsp:nvSpPr>
        <dsp:cNvPr id="0" name=""/>
        <dsp:cNvSpPr/>
      </dsp:nvSpPr>
      <dsp:spPr>
        <a:xfrm>
          <a:off x="23396" y="778322"/>
          <a:ext cx="1653065" cy="16884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solidFill>
                <a:srgbClr val="000000"/>
              </a:solidFill>
            </a:rPr>
            <a:t>Bahor</a:t>
          </a:r>
          <a:r>
            <a:rPr lang="en-US" sz="1800" kern="1200" dirty="0" smtClean="0">
              <a:solidFill>
                <a:srgbClr val="000000"/>
              </a:solidFill>
            </a:rPr>
            <a:t> </a:t>
          </a:r>
          <a:r>
            <a:rPr lang="en-US" sz="1800" kern="1200" dirty="0" err="1" smtClean="0">
              <a:solidFill>
                <a:srgbClr val="000000"/>
              </a:solidFill>
            </a:rPr>
            <a:t>keldi</a:t>
          </a:r>
          <a:r>
            <a:rPr lang="en-US" sz="1800" kern="1200" dirty="0" smtClean="0">
              <a:solidFill>
                <a:srgbClr val="000000"/>
              </a:solidFill>
            </a:rPr>
            <a:t> </a:t>
          </a:r>
          <a:r>
            <a:rPr lang="en-US" sz="1800" b="1" kern="1200" dirty="0" err="1" smtClean="0">
              <a:solidFill>
                <a:srgbClr val="000000"/>
              </a:solidFill>
            </a:rPr>
            <a:t>va</a:t>
          </a:r>
          <a:r>
            <a:rPr lang="en-US" sz="1800" kern="1200" dirty="0" smtClean="0">
              <a:solidFill>
                <a:srgbClr val="000000"/>
              </a:solidFill>
            </a:rPr>
            <a:t> </a:t>
          </a:r>
          <a:r>
            <a:rPr lang="en-US" sz="1800" kern="1200" dirty="0" err="1" smtClean="0">
              <a:solidFill>
                <a:srgbClr val="000000"/>
              </a:solidFill>
            </a:rPr>
            <a:t>atrof</a:t>
          </a:r>
          <a:r>
            <a:rPr lang="en-US" sz="1800" kern="1200" dirty="0" smtClean="0">
              <a:solidFill>
                <a:srgbClr val="000000"/>
              </a:solidFill>
            </a:rPr>
            <a:t> </a:t>
          </a:r>
          <a:r>
            <a:rPr lang="en-US" sz="1800" kern="1200" dirty="0" err="1" smtClean="0">
              <a:solidFill>
                <a:srgbClr val="000000"/>
              </a:solidFill>
            </a:rPr>
            <a:t>yashil</a:t>
          </a:r>
          <a:r>
            <a:rPr lang="en-US" sz="1800" kern="1200" dirty="0" smtClean="0">
              <a:solidFill>
                <a:srgbClr val="000000"/>
              </a:solidFill>
            </a:rPr>
            <a:t> </a:t>
          </a:r>
          <a:r>
            <a:rPr lang="en-US" sz="1800" kern="1200" dirty="0" err="1" smtClean="0">
              <a:solidFill>
                <a:srgbClr val="000000"/>
              </a:solidFill>
            </a:rPr>
            <a:t>tusga</a:t>
          </a:r>
          <a:r>
            <a:rPr lang="en-US" sz="1800" kern="1200" dirty="0" smtClean="0">
              <a:solidFill>
                <a:srgbClr val="000000"/>
              </a:solidFill>
            </a:rPr>
            <a:t> </a:t>
          </a:r>
          <a:r>
            <a:rPr lang="en-US" sz="1800" kern="1200" dirty="0" err="1" smtClean="0">
              <a:solidFill>
                <a:srgbClr val="000000"/>
              </a:solidFill>
            </a:rPr>
            <a:t>kirdi</a:t>
          </a:r>
          <a:r>
            <a:rPr lang="en-US" sz="1800" kern="1200" dirty="0" smtClean="0">
              <a:solidFill>
                <a:srgbClr val="000000"/>
              </a:solidFill>
            </a:rPr>
            <a:t>.</a:t>
          </a:r>
          <a:endParaRPr lang="ru-RU" sz="1800" kern="1200" dirty="0">
            <a:solidFill>
              <a:srgbClr val="000000"/>
            </a:solidFill>
          </a:endParaRPr>
        </a:p>
      </dsp:txBody>
      <dsp:txXfrm>
        <a:off x="23396" y="778322"/>
        <a:ext cx="1653065" cy="1688463"/>
      </dsp:txXfrm>
    </dsp:sp>
    <dsp:sp modelId="{0A80E8DF-9399-4284-975E-3DCA88AC5C49}">
      <dsp:nvSpPr>
        <dsp:cNvPr id="0" name=""/>
        <dsp:cNvSpPr/>
      </dsp:nvSpPr>
      <dsp:spPr>
        <a:xfrm>
          <a:off x="1909740" y="17489"/>
          <a:ext cx="1689169" cy="7969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Sabab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bog‘lovchilari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yordamida</a:t>
          </a:r>
          <a:endParaRPr lang="ru-RU" sz="1800" kern="1200" dirty="0"/>
        </a:p>
      </dsp:txBody>
      <dsp:txXfrm>
        <a:off x="1909740" y="17489"/>
        <a:ext cx="1689169" cy="796947"/>
      </dsp:txXfrm>
    </dsp:sp>
    <dsp:sp modelId="{43EC0717-7CB2-42E5-901C-A57415F1F7FB}">
      <dsp:nvSpPr>
        <dsp:cNvPr id="0" name=""/>
        <dsp:cNvSpPr/>
      </dsp:nvSpPr>
      <dsp:spPr>
        <a:xfrm>
          <a:off x="1923513" y="778322"/>
          <a:ext cx="1661624" cy="16884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err="1" smtClean="0">
              <a:solidFill>
                <a:srgbClr val="000000"/>
              </a:solidFill>
            </a:rPr>
            <a:t>Cho‘llarda</a:t>
          </a:r>
          <a:r>
            <a:rPr lang="en-US" sz="1800" b="0" kern="1200" dirty="0" smtClean="0">
              <a:solidFill>
                <a:srgbClr val="000000"/>
              </a:solidFill>
            </a:rPr>
            <a:t> </a:t>
          </a:r>
          <a:r>
            <a:rPr lang="en-US" sz="1800" b="0" kern="1200" dirty="0" err="1" smtClean="0">
              <a:solidFill>
                <a:srgbClr val="000000"/>
              </a:solidFill>
            </a:rPr>
            <a:t>o‘t</a:t>
          </a:r>
          <a:r>
            <a:rPr lang="en-US" sz="1800" b="0" kern="1200" dirty="0" smtClean="0">
              <a:solidFill>
                <a:srgbClr val="000000"/>
              </a:solidFill>
            </a:rPr>
            <a:t> </a:t>
          </a:r>
          <a:r>
            <a:rPr lang="en-US" sz="1800" b="0" kern="1200" dirty="0" err="1" smtClean="0">
              <a:solidFill>
                <a:srgbClr val="000000"/>
              </a:solidFill>
            </a:rPr>
            <a:t>mo‘l</a:t>
          </a:r>
          <a:r>
            <a:rPr lang="en-US" sz="1800" b="0" kern="1200" dirty="0" smtClean="0">
              <a:solidFill>
                <a:srgbClr val="000000"/>
              </a:solidFill>
            </a:rPr>
            <a:t>, </a:t>
          </a:r>
          <a:r>
            <a:rPr lang="en-US" sz="1800" b="1" kern="1200" dirty="0" err="1" smtClean="0">
              <a:solidFill>
                <a:srgbClr val="000000"/>
              </a:solidFill>
            </a:rPr>
            <a:t>chunki</a:t>
          </a:r>
          <a:r>
            <a:rPr lang="en-US" sz="1800" b="0" kern="1200" dirty="0" smtClean="0">
              <a:solidFill>
                <a:srgbClr val="000000"/>
              </a:solidFill>
            </a:rPr>
            <a:t> </a:t>
          </a:r>
          <a:r>
            <a:rPr lang="en-US" sz="1800" b="0" kern="1200" dirty="0" err="1" smtClean="0">
              <a:solidFill>
                <a:srgbClr val="000000"/>
              </a:solidFill>
            </a:rPr>
            <a:t>yomg‘ir</a:t>
          </a:r>
          <a:r>
            <a:rPr lang="en-US" sz="1800" b="0" kern="1200" dirty="0" smtClean="0">
              <a:solidFill>
                <a:srgbClr val="000000"/>
              </a:solidFill>
            </a:rPr>
            <a:t> </a:t>
          </a:r>
          <a:r>
            <a:rPr lang="en-US" sz="1800" b="0" kern="1200" dirty="0" err="1" smtClean="0">
              <a:solidFill>
                <a:srgbClr val="000000"/>
              </a:solidFill>
            </a:rPr>
            <a:t>ko‘p</a:t>
          </a:r>
          <a:r>
            <a:rPr lang="en-US" sz="1800" b="0" kern="1200" dirty="0" smtClean="0">
              <a:solidFill>
                <a:srgbClr val="000000"/>
              </a:solidFill>
            </a:rPr>
            <a:t> </a:t>
          </a:r>
          <a:r>
            <a:rPr lang="en-US" sz="1800" b="0" kern="1200" dirty="0" err="1" smtClean="0">
              <a:solidFill>
                <a:srgbClr val="000000"/>
              </a:solidFill>
            </a:rPr>
            <a:t>yog‘di</a:t>
          </a:r>
          <a:r>
            <a:rPr lang="en-US" sz="1800" b="0" kern="1200" dirty="0" smtClean="0">
              <a:solidFill>
                <a:srgbClr val="000000"/>
              </a:solidFill>
            </a:rPr>
            <a:t>.</a:t>
          </a:r>
          <a:endParaRPr lang="ru-RU" sz="1800" b="0" kern="1200" dirty="0">
            <a:solidFill>
              <a:srgbClr val="000000"/>
            </a:solidFill>
          </a:endParaRPr>
        </a:p>
      </dsp:txBody>
      <dsp:txXfrm>
        <a:off x="1923513" y="778322"/>
        <a:ext cx="1661624" cy="1688463"/>
      </dsp:txXfrm>
    </dsp:sp>
    <dsp:sp modelId="{2BB11E56-281C-4889-9040-04B3A6D6C940}">
      <dsp:nvSpPr>
        <dsp:cNvPr id="0" name=""/>
        <dsp:cNvSpPr/>
      </dsp:nvSpPr>
      <dsp:spPr>
        <a:xfrm>
          <a:off x="3813272" y="26416"/>
          <a:ext cx="1654856" cy="7969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Ko‘makchili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qurilmalar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yordamida</a:t>
          </a:r>
          <a:endParaRPr lang="ru-RU" sz="1800" kern="1200" dirty="0"/>
        </a:p>
      </dsp:txBody>
      <dsp:txXfrm>
        <a:off x="3813272" y="26416"/>
        <a:ext cx="1654856" cy="796947"/>
      </dsp:txXfrm>
    </dsp:sp>
    <dsp:sp modelId="{4B1F5455-9C32-4458-984C-A2345CE0469D}">
      <dsp:nvSpPr>
        <dsp:cNvPr id="0" name=""/>
        <dsp:cNvSpPr/>
      </dsp:nvSpPr>
      <dsp:spPr>
        <a:xfrm>
          <a:off x="3820904" y="805104"/>
          <a:ext cx="1639590" cy="16527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solidFill>
                <a:srgbClr val="000000"/>
              </a:solidFill>
            </a:rPr>
            <a:t>Yomg‘ir</a:t>
          </a:r>
          <a:r>
            <a:rPr lang="en-US" sz="1800" kern="1200" dirty="0" smtClean="0">
              <a:solidFill>
                <a:srgbClr val="000000"/>
              </a:solidFill>
            </a:rPr>
            <a:t> </a:t>
          </a:r>
          <a:r>
            <a:rPr lang="en-US" sz="1800" kern="1200" dirty="0" err="1" smtClean="0">
              <a:solidFill>
                <a:srgbClr val="000000"/>
              </a:solidFill>
            </a:rPr>
            <a:t>yog‘di</a:t>
          </a:r>
          <a:r>
            <a:rPr lang="en-US" sz="1800" kern="1200" dirty="0" smtClean="0">
              <a:solidFill>
                <a:srgbClr val="000000"/>
              </a:solidFill>
            </a:rPr>
            <a:t>, </a:t>
          </a:r>
          <a:r>
            <a:rPr lang="en-US" sz="1800" b="1" kern="1200" dirty="0" err="1" smtClean="0">
              <a:solidFill>
                <a:srgbClr val="000000"/>
              </a:solidFill>
            </a:rPr>
            <a:t>shuning</a:t>
          </a:r>
          <a:r>
            <a:rPr lang="en-US" sz="1800" b="1" kern="1200" dirty="0" smtClean="0">
              <a:solidFill>
                <a:srgbClr val="000000"/>
              </a:solidFill>
            </a:rPr>
            <a:t> </a:t>
          </a:r>
          <a:r>
            <a:rPr lang="en-US" sz="1800" b="1" kern="1200" dirty="0" err="1" smtClean="0">
              <a:solidFill>
                <a:srgbClr val="000000"/>
              </a:solidFill>
            </a:rPr>
            <a:t>uchun</a:t>
          </a:r>
          <a:r>
            <a:rPr lang="en-US" sz="1800" b="1" kern="1200" dirty="0" smtClean="0">
              <a:solidFill>
                <a:srgbClr val="000000"/>
              </a:solidFill>
            </a:rPr>
            <a:t> </a:t>
          </a:r>
          <a:r>
            <a:rPr lang="en-US" sz="1800" kern="1200" dirty="0" err="1" smtClean="0">
              <a:solidFill>
                <a:srgbClr val="000000"/>
              </a:solidFill>
            </a:rPr>
            <a:t>havo</a:t>
          </a:r>
          <a:r>
            <a:rPr lang="en-US" sz="1800" kern="1200" dirty="0" smtClean="0">
              <a:solidFill>
                <a:srgbClr val="000000"/>
              </a:solidFill>
            </a:rPr>
            <a:t> </a:t>
          </a:r>
          <a:r>
            <a:rPr lang="en-US" sz="1800" kern="1200" dirty="0" err="1" smtClean="0">
              <a:solidFill>
                <a:srgbClr val="000000"/>
              </a:solidFill>
            </a:rPr>
            <a:t>toza</a:t>
          </a:r>
          <a:r>
            <a:rPr lang="en-US" sz="1800" kern="1200" dirty="0" smtClean="0">
              <a:solidFill>
                <a:srgbClr val="000000"/>
              </a:solidFill>
            </a:rPr>
            <a:t>.</a:t>
          </a:r>
          <a:endParaRPr lang="ru-RU" sz="1800" kern="1200" dirty="0">
            <a:solidFill>
              <a:srgbClr val="000000"/>
            </a:solidFill>
          </a:endParaRPr>
        </a:p>
      </dsp:txBody>
      <dsp:txXfrm>
        <a:off x="3820904" y="805104"/>
        <a:ext cx="1639590" cy="1652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95747"/>
            <a:ext cx="3297491" cy="385275"/>
          </a:xfrm>
          <a:prstGeom prst="rect">
            <a:avLst/>
          </a:prstGeom>
        </p:spPr>
        <p:txBody>
          <a:bodyPr vert="horz" wrap="square" lIns="0" tIns="14582" rIns="0" bIns="0" rtlCol="0" anchor="ctr">
            <a:spAutoFit/>
          </a:bodyPr>
          <a:lstStyle/>
          <a:p>
            <a:pPr marL="12680" algn="l">
              <a:spcBef>
                <a:spcPts val="114"/>
              </a:spcBef>
            </a:pP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31604" y="1186823"/>
            <a:ext cx="3392235" cy="937414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8386" algn="ctr">
              <a:spcAft>
                <a:spcPts val="1200"/>
              </a:spcAft>
            </a:pPr>
            <a:r>
              <a:rPr lang="nn-NO" sz="2000" b="1" dirty="0" smtClean="0">
                <a:solidFill>
                  <a:srgbClr val="000000"/>
                </a:solidFill>
                <a:latin typeface="Arial"/>
                <a:cs typeface="Arial"/>
              </a:rPr>
              <a:t>Mavzu: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Ko‘makchili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qurilmalar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yordamida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ergashgan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qo‘shma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gaplar</a:t>
            </a:r>
            <a:endParaRPr lang="nn-NO" sz="2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38214" y="1245561"/>
            <a:ext cx="267742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>
              <a:solidFill>
                <a:srgbClr val="FF0000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33733" y="2096800"/>
            <a:ext cx="272223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571913" y="215888"/>
            <a:ext cx="727238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571912" y="227771"/>
            <a:ext cx="72723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571913" y="354808"/>
            <a:ext cx="727238" cy="289164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 9-</a:t>
            </a:r>
            <a:r>
              <a:rPr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13" y="2916188"/>
            <a:ext cx="568127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857" y="1151992"/>
            <a:ext cx="1584176" cy="1764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9253"/>
          <p:cNvGrpSpPr/>
          <p:nvPr/>
        </p:nvGrpSpPr>
        <p:grpSpPr>
          <a:xfrm>
            <a:off x="251433" y="143880"/>
            <a:ext cx="745174" cy="695754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2" name="TextBox 1"/>
          <p:cNvSpPr txBox="1"/>
          <p:nvPr/>
        </p:nvSpPr>
        <p:spPr>
          <a:xfrm>
            <a:off x="531606" y="2393548"/>
            <a:ext cx="3547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err="1" smtClean="0">
                <a:solidFill>
                  <a:srgbClr val="000000"/>
                </a:solidFill>
              </a:rPr>
              <a:t>Umirov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Javlon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Muxamedovich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Toshkent </a:t>
            </a:r>
            <a:r>
              <a:rPr lang="en-US" sz="1400" i="1" dirty="0" err="1" smtClean="0">
                <a:solidFill>
                  <a:srgbClr val="000000"/>
                </a:solidFill>
              </a:rPr>
              <a:t>viloyati</a:t>
            </a:r>
            <a:r>
              <a:rPr lang="en-US" sz="1400" i="1" dirty="0" smtClean="0">
                <a:solidFill>
                  <a:srgbClr val="000000"/>
                </a:solidFill>
              </a:rPr>
              <a:t> 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Chirchiq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tumani</a:t>
            </a:r>
            <a:r>
              <a:rPr lang="en-US" sz="1400" i="1" dirty="0" smtClean="0">
                <a:solidFill>
                  <a:srgbClr val="000000"/>
                </a:solidFill>
              </a:rPr>
              <a:t> 21-umumiy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ta’lim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maktabi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o‘qituvchisi</a:t>
            </a:r>
            <a:endParaRPr lang="ru-RU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 animBg="1"/>
      <p:bldP spid="20" grpId="0" animBg="1"/>
      <p:bldP spid="21" grpId="0" animBg="1"/>
      <p:bldP spid="2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100-mashq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21" y="575928"/>
            <a:ext cx="5472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i="1" dirty="0" smtClean="0">
                <a:solidFill>
                  <a:srgbClr val="000000"/>
                </a:solidFill>
              </a:rPr>
              <a:t>     </a:t>
            </a:r>
            <a:r>
              <a:rPr lang="en-US" sz="1800" i="1" dirty="0" err="1" smtClean="0">
                <a:solidFill>
                  <a:srgbClr val="000000"/>
                </a:solidFill>
              </a:rPr>
              <a:t>Giyohvandlik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>
                <a:solidFill>
                  <a:srgbClr val="000000"/>
                </a:solidFill>
              </a:rPr>
              <a:t>– </a:t>
            </a:r>
            <a:r>
              <a:rPr lang="en-US" sz="1800" i="1" dirty="0" err="1">
                <a:solidFill>
                  <a:srgbClr val="000000"/>
                </a:solidFill>
              </a:rPr>
              <a:t>insoniyat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kushandasi</a:t>
            </a:r>
            <a:r>
              <a:rPr lang="en-US" sz="1800" i="1" dirty="0">
                <a:solidFill>
                  <a:srgbClr val="000000"/>
                </a:solidFill>
              </a:rPr>
              <a:t>, </a:t>
            </a:r>
            <a:r>
              <a:rPr lang="en-US" sz="1800" i="1" dirty="0" err="1">
                <a:solidFill>
                  <a:srgbClr val="000000"/>
                </a:solidFill>
              </a:rPr>
              <a:t>shu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tufayli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unga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qarshi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dunyo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ahli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ommaviy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kurash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olib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bormoqda</a:t>
            </a:r>
            <a:r>
              <a:rPr lang="en-US" sz="1800" i="1" dirty="0">
                <a:solidFill>
                  <a:srgbClr val="000000"/>
                </a:solidFill>
              </a:rPr>
              <a:t>.</a:t>
            </a:r>
            <a:endParaRPr lang="ru-RU" sz="1800" i="1" dirty="0">
              <a:solidFill>
                <a:srgbClr val="000000"/>
              </a:solidFill>
            </a:endParaRPr>
          </a:p>
        </p:txBody>
      </p:sp>
      <p:sp>
        <p:nvSpPr>
          <p:cNvPr id="3" name="Круговая стрелка 2"/>
          <p:cNvSpPr/>
          <p:nvPr/>
        </p:nvSpPr>
        <p:spPr>
          <a:xfrm rot="16200000">
            <a:off x="2384220" y="1346862"/>
            <a:ext cx="828092" cy="870397"/>
          </a:xfrm>
          <a:prstGeom prst="circularArrow">
            <a:avLst/>
          </a:prstGeom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руговая стрелка 6"/>
          <p:cNvSpPr/>
          <p:nvPr/>
        </p:nvSpPr>
        <p:spPr>
          <a:xfrm rot="5400000">
            <a:off x="2642548" y="1346863"/>
            <a:ext cx="828092" cy="870397"/>
          </a:xfrm>
          <a:prstGeom prst="circularArrow">
            <a:avLst/>
          </a:prstGeom>
          <a:solidFill>
            <a:srgbClr val="66FF99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574" y="2179978"/>
            <a:ext cx="5472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i="1" dirty="0" smtClean="0">
                <a:solidFill>
                  <a:srgbClr val="000000"/>
                </a:solidFill>
              </a:rPr>
              <a:t>     </a:t>
            </a:r>
            <a:r>
              <a:rPr lang="en-US" sz="1800" i="1" dirty="0" err="1" smtClean="0">
                <a:solidFill>
                  <a:srgbClr val="000000"/>
                </a:solidFill>
              </a:rPr>
              <a:t>Giyohvandlik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>
                <a:solidFill>
                  <a:srgbClr val="000000"/>
                </a:solidFill>
              </a:rPr>
              <a:t>– </a:t>
            </a:r>
            <a:r>
              <a:rPr lang="en-US" sz="1800" i="1" dirty="0" err="1">
                <a:solidFill>
                  <a:srgbClr val="000000"/>
                </a:solidFill>
              </a:rPr>
              <a:t>insoniyat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kushandasi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bo‘lganligi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tufayli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unga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qarshi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dunyo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ahli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ommaviy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kurash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olib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bormoqda</a:t>
            </a:r>
            <a:r>
              <a:rPr lang="en-US" sz="1800" i="1" dirty="0">
                <a:solidFill>
                  <a:srgbClr val="000000"/>
                </a:solidFill>
              </a:rPr>
              <a:t>.</a:t>
            </a:r>
            <a:endParaRPr lang="ru-RU" sz="18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00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100-mashq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21" y="575928"/>
            <a:ext cx="5472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i="1" dirty="0" smtClean="0">
                <a:solidFill>
                  <a:srgbClr val="000000"/>
                </a:solidFill>
              </a:rPr>
              <a:t>     </a:t>
            </a:r>
            <a:r>
              <a:rPr lang="en-US" sz="1800" i="1" dirty="0" err="1" smtClean="0">
                <a:solidFill>
                  <a:srgbClr val="000000"/>
                </a:solidFill>
              </a:rPr>
              <a:t>Beruniy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ilm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yo‘lidagi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hamkorlikni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juda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qadrlardi</a:t>
            </a:r>
            <a:r>
              <a:rPr lang="en-US" sz="1800" i="1" dirty="0" smtClean="0">
                <a:solidFill>
                  <a:srgbClr val="000000"/>
                </a:solidFill>
              </a:rPr>
              <a:t>, </a:t>
            </a:r>
            <a:r>
              <a:rPr lang="en-US" sz="1800" i="1" dirty="0" err="1" smtClean="0">
                <a:solidFill>
                  <a:srgbClr val="000000"/>
                </a:solidFill>
              </a:rPr>
              <a:t>shuning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uchun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>
                <a:solidFill>
                  <a:srgbClr val="000000"/>
                </a:solidFill>
              </a:rPr>
              <a:t>ham </a:t>
            </a:r>
            <a:r>
              <a:rPr lang="en-US" sz="1800" i="1" dirty="0" err="1">
                <a:solidFill>
                  <a:srgbClr val="000000"/>
                </a:solidFill>
              </a:rPr>
              <a:t>o‘z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davrining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taniqli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olimlari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bilan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ilmiy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aloqalar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o‘rnatgan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edi</a:t>
            </a:r>
            <a:r>
              <a:rPr lang="en-US" sz="1800" i="1" dirty="0">
                <a:solidFill>
                  <a:srgbClr val="000000"/>
                </a:solidFill>
              </a:rPr>
              <a:t>.</a:t>
            </a:r>
            <a:endParaRPr lang="ru-RU" sz="1800" i="1" dirty="0">
              <a:solidFill>
                <a:srgbClr val="000000"/>
              </a:solidFill>
            </a:endParaRPr>
          </a:p>
        </p:txBody>
      </p:sp>
      <p:sp>
        <p:nvSpPr>
          <p:cNvPr id="3" name="Круговая стрелка 2"/>
          <p:cNvSpPr/>
          <p:nvPr/>
        </p:nvSpPr>
        <p:spPr>
          <a:xfrm rot="16200000">
            <a:off x="2492147" y="1454789"/>
            <a:ext cx="696849" cy="785786"/>
          </a:xfrm>
          <a:prstGeom prst="circularArrow">
            <a:avLst/>
          </a:prstGeom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руговая стрелка 6"/>
          <p:cNvSpPr/>
          <p:nvPr/>
        </p:nvSpPr>
        <p:spPr>
          <a:xfrm rot="5400000">
            <a:off x="2750475" y="1454790"/>
            <a:ext cx="696847" cy="785787"/>
          </a:xfrm>
          <a:prstGeom prst="circularArrow">
            <a:avLst/>
          </a:prstGeom>
          <a:solidFill>
            <a:srgbClr val="66FF99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574" y="2179978"/>
            <a:ext cx="5472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smtClean="0">
                <a:solidFill>
                  <a:srgbClr val="000000"/>
                </a:solidFill>
              </a:rPr>
              <a:t>    </a:t>
            </a:r>
            <a:r>
              <a:rPr lang="en-US" sz="1800" i="1" dirty="0" err="1" smtClean="0">
                <a:solidFill>
                  <a:srgbClr val="000000"/>
                </a:solidFill>
              </a:rPr>
              <a:t>Beruniy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ilm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yo‘lidagi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hamkorlikni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juda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qadrla</a:t>
            </a:r>
            <a:r>
              <a:rPr lang="en-US" sz="1800" b="1" i="1" dirty="0" err="1" smtClean="0">
                <a:solidFill>
                  <a:srgbClr val="000000"/>
                </a:solidFill>
              </a:rPr>
              <a:t>gani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uchun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>
                <a:solidFill>
                  <a:srgbClr val="000000"/>
                </a:solidFill>
              </a:rPr>
              <a:t>ham </a:t>
            </a:r>
            <a:r>
              <a:rPr lang="en-US" sz="1800" i="1" dirty="0" err="1">
                <a:solidFill>
                  <a:srgbClr val="000000"/>
                </a:solidFill>
              </a:rPr>
              <a:t>o‘z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davrining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taniqli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olimlari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bilan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ilmiy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aloqalar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o‘rnatgan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edi</a:t>
            </a:r>
            <a:r>
              <a:rPr lang="en-US" sz="1800" i="1" dirty="0">
                <a:solidFill>
                  <a:srgbClr val="000000"/>
                </a:solidFill>
              </a:rPr>
              <a:t>.</a:t>
            </a:r>
            <a:endParaRPr lang="ru-RU" sz="18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347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100-mashq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21" y="575928"/>
            <a:ext cx="5472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i="1" dirty="0" smtClean="0">
                <a:solidFill>
                  <a:srgbClr val="000000"/>
                </a:solidFill>
              </a:rPr>
              <a:t>    </a:t>
            </a:r>
            <a:r>
              <a:rPr lang="en-US" sz="1800" i="1" dirty="0" err="1" smtClean="0">
                <a:solidFill>
                  <a:srgbClr val="000000"/>
                </a:solidFill>
              </a:rPr>
              <a:t>O‘qituvchi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bolalarni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nazmdan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xabardor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etishni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o‘z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burchi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hisoblardi</a:t>
            </a:r>
            <a:r>
              <a:rPr lang="en-US" sz="1800" i="1" dirty="0">
                <a:solidFill>
                  <a:srgbClr val="000000"/>
                </a:solidFill>
              </a:rPr>
              <a:t>, </a:t>
            </a:r>
            <a:r>
              <a:rPr lang="en-US" sz="1800" i="1" dirty="0" err="1">
                <a:solidFill>
                  <a:srgbClr val="000000"/>
                </a:solidFill>
              </a:rPr>
              <a:t>shu</a:t>
            </a:r>
            <a:r>
              <a:rPr lang="en-US" sz="1800" i="1" dirty="0">
                <a:solidFill>
                  <a:srgbClr val="000000"/>
                </a:solidFill>
              </a:rPr>
              <a:t> bois </a:t>
            </a:r>
            <a:r>
              <a:rPr lang="en-US" sz="1800" i="1" dirty="0" smtClean="0">
                <a:solidFill>
                  <a:srgbClr val="000000"/>
                </a:solidFill>
              </a:rPr>
              <a:t>“</a:t>
            </a:r>
            <a:r>
              <a:rPr lang="en-US" sz="1800" i="1" dirty="0" err="1" smtClean="0">
                <a:solidFill>
                  <a:srgbClr val="000000"/>
                </a:solidFill>
              </a:rPr>
              <a:t>Guliston</a:t>
            </a:r>
            <a:r>
              <a:rPr lang="en-US" sz="1800" i="1" dirty="0" smtClean="0">
                <a:solidFill>
                  <a:srgbClr val="000000"/>
                </a:solidFill>
              </a:rPr>
              <a:t>” </a:t>
            </a:r>
            <a:r>
              <a:rPr lang="en-US" sz="1800" i="1" dirty="0" err="1" smtClean="0">
                <a:solidFill>
                  <a:srgbClr val="000000"/>
                </a:solidFill>
              </a:rPr>
              <a:t>va</a:t>
            </a:r>
            <a:r>
              <a:rPr lang="en-US" sz="1800" i="1" dirty="0" smtClean="0">
                <a:solidFill>
                  <a:srgbClr val="000000"/>
                </a:solidFill>
              </a:rPr>
              <a:t> “</a:t>
            </a:r>
            <a:r>
              <a:rPr lang="sv-SE" sz="1800" i="1" dirty="0" smtClean="0">
                <a:solidFill>
                  <a:srgbClr val="000000"/>
                </a:solidFill>
              </a:rPr>
              <a:t>Bo‘ston” </a:t>
            </a:r>
            <a:r>
              <a:rPr lang="sv-SE" sz="1800" i="1" dirty="0">
                <a:solidFill>
                  <a:srgbClr val="000000"/>
                </a:solidFill>
              </a:rPr>
              <a:t>kabi kitoblarni mustaqil mutolaa qilishga </a:t>
            </a:r>
            <a:r>
              <a:rPr lang="sv-SE" sz="1800" i="1" dirty="0" smtClean="0">
                <a:solidFill>
                  <a:srgbClr val="000000"/>
                </a:solidFill>
              </a:rPr>
              <a:t>ruxsat bergan </a:t>
            </a:r>
            <a:r>
              <a:rPr lang="en-US" sz="1800" i="1" dirty="0" err="1" smtClean="0">
                <a:solidFill>
                  <a:srgbClr val="000000"/>
                </a:solidFill>
              </a:rPr>
              <a:t>edi</a:t>
            </a:r>
            <a:r>
              <a:rPr lang="en-US" sz="1800" i="1" dirty="0">
                <a:solidFill>
                  <a:srgbClr val="000000"/>
                </a:solidFill>
              </a:rPr>
              <a:t>.</a:t>
            </a:r>
            <a:endParaRPr lang="ru-RU" sz="1800" i="1" dirty="0">
              <a:solidFill>
                <a:srgbClr val="000000"/>
              </a:solidFill>
            </a:endParaRPr>
          </a:p>
        </p:txBody>
      </p:sp>
      <p:sp>
        <p:nvSpPr>
          <p:cNvPr id="3" name="Круговая стрелка 2"/>
          <p:cNvSpPr/>
          <p:nvPr/>
        </p:nvSpPr>
        <p:spPr>
          <a:xfrm rot="16200000">
            <a:off x="2492147" y="1395556"/>
            <a:ext cx="696849" cy="785786"/>
          </a:xfrm>
          <a:prstGeom prst="circularArrow">
            <a:avLst/>
          </a:prstGeom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руговая стрелка 6"/>
          <p:cNvSpPr/>
          <p:nvPr/>
        </p:nvSpPr>
        <p:spPr>
          <a:xfrm rot="5400000">
            <a:off x="2750475" y="1395557"/>
            <a:ext cx="696847" cy="785787"/>
          </a:xfrm>
          <a:prstGeom prst="circularArrow">
            <a:avLst/>
          </a:prstGeom>
          <a:solidFill>
            <a:srgbClr val="66FF99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574" y="2016088"/>
            <a:ext cx="5472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 algn="just"/>
            <a:r>
              <a:rPr lang="en-US" sz="1800" i="1" dirty="0" err="1" smtClean="0">
                <a:solidFill>
                  <a:srgbClr val="000000"/>
                </a:solidFill>
              </a:rPr>
              <a:t>O‘qituvchi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bolalarni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nazmdan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xabardor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etishni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o‘z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burchi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hisobla</a:t>
            </a:r>
            <a:r>
              <a:rPr lang="en-US" sz="1800" b="1" i="1" dirty="0" err="1" smtClean="0">
                <a:solidFill>
                  <a:srgbClr val="000000"/>
                </a:solidFill>
              </a:rPr>
              <a:t>ganligi</a:t>
            </a:r>
            <a:r>
              <a:rPr lang="en-US" sz="1800" i="1" dirty="0" smtClean="0">
                <a:solidFill>
                  <a:srgbClr val="000000"/>
                </a:solidFill>
              </a:rPr>
              <a:t> bois </a:t>
            </a:r>
            <a:r>
              <a:rPr lang="en-US" sz="1800" i="1" dirty="0">
                <a:solidFill>
                  <a:srgbClr val="000000"/>
                </a:solidFill>
              </a:rPr>
              <a:t>“</a:t>
            </a:r>
            <a:r>
              <a:rPr lang="en-US" sz="1800" i="1" dirty="0" err="1">
                <a:solidFill>
                  <a:srgbClr val="000000"/>
                </a:solidFill>
              </a:rPr>
              <a:t>Guliston</a:t>
            </a:r>
            <a:r>
              <a:rPr lang="en-US" sz="1800" i="1" dirty="0">
                <a:solidFill>
                  <a:srgbClr val="000000"/>
                </a:solidFill>
              </a:rPr>
              <a:t>” </a:t>
            </a:r>
            <a:r>
              <a:rPr lang="en-US" sz="1800" i="1" dirty="0" err="1">
                <a:solidFill>
                  <a:srgbClr val="000000"/>
                </a:solidFill>
              </a:rPr>
              <a:t>va</a:t>
            </a:r>
            <a:r>
              <a:rPr lang="en-US" sz="1800" i="1" dirty="0">
                <a:solidFill>
                  <a:srgbClr val="000000"/>
                </a:solidFill>
              </a:rPr>
              <a:t> “</a:t>
            </a:r>
            <a:r>
              <a:rPr lang="sv-SE" sz="1800" i="1" dirty="0">
                <a:solidFill>
                  <a:srgbClr val="000000"/>
                </a:solidFill>
              </a:rPr>
              <a:t>Bo‘ston” kabi kitoblarni mustaqil mutolaa qilishga ruxsat bergan </a:t>
            </a:r>
            <a:r>
              <a:rPr lang="en-US" sz="1800" i="1" dirty="0" err="1">
                <a:solidFill>
                  <a:srgbClr val="000000"/>
                </a:solidFill>
              </a:rPr>
              <a:t>edi</a:t>
            </a:r>
            <a:r>
              <a:rPr lang="en-US" sz="1800" i="1" dirty="0">
                <a:solidFill>
                  <a:srgbClr val="000000"/>
                </a:solidFill>
              </a:rPr>
              <a:t>.</a:t>
            </a:r>
            <a:endParaRPr lang="ru-RU" sz="18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0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101-mashq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02" y="575928"/>
            <a:ext cx="5472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i="1" dirty="0" smtClean="0">
                <a:solidFill>
                  <a:srgbClr val="000000"/>
                </a:solidFill>
              </a:rPr>
              <a:t>     1. </a:t>
            </a:r>
            <a:r>
              <a:rPr lang="en-US" sz="1800" i="1" dirty="0" err="1" smtClean="0">
                <a:solidFill>
                  <a:srgbClr val="000000"/>
                </a:solidFill>
              </a:rPr>
              <a:t>Olim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kishilar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har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yerda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aziz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va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hurmatlidir</a:t>
            </a:r>
            <a:r>
              <a:rPr lang="en-US" sz="1800" i="1" dirty="0">
                <a:solidFill>
                  <a:srgbClr val="000000"/>
                </a:solidFill>
              </a:rPr>
              <a:t>, </a:t>
            </a:r>
            <a:r>
              <a:rPr lang="en-US" sz="1800" i="1" dirty="0" err="1">
                <a:solidFill>
                  <a:srgbClr val="000000"/>
                </a:solidFill>
              </a:rPr>
              <a:t>shuning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uchun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sv-SE" sz="1800" i="1" dirty="0" smtClean="0">
                <a:solidFill>
                  <a:srgbClr val="000000"/>
                </a:solidFill>
              </a:rPr>
              <a:t>har </a:t>
            </a:r>
            <a:r>
              <a:rPr lang="sv-SE" sz="1800" i="1" dirty="0">
                <a:solidFill>
                  <a:srgbClr val="000000"/>
                </a:solidFill>
              </a:rPr>
              <a:t>vaqt ilm olish ilinjida bo‘l.</a:t>
            </a:r>
            <a:endParaRPr lang="ru-RU" sz="1800" i="1" dirty="0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5" y="1296008"/>
            <a:ext cx="746507" cy="9344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421" y="2304120"/>
            <a:ext cx="5472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i="1" dirty="0" smtClean="0">
                <a:solidFill>
                  <a:srgbClr val="000000"/>
                </a:solidFill>
              </a:rPr>
              <a:t>    </a:t>
            </a:r>
            <a:r>
              <a:rPr lang="en-US" sz="1800" i="1" dirty="0" err="1" smtClean="0">
                <a:solidFill>
                  <a:srgbClr val="000000"/>
                </a:solidFill>
              </a:rPr>
              <a:t>Olim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kishilar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har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yerda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aziz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va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hurmatli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bo‘l</a:t>
            </a:r>
            <a:r>
              <a:rPr lang="en-US" sz="1800" b="1" i="1" dirty="0" err="1" smtClean="0">
                <a:solidFill>
                  <a:srgbClr val="000000"/>
                </a:solidFill>
              </a:rPr>
              <a:t>ganligi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uchun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sv-SE" sz="1800" i="1" dirty="0" smtClean="0">
                <a:solidFill>
                  <a:srgbClr val="000000"/>
                </a:solidFill>
              </a:rPr>
              <a:t>har </a:t>
            </a:r>
            <a:r>
              <a:rPr lang="sv-SE" sz="1800" i="1" dirty="0">
                <a:solidFill>
                  <a:srgbClr val="000000"/>
                </a:solidFill>
              </a:rPr>
              <a:t>vaqt ilm olish ilinjida bo‘l.</a:t>
            </a:r>
            <a:endParaRPr lang="ru-RU" sz="1800" i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553" y="144002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i="1" dirty="0" smtClean="0">
                <a:solidFill>
                  <a:srgbClr val="000000"/>
                </a:solidFill>
              </a:rPr>
              <a:t>     </a:t>
            </a:r>
            <a:r>
              <a:rPr lang="en-US" sz="1800" b="1" i="1" dirty="0" err="1" smtClean="0">
                <a:solidFill>
                  <a:srgbClr val="CC3399"/>
                </a:solidFill>
              </a:rPr>
              <a:t>Nima</a:t>
            </a:r>
            <a:r>
              <a:rPr lang="en-US" sz="1800" b="1" i="1" dirty="0" smtClean="0">
                <a:solidFill>
                  <a:srgbClr val="CC3399"/>
                </a:solidFill>
              </a:rPr>
              <a:t> </a:t>
            </a:r>
            <a:r>
              <a:rPr lang="en-US" sz="1800" b="1" i="1" dirty="0" err="1" smtClean="0">
                <a:solidFill>
                  <a:srgbClr val="CC3399"/>
                </a:solidFill>
              </a:rPr>
              <a:t>uchun</a:t>
            </a:r>
            <a:r>
              <a:rPr lang="en-US" sz="1800" b="1" i="1" dirty="0" smtClean="0">
                <a:solidFill>
                  <a:srgbClr val="CC3399"/>
                </a:solidFill>
              </a:rPr>
              <a:t> </a:t>
            </a:r>
            <a:r>
              <a:rPr lang="sv-SE" sz="1800" i="1" dirty="0" smtClean="0">
                <a:solidFill>
                  <a:srgbClr val="000000"/>
                </a:solidFill>
              </a:rPr>
              <a:t>har </a:t>
            </a:r>
            <a:r>
              <a:rPr lang="sv-SE" sz="1800" i="1" dirty="0">
                <a:solidFill>
                  <a:srgbClr val="000000"/>
                </a:solidFill>
              </a:rPr>
              <a:t>vaqt ilm olish ilinjida </a:t>
            </a:r>
            <a:r>
              <a:rPr lang="sv-SE" sz="1800" i="1" dirty="0" smtClean="0">
                <a:solidFill>
                  <a:srgbClr val="000000"/>
                </a:solidFill>
              </a:rPr>
              <a:t>bo‘l?</a:t>
            </a:r>
            <a:endParaRPr lang="ru-RU" sz="18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34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Savol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topshiriqlar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421" y="590444"/>
            <a:ext cx="545549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</a:rPr>
              <a:t>1. </a:t>
            </a:r>
            <a:r>
              <a:rPr lang="en-US" sz="1600" dirty="0" err="1">
                <a:solidFill>
                  <a:srgbClr val="000000"/>
                </a:solidFill>
              </a:rPr>
              <a:t>Qanday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ergash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gaplar</a:t>
            </a:r>
            <a:r>
              <a:rPr lang="en-US" sz="1600" dirty="0">
                <a:solidFill>
                  <a:srgbClr val="000000"/>
                </a:solidFill>
              </a:rPr>
              <a:t> bosh </a:t>
            </a:r>
            <a:r>
              <a:rPr lang="en-US" sz="1600" dirty="0" err="1">
                <a:solidFill>
                  <a:srgbClr val="000000"/>
                </a:solidFill>
              </a:rPr>
              <a:t>gapga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ko‘makchili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qurilmalar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yordamida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bog‘lanadi</a:t>
            </a:r>
            <a:r>
              <a:rPr lang="en-US" sz="1600" dirty="0">
                <a:solidFill>
                  <a:srgbClr val="000000"/>
                </a:solidFill>
              </a:rPr>
              <a:t>?</a:t>
            </a:r>
          </a:p>
          <a:p>
            <a:pPr algn="just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</a:rPr>
              <a:t>2. </a:t>
            </a:r>
            <a:r>
              <a:rPr lang="en-US" sz="1600" dirty="0" err="1">
                <a:solidFill>
                  <a:srgbClr val="000000"/>
                </a:solidFill>
              </a:rPr>
              <a:t>Ko‘makchili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qurilmalar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ergashgan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qo‘shma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gapning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qaysi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qismida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qo‘llaniladi</a:t>
            </a:r>
            <a:r>
              <a:rPr lang="en-US" sz="1600" dirty="0" smtClean="0">
                <a:solidFill>
                  <a:srgbClr val="000000"/>
                </a:solidFill>
              </a:rPr>
              <a:t>?</a:t>
            </a:r>
          </a:p>
          <a:p>
            <a:pPr algn="just"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3. </a:t>
            </a:r>
            <a:r>
              <a:rPr lang="en-US" sz="1600" dirty="0" err="1" smtClean="0">
                <a:solidFill>
                  <a:srgbClr val="000000"/>
                </a:solidFill>
              </a:rPr>
              <a:t>Sabab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munosabati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yana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qanday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qo‘shma</a:t>
            </a:r>
            <a:r>
              <a:rPr lang="en-US" sz="1600" dirty="0" smtClean="0">
                <a:solidFill>
                  <a:srgbClr val="000000"/>
                </a:solidFill>
              </a:rPr>
              <a:t> gap </a:t>
            </a:r>
            <a:r>
              <a:rPr lang="en-US" sz="1600" dirty="0" err="1" smtClean="0">
                <a:solidFill>
                  <a:srgbClr val="000000"/>
                </a:solidFill>
              </a:rPr>
              <a:t>turlarida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bo‘lishini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ayting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97" y="2078366"/>
            <a:ext cx="812800" cy="89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2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Mustaqil</a:t>
            </a:r>
            <a:r>
              <a:rPr lang="en-US" sz="2000" dirty="0" smtClean="0"/>
              <a:t> </a:t>
            </a:r>
            <a:r>
              <a:rPr lang="en-US" sz="2000" dirty="0" err="1" smtClean="0"/>
              <a:t>bajarish</a:t>
            </a:r>
            <a:r>
              <a:rPr lang="en-US" sz="2000" dirty="0" smtClean="0"/>
              <a:t> </a:t>
            </a:r>
            <a:r>
              <a:rPr lang="en-US" sz="2000" dirty="0" err="1" smtClean="0"/>
              <a:t>uchun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425" y="585798"/>
            <a:ext cx="5436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i="1" dirty="0" smtClean="0">
                <a:solidFill>
                  <a:srgbClr val="000000"/>
                </a:solidFill>
              </a:rPr>
              <a:t>     103-mashq. </a:t>
            </a:r>
            <a:r>
              <a:rPr lang="en-US" sz="1800" i="1" dirty="0" err="1" smtClean="0">
                <a:solidFill>
                  <a:srgbClr val="000000"/>
                </a:solidFill>
              </a:rPr>
              <a:t>Avval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</a:rPr>
              <a:t>uchun</a:t>
            </a:r>
            <a:r>
              <a:rPr lang="en-US" sz="1800" b="1" i="1" dirty="0">
                <a:solidFill>
                  <a:srgbClr val="000000"/>
                </a:solidFill>
              </a:rPr>
              <a:t>, </a:t>
            </a:r>
            <a:r>
              <a:rPr lang="en-US" sz="1800" b="1" i="1" dirty="0" err="1">
                <a:solidFill>
                  <a:srgbClr val="000000"/>
                </a:solidFill>
              </a:rPr>
              <a:t>sababli</a:t>
            </a:r>
            <a:r>
              <a:rPr lang="en-US" sz="1800" b="1" i="1" dirty="0">
                <a:solidFill>
                  <a:srgbClr val="000000"/>
                </a:solidFill>
              </a:rPr>
              <a:t>, </a:t>
            </a:r>
            <a:r>
              <a:rPr lang="en-US" sz="1800" b="1" i="1" dirty="0" err="1">
                <a:solidFill>
                  <a:srgbClr val="000000"/>
                </a:solidFill>
              </a:rPr>
              <a:t>tufayli</a:t>
            </a:r>
            <a:r>
              <a:rPr lang="en-US" sz="1800" b="1" i="1" dirty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ko‘makchilari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ishtirok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etgan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uchta</a:t>
            </a:r>
            <a:r>
              <a:rPr lang="en-US" sz="1800" i="1" dirty="0">
                <a:solidFill>
                  <a:srgbClr val="000000"/>
                </a:solidFill>
              </a:rPr>
              <a:t> gap </a:t>
            </a:r>
            <a:r>
              <a:rPr lang="en-US" sz="1800" i="1" dirty="0" err="1">
                <a:solidFill>
                  <a:srgbClr val="000000"/>
                </a:solidFill>
              </a:rPr>
              <a:t>yozing</a:t>
            </a:r>
            <a:r>
              <a:rPr lang="en-US" sz="1800" i="1" dirty="0">
                <a:solidFill>
                  <a:srgbClr val="000000"/>
                </a:solidFill>
              </a:rPr>
              <a:t>. Bu </a:t>
            </a:r>
            <a:r>
              <a:rPr lang="en-US" sz="1800" i="1" dirty="0" err="1">
                <a:solidFill>
                  <a:srgbClr val="000000"/>
                </a:solidFill>
              </a:rPr>
              <a:t>gaplarni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</a:rPr>
              <a:t>shuning</a:t>
            </a:r>
            <a:r>
              <a:rPr lang="en-US" sz="1800" b="1" i="1" dirty="0">
                <a:solidFill>
                  <a:srgbClr val="000000"/>
                </a:solidFill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</a:rPr>
              <a:t>uchun</a:t>
            </a:r>
            <a:r>
              <a:rPr lang="en-US" sz="1800" b="1" i="1" dirty="0">
                <a:solidFill>
                  <a:srgbClr val="000000"/>
                </a:solidFill>
              </a:rPr>
              <a:t>,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shu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sababli</a:t>
            </a:r>
            <a:r>
              <a:rPr lang="en-US" sz="1800" b="1" i="1" dirty="0">
                <a:solidFill>
                  <a:srgbClr val="000000"/>
                </a:solidFill>
              </a:rPr>
              <a:t>, </a:t>
            </a:r>
            <a:r>
              <a:rPr lang="en-US" sz="1800" b="1" i="1" dirty="0" err="1">
                <a:solidFill>
                  <a:srgbClr val="000000"/>
                </a:solidFill>
              </a:rPr>
              <a:t>shu</a:t>
            </a:r>
            <a:r>
              <a:rPr lang="en-US" sz="1800" b="1" i="1" dirty="0">
                <a:solidFill>
                  <a:srgbClr val="000000"/>
                </a:solidFill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</a:rPr>
              <a:t>tufayli</a:t>
            </a:r>
            <a:r>
              <a:rPr lang="en-US" sz="1800" b="1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bog‘lovchi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vositalari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yordami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bilan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ergashgan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gapga</a:t>
            </a:r>
            <a:endParaRPr lang="en-US" sz="1800" i="1" dirty="0">
              <a:solidFill>
                <a:srgbClr val="000000"/>
              </a:solidFill>
            </a:endParaRPr>
          </a:p>
          <a:p>
            <a:pPr algn="just"/>
            <a:r>
              <a:rPr lang="en-US" sz="1800" i="1" dirty="0" err="1">
                <a:solidFill>
                  <a:srgbClr val="000000"/>
                </a:solidFill>
              </a:rPr>
              <a:t>aylantiring</a:t>
            </a:r>
            <a:r>
              <a:rPr lang="en-US" sz="1800" i="1" dirty="0">
                <a:solidFill>
                  <a:srgbClr val="000000"/>
                </a:solidFill>
              </a:rPr>
              <a:t>. Gap </a:t>
            </a:r>
            <a:r>
              <a:rPr lang="en-US" sz="1800" i="1" dirty="0" err="1">
                <a:solidFill>
                  <a:srgbClr val="000000"/>
                </a:solidFill>
              </a:rPr>
              <a:t>tarkibida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qanday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o‘zgarishlar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bo‘lganini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ayting</a:t>
            </a:r>
            <a:r>
              <a:rPr lang="en-US" sz="1800" i="1" dirty="0">
                <a:solidFill>
                  <a:srgbClr val="000000"/>
                </a:solidFill>
              </a:rPr>
              <a:t>.</a:t>
            </a:r>
            <a:endParaRPr lang="ru-RU" sz="18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841" y="2052092"/>
            <a:ext cx="1116124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0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11578"/>
            <a:ext cx="5616625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 smtClean="0"/>
              <a:t>Berilgan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topshiriqni</a:t>
            </a:r>
            <a:r>
              <a:rPr lang="en-US" sz="2000" dirty="0" smtClean="0"/>
              <a:t> </a:t>
            </a:r>
            <a:r>
              <a:rPr lang="en-US" sz="2000" dirty="0" err="1" smtClean="0"/>
              <a:t>tekshirish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43421" y="539924"/>
            <a:ext cx="55086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solidFill>
                  <a:srgbClr val="000000"/>
                </a:solidFill>
              </a:rPr>
              <a:t>98-mashq. </a:t>
            </a:r>
            <a:r>
              <a:rPr lang="en-US" sz="1800" i="1" dirty="0" err="1" smtClean="0">
                <a:solidFill>
                  <a:srgbClr val="000000"/>
                </a:solidFill>
              </a:rPr>
              <a:t>Gaplarni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ko‘chiring</a:t>
            </a:r>
            <a:r>
              <a:rPr lang="en-US" sz="1800" i="1" dirty="0">
                <a:solidFill>
                  <a:srgbClr val="000000"/>
                </a:solidFill>
              </a:rPr>
              <a:t>. </a:t>
            </a:r>
            <a:r>
              <a:rPr lang="en-US" sz="1800" i="1" dirty="0" err="1">
                <a:solidFill>
                  <a:srgbClr val="000000"/>
                </a:solidFill>
              </a:rPr>
              <a:t>Bog‘lovchilarni</a:t>
            </a:r>
            <a:endParaRPr lang="en-US" sz="1800" i="1" dirty="0">
              <a:solidFill>
                <a:srgbClr val="000000"/>
              </a:solidFill>
            </a:endParaRPr>
          </a:p>
          <a:p>
            <a:pPr algn="ctr"/>
            <a:r>
              <a:rPr lang="en-US" sz="1800" i="1" dirty="0" err="1">
                <a:solidFill>
                  <a:srgbClr val="000000"/>
                </a:solidFill>
              </a:rPr>
              <a:t>aniqlang</a:t>
            </a:r>
            <a:r>
              <a:rPr lang="en-US" sz="1800" i="1" dirty="0" smtClean="0">
                <a:solidFill>
                  <a:srgbClr val="000000"/>
                </a:solidFill>
              </a:rPr>
              <a:t>.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Ergashtiruvchi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bog‘lovchilarni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qo‘llagan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holda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matnni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kengaytiring</a:t>
            </a:r>
            <a:r>
              <a:rPr lang="en-US" sz="1800" i="1" dirty="0" smtClean="0">
                <a:solidFill>
                  <a:srgbClr val="000000"/>
                </a:solidFill>
              </a:rPr>
              <a:t>.</a:t>
            </a:r>
          </a:p>
          <a:p>
            <a:pPr algn="ctr"/>
            <a:endParaRPr lang="ru-RU" sz="18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dirty="0" smtClean="0">
                <a:solidFill>
                  <a:srgbClr val="000000"/>
                </a:solidFill>
              </a:rPr>
              <a:t>     </a:t>
            </a:r>
            <a:r>
              <a:rPr lang="en-US" sz="1800" dirty="0" err="1" smtClean="0">
                <a:solidFill>
                  <a:srgbClr val="000000"/>
                </a:solidFill>
              </a:rPr>
              <a:t>Shuni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yodda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tuting</a:t>
            </a:r>
            <a:r>
              <a:rPr lang="en-US" sz="1800" b="1" u="sng" dirty="0" err="1">
                <a:solidFill>
                  <a:srgbClr val="000000"/>
                </a:solidFill>
              </a:rPr>
              <a:t>ki</a:t>
            </a:r>
            <a:r>
              <a:rPr lang="en-US" sz="1800" dirty="0" err="1">
                <a:solidFill>
                  <a:srgbClr val="000000"/>
                </a:solidFill>
              </a:rPr>
              <a:t>m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dilda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e’tiqod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butun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bo‘l</a:t>
            </a:r>
            <a:r>
              <a:rPr lang="en-US" sz="1800" b="1" u="sng" dirty="0" err="1">
                <a:solidFill>
                  <a:srgbClr val="000000"/>
                </a:solidFill>
              </a:rPr>
              <a:t>sa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aslo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naslimiz</a:t>
            </a:r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yo‘qolmagay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tilimiz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unutilmagay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</a:rPr>
              <a:t>E’tiqod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susay</a:t>
            </a:r>
            <a:r>
              <a:rPr lang="en-US" sz="1800" b="1" u="sng" dirty="0" err="1">
                <a:solidFill>
                  <a:srgbClr val="000000"/>
                </a:solidFill>
              </a:rPr>
              <a:t>sa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til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emas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imon</a:t>
            </a:r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ham </a:t>
            </a:r>
            <a:r>
              <a:rPr lang="en-US" sz="1800" dirty="0" err="1">
                <a:solidFill>
                  <a:srgbClr val="000000"/>
                </a:solidFill>
              </a:rPr>
              <a:t>unutilgay</a:t>
            </a:r>
            <a:r>
              <a:rPr lang="en-US" sz="1800" dirty="0">
                <a:solidFill>
                  <a:srgbClr val="000000"/>
                </a:solidFill>
              </a:rPr>
              <a:t>. (</a:t>
            </a:r>
            <a:r>
              <a:rPr lang="en-US" sz="1800" i="1" dirty="0" err="1">
                <a:solidFill>
                  <a:srgbClr val="000000"/>
                </a:solidFill>
              </a:rPr>
              <a:t>Xurshid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Davron</a:t>
            </a:r>
            <a:r>
              <a:rPr lang="en-US" sz="1800" dirty="0">
                <a:solidFill>
                  <a:srgbClr val="000000"/>
                </a:solidFill>
              </a:rPr>
              <a:t>)</a:t>
            </a:r>
            <a:endParaRPr lang="ru-RU" sz="18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421" y="503920"/>
            <a:ext cx="55086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 Bosh </a:t>
            </a:r>
            <a:r>
              <a:rPr lang="en-US" sz="1800" dirty="0" err="1">
                <a:solidFill>
                  <a:srgbClr val="000000"/>
                </a:solidFill>
              </a:rPr>
              <a:t>gapda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ifodalangan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mazmunning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b="1" u="sng" dirty="0" err="1" smtClean="0">
                <a:solidFill>
                  <a:srgbClr val="000000"/>
                </a:solidFill>
              </a:rPr>
              <a:t>sabab</a:t>
            </a:r>
            <a:r>
              <a:rPr lang="en-US" sz="1800" dirty="0" err="1" smtClean="0">
                <a:solidFill>
                  <a:srgbClr val="000000"/>
                </a:solidFill>
              </a:rPr>
              <a:t>ini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bildiruvchi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ergash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gaplar</a:t>
            </a:r>
            <a:r>
              <a:rPr lang="en-US" sz="1800" dirty="0">
                <a:solidFill>
                  <a:srgbClr val="000000"/>
                </a:solidFill>
              </a:rPr>
              <a:t> bosh </a:t>
            </a:r>
            <a:r>
              <a:rPr lang="en-US" sz="1800" dirty="0" err="1">
                <a:solidFill>
                  <a:srgbClr val="000000"/>
                </a:solidFill>
              </a:rPr>
              <a:t>gapga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shuning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uchun</a:t>
            </a:r>
            <a:r>
              <a:rPr lang="en-US" sz="1800" i="1" dirty="0">
                <a:solidFill>
                  <a:srgbClr val="000000"/>
                </a:solidFill>
              </a:rPr>
              <a:t>, </a:t>
            </a:r>
            <a:r>
              <a:rPr lang="en-US" sz="1800" i="1" dirty="0" err="1" smtClean="0">
                <a:solidFill>
                  <a:srgbClr val="000000"/>
                </a:solidFill>
              </a:rPr>
              <a:t>shu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it-IT" sz="1800" i="1" dirty="0" smtClean="0">
                <a:solidFill>
                  <a:srgbClr val="000000"/>
                </a:solidFill>
              </a:rPr>
              <a:t>sababli</a:t>
            </a:r>
            <a:r>
              <a:rPr lang="it-IT" sz="1800" i="1" dirty="0">
                <a:solidFill>
                  <a:srgbClr val="000000"/>
                </a:solidFill>
              </a:rPr>
              <a:t>, shu tufayli</a:t>
            </a:r>
            <a:r>
              <a:rPr lang="it-IT" sz="1800" dirty="0">
                <a:solidFill>
                  <a:srgbClr val="000000"/>
                </a:solidFill>
              </a:rPr>
              <a:t> </a:t>
            </a:r>
            <a:r>
              <a:rPr lang="it-IT" sz="1800" dirty="0" smtClean="0">
                <a:solidFill>
                  <a:srgbClr val="000000"/>
                </a:solidFill>
              </a:rPr>
              <a:t>ko‘makchili </a:t>
            </a:r>
            <a:r>
              <a:rPr lang="it-IT" sz="1800" dirty="0">
                <a:solidFill>
                  <a:srgbClr val="000000"/>
                </a:solidFill>
              </a:rPr>
              <a:t>qurilmalar </a:t>
            </a:r>
            <a:r>
              <a:rPr lang="it-IT" sz="1800" dirty="0" smtClean="0">
                <a:solidFill>
                  <a:srgbClr val="000000"/>
                </a:solidFill>
              </a:rPr>
              <a:t>vositasida </a:t>
            </a:r>
            <a:r>
              <a:rPr lang="en-US" sz="1800" dirty="0" err="1" smtClean="0">
                <a:solidFill>
                  <a:srgbClr val="000000"/>
                </a:solidFill>
              </a:rPr>
              <a:t>bog‘lanadi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Ular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b="1" dirty="0">
                <a:solidFill>
                  <a:srgbClr val="0070C0"/>
                </a:solidFill>
              </a:rPr>
              <a:t>bosh gap </a:t>
            </a:r>
            <a:r>
              <a:rPr lang="en-US" sz="1800" dirty="0" err="1">
                <a:solidFill>
                  <a:srgbClr val="000000"/>
                </a:solidFill>
              </a:rPr>
              <a:t>tarkibida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keladi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endParaRPr lang="ru-RU" sz="1800" i="1" dirty="0">
              <a:solidFill>
                <a:srgbClr val="0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Bilib</a:t>
            </a:r>
            <a:r>
              <a:rPr lang="en-US" sz="2000" dirty="0" smtClean="0"/>
              <a:t> </a:t>
            </a:r>
            <a:r>
              <a:rPr lang="en-US" sz="2000" dirty="0" err="1" smtClean="0"/>
              <a:t>oling</a:t>
            </a:r>
            <a:r>
              <a:rPr lang="en-US" sz="2000" dirty="0" smtClean="0"/>
              <a:t>!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3421" y="1899365"/>
            <a:ext cx="550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</a:t>
            </a:r>
            <a:r>
              <a:rPr lang="en-US" sz="1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Kitob</a:t>
            </a:r>
            <a:r>
              <a:rPr lang="en-US" sz="1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ma’naviyatingizni</a:t>
            </a:r>
            <a:r>
              <a:rPr lang="en-US" sz="1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boyitadi</a:t>
            </a:r>
            <a:r>
              <a:rPr lang="en-US" sz="1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shuning</a:t>
            </a:r>
            <a:r>
              <a:rPr lang="en-US" sz="1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1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kitob</a:t>
            </a:r>
            <a:r>
              <a:rPr lang="en-US" sz="1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o‘qing</a:t>
            </a:r>
            <a:r>
              <a:rPr lang="en-US" sz="1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727597" y="2304120"/>
            <a:ext cx="828092" cy="792085"/>
          </a:xfrm>
          <a:prstGeom prst="ellipse">
            <a:avLst/>
          </a:prstGeom>
          <a:solidFill>
            <a:srgbClr val="66FF99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49755" y="2314068"/>
            <a:ext cx="828092" cy="792086"/>
          </a:xfrm>
          <a:prstGeom prst="rect">
            <a:avLst/>
          </a:prstGeom>
          <a:solidFill>
            <a:srgbClr val="66FF99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10" idx="6"/>
            <a:endCxn id="11" idx="1"/>
          </p:cNvCxnSpPr>
          <p:nvPr/>
        </p:nvCxnSpPr>
        <p:spPr>
          <a:xfrm>
            <a:off x="2555689" y="2700163"/>
            <a:ext cx="594066" cy="994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5219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421" y="1656048"/>
            <a:ext cx="55086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  </a:t>
            </a:r>
            <a:r>
              <a:rPr lang="en-US" sz="1800" dirty="0" err="1" smtClean="0">
                <a:solidFill>
                  <a:srgbClr val="000000"/>
                </a:solidFill>
              </a:rPr>
              <a:t>Qiyoslang</a:t>
            </a:r>
            <a:r>
              <a:rPr lang="en-US" sz="1800" dirty="0" smtClean="0">
                <a:solidFill>
                  <a:srgbClr val="000000"/>
                </a:solidFill>
              </a:rPr>
              <a:t>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000000"/>
                </a:solidFill>
              </a:rPr>
              <a:t>Men </a:t>
            </a:r>
            <a:r>
              <a:rPr lang="en-US" sz="1800" dirty="0" err="1" smtClean="0">
                <a:solidFill>
                  <a:srgbClr val="000000"/>
                </a:solidFill>
              </a:rPr>
              <a:t>bilgan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yovuz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kishilar</a:t>
            </a:r>
            <a:r>
              <a:rPr lang="en-US" sz="1800" dirty="0" smtClean="0">
                <a:solidFill>
                  <a:srgbClr val="000000"/>
                </a:solidFill>
              </a:rPr>
              <a:t> u </a:t>
            </a:r>
            <a:r>
              <a:rPr lang="en-US" sz="1800" dirty="0" err="1" smtClean="0">
                <a:solidFill>
                  <a:srgbClr val="000000"/>
                </a:solidFill>
              </a:rPr>
              <a:t>yerda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bor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i="1" dirty="0" err="1" smtClean="0">
                <a:solidFill>
                  <a:srgbClr val="0000FF"/>
                </a:solidFill>
              </a:rPr>
              <a:t>shuning</a:t>
            </a:r>
            <a:r>
              <a:rPr lang="en-US" sz="1800" i="1" dirty="0" smtClean="0">
                <a:solidFill>
                  <a:srgbClr val="0000FF"/>
                </a:solidFill>
              </a:rPr>
              <a:t> </a:t>
            </a:r>
            <a:r>
              <a:rPr lang="en-US" sz="1800" i="1" dirty="0" err="1" smtClean="0">
                <a:solidFill>
                  <a:srgbClr val="0000FF"/>
                </a:solidFill>
              </a:rPr>
              <a:t>uchun</a:t>
            </a:r>
            <a:r>
              <a:rPr lang="en-US" sz="1800" i="1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men </a:t>
            </a:r>
            <a:r>
              <a:rPr lang="en-US" sz="1800" dirty="0" err="1" smtClean="0">
                <a:solidFill>
                  <a:srgbClr val="000000"/>
                </a:solidFill>
              </a:rPr>
              <a:t>bormayman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000000"/>
                </a:solidFill>
              </a:rPr>
              <a:t>Biz </a:t>
            </a:r>
            <a:r>
              <a:rPr lang="en-US" sz="1800" i="1" dirty="0" err="1" smtClean="0">
                <a:solidFill>
                  <a:srgbClr val="0000FF"/>
                </a:solidFill>
              </a:rPr>
              <a:t>shuning</a:t>
            </a:r>
            <a:r>
              <a:rPr lang="en-US" sz="1800" i="1" dirty="0" smtClean="0">
                <a:solidFill>
                  <a:srgbClr val="0000FF"/>
                </a:solidFill>
              </a:rPr>
              <a:t> </a:t>
            </a:r>
            <a:r>
              <a:rPr lang="en-US" sz="1800" i="1" dirty="0" err="1" smtClean="0">
                <a:solidFill>
                  <a:srgbClr val="0000FF"/>
                </a:solidFill>
              </a:rPr>
              <a:t>uchun</a:t>
            </a:r>
            <a:r>
              <a:rPr lang="en-US" sz="1800" i="1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baxtlimiz</a:t>
            </a:r>
            <a:r>
              <a:rPr lang="en-US" sz="1800" b="1" dirty="0" err="1" smtClean="0">
                <a:solidFill>
                  <a:srgbClr val="000000"/>
                </a:solidFill>
              </a:rPr>
              <a:t>ki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buyuk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tariximiz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buyuk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ajdodlarimiz</a:t>
            </a:r>
            <a:r>
              <a:rPr lang="en-US" sz="1800" dirty="0" smtClean="0">
                <a:solidFill>
                  <a:srgbClr val="000000"/>
                </a:solidFill>
              </a:rPr>
              <a:t> bor.</a:t>
            </a:r>
          </a:p>
        </p:txBody>
      </p:sp>
      <p:sp>
        <p:nvSpPr>
          <p:cNvPr id="4" name="Овал 3"/>
          <p:cNvSpPr/>
          <p:nvPr/>
        </p:nvSpPr>
        <p:spPr>
          <a:xfrm>
            <a:off x="215429" y="611932"/>
            <a:ext cx="1044116" cy="1044115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601" y="611934"/>
            <a:ext cx="1044116" cy="104411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stCxn id="4" idx="6"/>
            <a:endCxn id="6" idx="1"/>
          </p:cNvCxnSpPr>
          <p:nvPr/>
        </p:nvCxnSpPr>
        <p:spPr>
          <a:xfrm>
            <a:off x="1259545" y="1133990"/>
            <a:ext cx="504056" cy="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1960" y="81656"/>
            <a:ext cx="489553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Ko‘makchili</a:t>
            </a:r>
            <a:r>
              <a:rPr lang="en-US" sz="2000" dirty="0" smtClean="0"/>
              <a:t> </a:t>
            </a:r>
            <a:r>
              <a:rPr lang="en-US" sz="2000" dirty="0" err="1" smtClean="0"/>
              <a:t>qurilmalar</a:t>
            </a:r>
            <a:endParaRPr lang="ru-RU" sz="2000" dirty="0"/>
          </a:p>
        </p:txBody>
      </p:sp>
      <p:sp>
        <p:nvSpPr>
          <p:cNvPr id="11" name="Овал 10"/>
          <p:cNvSpPr/>
          <p:nvPr/>
        </p:nvSpPr>
        <p:spPr>
          <a:xfrm>
            <a:off x="4491485" y="611933"/>
            <a:ext cx="1088540" cy="1044115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68475" y="611932"/>
            <a:ext cx="1027374" cy="1044116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rgbClr val="0000FF"/>
              </a:solidFill>
            </a:endParaRPr>
          </a:p>
        </p:txBody>
      </p:sp>
      <p:cxnSp>
        <p:nvCxnSpPr>
          <p:cNvPr id="16" name="Прямая со стрелкой 15"/>
          <p:cNvCxnSpPr>
            <a:stCxn id="11" idx="2"/>
            <a:endCxn id="12" idx="3"/>
          </p:cNvCxnSpPr>
          <p:nvPr/>
        </p:nvCxnSpPr>
        <p:spPr>
          <a:xfrm flipH="1" flipV="1">
            <a:off x="3995849" y="1133990"/>
            <a:ext cx="495636" cy="1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47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3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31960" y="81656"/>
            <a:ext cx="489553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Sabab</a:t>
            </a:r>
            <a:r>
              <a:rPr lang="en-US" sz="2000" dirty="0" smtClean="0"/>
              <a:t> </a:t>
            </a:r>
            <a:r>
              <a:rPr lang="en-US" sz="2000" dirty="0" err="1" smtClean="0"/>
              <a:t>munosabati</a:t>
            </a:r>
            <a:endParaRPr lang="ru-RU" sz="2000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154688079"/>
              </p:ext>
            </p:extLst>
          </p:nvPr>
        </p:nvGraphicFramePr>
        <p:xfrm>
          <a:off x="143421" y="575928"/>
          <a:ext cx="5472608" cy="248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9318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421" y="611932"/>
            <a:ext cx="547260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1800" b="1" i="1" dirty="0" smtClean="0">
                <a:solidFill>
                  <a:srgbClr val="000000"/>
                </a:solidFill>
              </a:rPr>
              <a:t>      …</a:t>
            </a:r>
            <a:r>
              <a:rPr lang="en-US" sz="1800" b="1" i="1" dirty="0" err="1" smtClean="0">
                <a:solidFill>
                  <a:srgbClr val="000000"/>
                </a:solidFill>
              </a:rPr>
              <a:t>Kamtarin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bo‘l</a:t>
            </a:r>
            <a:r>
              <a:rPr lang="en-US" sz="1800" b="1" i="1" dirty="0" smtClean="0">
                <a:solidFill>
                  <a:srgbClr val="000000"/>
                </a:solidFill>
              </a:rPr>
              <a:t>,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hatto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bir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qadam</a:t>
            </a:r>
            <a:endParaRPr lang="en-US" sz="1800" b="1" i="1" dirty="0" smtClean="0">
              <a:solidFill>
                <a:srgbClr val="000000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en-US" sz="1800" b="1" i="1" dirty="0" smtClean="0">
                <a:solidFill>
                  <a:srgbClr val="000000"/>
                </a:solidFill>
              </a:rPr>
              <a:t>    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O‘tma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g‘urur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ostonasidan</a:t>
            </a:r>
            <a:r>
              <a:rPr lang="en-US" sz="1800" b="1" i="1" dirty="0">
                <a:solidFill>
                  <a:srgbClr val="000000"/>
                </a:solidFill>
              </a:rPr>
              <a:t>,</a:t>
            </a:r>
            <a:endParaRPr lang="en-US" sz="1800" b="1" i="1" dirty="0" smtClean="0">
              <a:solidFill>
                <a:srgbClr val="000000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en-US" sz="1800" b="1" i="1" dirty="0" smtClean="0">
                <a:solidFill>
                  <a:srgbClr val="000000"/>
                </a:solidFill>
              </a:rPr>
              <a:t>    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Piyolani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inson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u="sng" dirty="0" err="1" smtClean="0">
                <a:solidFill>
                  <a:srgbClr val="7030A0"/>
                </a:solidFill>
              </a:rPr>
              <a:t>shuning-chun</a:t>
            </a:r>
            <a:endParaRPr lang="en-US" sz="1800" b="1" i="1" u="sng" dirty="0" smtClean="0">
              <a:solidFill>
                <a:srgbClr val="7030A0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en-US" sz="1800" b="1" i="1" dirty="0" smtClean="0">
                <a:solidFill>
                  <a:srgbClr val="000000"/>
                </a:solidFill>
              </a:rPr>
              <a:t>    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O‘par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doim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peshonasidan</a:t>
            </a:r>
            <a:r>
              <a:rPr lang="en-US" sz="1800" b="1" i="1" dirty="0" smtClean="0">
                <a:solidFill>
                  <a:srgbClr val="000000"/>
                </a:solidFill>
              </a:rPr>
              <a:t>.</a:t>
            </a:r>
            <a:endParaRPr lang="en-US" sz="1800" i="1" dirty="0" smtClean="0">
              <a:solidFill>
                <a:srgbClr val="000000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31960" y="81656"/>
            <a:ext cx="489553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Shuning-chun</a:t>
            </a:r>
            <a:endParaRPr lang="ru-RU" sz="2000" dirty="0"/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01" y="1440655"/>
            <a:ext cx="1735504" cy="172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2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99-mashq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21" y="575928"/>
            <a:ext cx="54726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 1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Uning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bunday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odati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yo‘q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edi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shuning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uchun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yigit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hayron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bo‘lib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biroz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qarab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turibdi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smtClean="0">
                <a:solidFill>
                  <a:srgbClr val="000000"/>
                </a:solidFill>
              </a:rPr>
              <a:t>2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Yozi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bilan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tinimsiz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mehnat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qildik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shu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sababli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mo‘l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hosil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oldik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smtClean="0">
                <a:solidFill>
                  <a:srgbClr val="000000"/>
                </a:solidFill>
              </a:rPr>
              <a:t>3</a:t>
            </a:r>
            <a:r>
              <a:rPr lang="en-US" sz="1800" dirty="0">
                <a:solidFill>
                  <a:srgbClr val="000000"/>
                </a:solidFill>
              </a:rPr>
              <a:t>. Ammo </a:t>
            </a:r>
            <a:r>
              <a:rPr lang="en-US" sz="1800" dirty="0" err="1">
                <a:solidFill>
                  <a:srgbClr val="000000"/>
                </a:solidFill>
              </a:rPr>
              <a:t>shu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tobda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hordiq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chiqarishga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fursat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yo‘q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edi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shu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bois </a:t>
            </a:r>
            <a:r>
              <a:rPr lang="en-US" sz="1800" dirty="0" err="1" smtClean="0">
                <a:solidFill>
                  <a:srgbClr val="000000"/>
                </a:solidFill>
              </a:rPr>
              <a:t>tag‘in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jiddiy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ishga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kirishib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ketdilar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smtClean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4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Saodat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ko‘pdan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beri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ashula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aytmagan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edi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shuning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uchun</a:t>
            </a:r>
            <a:r>
              <a:rPr lang="en-US" sz="1800" dirty="0">
                <a:solidFill>
                  <a:srgbClr val="000000"/>
                </a:solidFill>
              </a:rPr>
              <a:t> ham u </a:t>
            </a:r>
            <a:r>
              <a:rPr lang="en-US" sz="1800" dirty="0" err="1" smtClean="0">
                <a:solidFill>
                  <a:srgbClr val="000000"/>
                </a:solidFill>
              </a:rPr>
              <a:t>jaranglagan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ovozlarga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qo‘shilib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ashula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aytgisi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keldi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smtClean="0">
                <a:solidFill>
                  <a:srgbClr val="000000"/>
                </a:solidFill>
              </a:rPr>
              <a:t>5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O‘zimiz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juda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cho‘llab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kelgan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edik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shuning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uchun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kechirdik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38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100-mashq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21" y="503920"/>
            <a:ext cx="54726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i="1" dirty="0" smtClean="0">
                <a:solidFill>
                  <a:srgbClr val="000000"/>
                </a:solidFill>
              </a:rPr>
              <a:t>   </a:t>
            </a:r>
            <a:r>
              <a:rPr lang="en-US" sz="1800" i="1" dirty="0" err="1" smtClean="0">
                <a:solidFill>
                  <a:srgbClr val="000000"/>
                </a:solidFill>
              </a:rPr>
              <a:t>Berilgan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gaplardagi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</a:rPr>
              <a:t>shuning</a:t>
            </a:r>
            <a:r>
              <a:rPr lang="en-US" sz="1800" b="1" i="1" dirty="0">
                <a:solidFill>
                  <a:srgbClr val="000000"/>
                </a:solidFill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</a:rPr>
              <a:t>uchun</a:t>
            </a:r>
            <a:r>
              <a:rPr lang="en-US" sz="1800" b="1" i="1" dirty="0">
                <a:solidFill>
                  <a:srgbClr val="000000"/>
                </a:solidFill>
              </a:rPr>
              <a:t>, </a:t>
            </a:r>
            <a:r>
              <a:rPr lang="en-US" sz="1800" b="1" i="1" dirty="0" err="1">
                <a:solidFill>
                  <a:srgbClr val="000000"/>
                </a:solidFill>
              </a:rPr>
              <a:t>shu</a:t>
            </a:r>
            <a:r>
              <a:rPr lang="en-US" sz="1800" b="1" i="1" dirty="0">
                <a:solidFill>
                  <a:srgbClr val="000000"/>
                </a:solidFill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</a:rPr>
              <a:t>sababli</a:t>
            </a:r>
            <a:r>
              <a:rPr lang="en-US" sz="1800" b="1" i="1" dirty="0">
                <a:solidFill>
                  <a:srgbClr val="000000"/>
                </a:solidFill>
              </a:rPr>
              <a:t>,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shu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tufayli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kabi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bog‘lovchi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vositalar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tarkibidagi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ko‘rsatish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olmoshini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chiqarib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tashlab</a:t>
            </a:r>
            <a:r>
              <a:rPr lang="en-US" sz="1800" i="1" dirty="0">
                <a:solidFill>
                  <a:srgbClr val="000000"/>
                </a:solidFill>
              </a:rPr>
              <a:t>, </a:t>
            </a:r>
            <a:r>
              <a:rPr lang="en-US" sz="1800" i="1" dirty="0" err="1">
                <a:solidFill>
                  <a:srgbClr val="000000"/>
                </a:solidFill>
              </a:rPr>
              <a:t>ko‘makchi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holida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qo‘llang</a:t>
            </a:r>
            <a:r>
              <a:rPr lang="en-US" sz="1800" i="1" dirty="0">
                <a:solidFill>
                  <a:srgbClr val="000000"/>
                </a:solidFill>
              </a:rPr>
              <a:t>. </a:t>
            </a:r>
            <a:r>
              <a:rPr lang="en-US" sz="1800" i="1" dirty="0" err="1">
                <a:solidFill>
                  <a:srgbClr val="000000"/>
                </a:solidFill>
              </a:rPr>
              <a:t>Ergash</a:t>
            </a:r>
            <a:r>
              <a:rPr lang="en-US" sz="1800" i="1" dirty="0">
                <a:solidFill>
                  <a:srgbClr val="000000"/>
                </a:solidFill>
              </a:rPr>
              <a:t> gap </a:t>
            </a:r>
            <a:r>
              <a:rPr lang="en-US" sz="1800" i="1" dirty="0" err="1">
                <a:solidFill>
                  <a:srgbClr val="000000"/>
                </a:solidFill>
              </a:rPr>
              <a:t>kesimi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tarkibida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qanday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o‘zgarish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bo‘lganligini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izohlang</a:t>
            </a:r>
            <a:r>
              <a:rPr lang="en-US" sz="1800" i="1" dirty="0">
                <a:solidFill>
                  <a:srgbClr val="000000"/>
                </a:solidFill>
              </a:rPr>
              <a:t>.</a:t>
            </a:r>
            <a:endParaRPr lang="ru-RU" sz="1800" i="1" dirty="0">
              <a:solidFill>
                <a:srgbClr val="000000"/>
              </a:solidFill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633" y="1935985"/>
            <a:ext cx="1830376" cy="1232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339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100-mashq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21" y="649677"/>
            <a:ext cx="5472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err="1" smtClean="0">
                <a:solidFill>
                  <a:srgbClr val="000000"/>
                </a:solidFill>
              </a:rPr>
              <a:t>Musavvirlikka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menda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havas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uyg‘ondi</a:t>
            </a:r>
            <a:r>
              <a:rPr lang="en-US" sz="1800" i="1" dirty="0" smtClean="0">
                <a:solidFill>
                  <a:srgbClr val="000000"/>
                </a:solidFill>
              </a:rPr>
              <a:t>, </a:t>
            </a:r>
            <a:r>
              <a:rPr lang="en-US" sz="1800" i="1" dirty="0" err="1" smtClean="0">
                <a:solidFill>
                  <a:srgbClr val="000000"/>
                </a:solidFill>
              </a:rPr>
              <a:t>shu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sababli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uning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sirlarini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o‘rganishga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astoydil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bel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bog‘ladim</a:t>
            </a:r>
            <a:r>
              <a:rPr lang="en-US" sz="1800" i="1" dirty="0">
                <a:solidFill>
                  <a:srgbClr val="000000"/>
                </a:solidFill>
              </a:rPr>
              <a:t>.</a:t>
            </a:r>
            <a:endParaRPr lang="ru-RU" sz="1800" i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116" y="2016088"/>
            <a:ext cx="5472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err="1">
                <a:solidFill>
                  <a:srgbClr val="000000"/>
                </a:solidFill>
              </a:rPr>
              <a:t>Musavvirlikka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menda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havas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uyg‘on</a:t>
            </a:r>
            <a:r>
              <a:rPr lang="en-US" sz="1800" b="1" i="1" dirty="0" err="1" smtClean="0">
                <a:solidFill>
                  <a:srgbClr val="000000"/>
                </a:solidFill>
              </a:rPr>
              <a:t>ganligi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sababli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uning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sirlarini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o‘rganishga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astoydil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bel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bog‘ladim</a:t>
            </a:r>
            <a:r>
              <a:rPr lang="en-US" sz="1800" i="1" dirty="0">
                <a:solidFill>
                  <a:srgbClr val="000000"/>
                </a:solidFill>
              </a:rPr>
              <a:t>.</a:t>
            </a:r>
            <a:endParaRPr lang="ru-RU" sz="1800" i="1" dirty="0">
              <a:solidFill>
                <a:srgbClr val="000000"/>
              </a:solidFill>
            </a:endParaRPr>
          </a:p>
        </p:txBody>
      </p:sp>
      <p:sp>
        <p:nvSpPr>
          <p:cNvPr id="3" name="Круговая стрелка 2"/>
          <p:cNvSpPr/>
          <p:nvPr/>
        </p:nvSpPr>
        <p:spPr>
          <a:xfrm rot="16200000">
            <a:off x="2384220" y="1238851"/>
            <a:ext cx="828092" cy="870397"/>
          </a:xfrm>
          <a:prstGeom prst="circularArrow">
            <a:avLst/>
          </a:prstGeom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руговая стрелка 6"/>
          <p:cNvSpPr/>
          <p:nvPr/>
        </p:nvSpPr>
        <p:spPr>
          <a:xfrm rot="5400000">
            <a:off x="2642548" y="1238852"/>
            <a:ext cx="828092" cy="870397"/>
          </a:xfrm>
          <a:prstGeom prst="circularArrow">
            <a:avLst/>
          </a:prstGeom>
          <a:solidFill>
            <a:srgbClr val="66FF99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83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155379</TotalTime>
  <Words>604</Words>
  <Application>Microsoft Office PowerPoint</Application>
  <PresentationFormat>Произвольный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   Ona tili</vt:lpstr>
      <vt:lpstr>Berilgan topshiriqni tekshirish</vt:lpstr>
      <vt:lpstr>Bilib oling!</vt:lpstr>
      <vt:lpstr>Ko‘makchili qurilmalar</vt:lpstr>
      <vt:lpstr>Sabab munosabati</vt:lpstr>
      <vt:lpstr>Shuning-chun</vt:lpstr>
      <vt:lpstr>99-mashq</vt:lpstr>
      <vt:lpstr>100-mashq</vt:lpstr>
      <vt:lpstr>100-mashq</vt:lpstr>
      <vt:lpstr>100-mashq</vt:lpstr>
      <vt:lpstr>100-mashq</vt:lpstr>
      <vt:lpstr>100-mashq</vt:lpstr>
      <vt:lpstr>101-mashq</vt:lpstr>
      <vt:lpstr>Savol va topshiriqlar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2013</cp:revision>
  <dcterms:created xsi:type="dcterms:W3CDTF">2014-10-08T23:03:32Z</dcterms:created>
  <dcterms:modified xsi:type="dcterms:W3CDTF">2021-03-08T18:02:45Z</dcterms:modified>
</cp:coreProperties>
</file>