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550" r:id="rId12"/>
    <p:sldId id="1560" r:id="rId13"/>
    <p:sldId id="1609" r:id="rId14"/>
    <p:sldId id="1617" r:id="rId15"/>
    <p:sldId id="1620" r:id="rId16"/>
    <p:sldId id="1604" r:id="rId17"/>
    <p:sldId id="1618" r:id="rId18"/>
    <p:sldId id="1619" r:id="rId19"/>
    <p:sldId id="1610" r:id="rId20"/>
    <p:sldId id="1621" r:id="rId21"/>
    <p:sldId id="1622" r:id="rId22"/>
    <p:sldId id="1623" r:id="rId23"/>
    <p:sldId id="1624" r:id="rId24"/>
    <p:sldId id="1625" r:id="rId25"/>
    <p:sldId id="1626" r:id="rId26"/>
    <p:sldId id="1627" r:id="rId27"/>
    <p:sldId id="1607" r:id="rId28"/>
    <p:sldId id="1616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560"/>
            <p14:sldId id="1609"/>
            <p14:sldId id="1617"/>
            <p14:sldId id="1620"/>
            <p14:sldId id="1604"/>
            <p14:sldId id="1618"/>
            <p14:sldId id="1619"/>
            <p14:sldId id="1610"/>
            <p14:sldId id="1621"/>
            <p14:sldId id="1622"/>
            <p14:sldId id="1623"/>
            <p14:sldId id="1624"/>
            <p14:sldId id="1625"/>
            <p14:sldId id="1626"/>
            <p14:sldId id="1627"/>
            <p14:sldId id="1607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EDA3FF"/>
    <a:srgbClr val="FF8FFF"/>
    <a:srgbClr val="E9ABFF"/>
    <a:srgbClr val="0000FF"/>
    <a:srgbClr val="00FF00"/>
    <a:srgbClr val="FF9900"/>
    <a:srgbClr val="BA75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0A0A7-B178-48D6-89D2-93AE98927785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C2697-4571-4EA6-987B-B2ECB60B016B}">
      <dgm:prSet phldrT="[Текст]"/>
      <dgm:spPr>
        <a:solidFill>
          <a:srgbClr val="BA75FF"/>
        </a:solidFill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Butunicha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izohlaydi</a:t>
          </a:r>
          <a:endParaRPr lang="ru-RU" b="1" dirty="0">
            <a:solidFill>
              <a:srgbClr val="000000"/>
            </a:solidFill>
          </a:endParaRPr>
        </a:p>
      </dgm:t>
    </dgm:pt>
    <dgm:pt modelId="{4609F2DB-628D-426D-9B85-E3A287CF568D}" type="parTrans" cxnId="{AF52765D-EDBF-487C-B0BD-476E70A329B9}">
      <dgm:prSet/>
      <dgm:spPr/>
      <dgm:t>
        <a:bodyPr/>
        <a:lstStyle/>
        <a:p>
          <a:endParaRPr lang="ru-RU"/>
        </a:p>
      </dgm:t>
    </dgm:pt>
    <dgm:pt modelId="{52BF9F18-49AC-4C91-AB78-52B4DAE50BAC}" type="sibTrans" cxnId="{AF52765D-EDBF-487C-B0BD-476E70A329B9}">
      <dgm:prSet/>
      <dgm:spPr/>
      <dgm:t>
        <a:bodyPr/>
        <a:lstStyle/>
        <a:p>
          <a:endParaRPr lang="ru-RU"/>
        </a:p>
      </dgm:t>
    </dgm:pt>
    <dgm:pt modelId="{77D56E8D-2AC2-403C-9664-A92CFF09E3B0}">
      <dgm:prSet phldrT="[Текст]"/>
      <dgm:spPr>
        <a:solidFill>
          <a:srgbClr val="BA75FF"/>
        </a:solidFill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Dutor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chalib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o‘tirsam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b="1" dirty="0" smtClean="0">
              <a:solidFill>
                <a:srgbClr val="000000"/>
              </a:solidFill>
            </a:rPr>
            <a:t>tori </a:t>
          </a:r>
          <a:r>
            <a:rPr lang="en-US" b="1" dirty="0" err="1" smtClean="0">
              <a:solidFill>
                <a:srgbClr val="000000"/>
              </a:solidFill>
            </a:rPr>
            <a:t>uzilib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ketdi</a:t>
          </a:r>
          <a:r>
            <a:rPr lang="en-US" dirty="0" smtClean="0">
              <a:solidFill>
                <a:srgbClr val="000000"/>
              </a:solidFill>
            </a:rPr>
            <a:t>.</a:t>
          </a:r>
          <a:endParaRPr lang="ru-RU" dirty="0">
            <a:solidFill>
              <a:srgbClr val="000000"/>
            </a:solidFill>
          </a:endParaRPr>
        </a:p>
      </dgm:t>
    </dgm:pt>
    <dgm:pt modelId="{560F2F8B-DA41-46CB-9086-5D6D1E42599F}" type="parTrans" cxnId="{E91999B0-A5AA-4B3F-91FF-45E8F6400BB3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ADA1A194-CC29-4D07-9CCA-5C8482232707}" type="sibTrans" cxnId="{E91999B0-A5AA-4B3F-91FF-45E8F6400BB3}">
      <dgm:prSet/>
      <dgm:spPr/>
      <dgm:t>
        <a:bodyPr/>
        <a:lstStyle/>
        <a:p>
          <a:endParaRPr lang="ru-RU"/>
        </a:p>
      </dgm:t>
    </dgm:pt>
    <dgm:pt modelId="{5781985E-2A3E-4773-B814-DF6C7BEC1984}">
      <dgm:prSet phldrT="[Текст]"/>
      <dgm:spPr>
        <a:solidFill>
          <a:srgbClr val="FFC000"/>
        </a:solidFill>
      </dgm:spPr>
      <dgm:t>
        <a:bodyPr/>
        <a:lstStyle/>
        <a:p>
          <a:r>
            <a:rPr lang="en-US" b="1" dirty="0" err="1" smtClean="0"/>
            <a:t>Biror</a:t>
          </a:r>
          <a:r>
            <a:rPr lang="en-US" b="1" dirty="0" smtClean="0"/>
            <a:t> </a:t>
          </a:r>
          <a:r>
            <a:rPr lang="en-US" b="1" dirty="0" err="1" smtClean="0"/>
            <a:t>bo‘lakni</a:t>
          </a:r>
          <a:r>
            <a:rPr lang="en-US" b="1" dirty="0" smtClean="0"/>
            <a:t> </a:t>
          </a:r>
          <a:r>
            <a:rPr lang="en-US" b="1" dirty="0" err="1" smtClean="0"/>
            <a:t>izohlaydi</a:t>
          </a:r>
          <a:endParaRPr lang="ru-RU" b="1" dirty="0"/>
        </a:p>
      </dgm:t>
    </dgm:pt>
    <dgm:pt modelId="{8DC2ADAB-EB51-4F48-9C58-061880B6BF1D}" type="parTrans" cxnId="{DA4AD727-BF76-4C5F-9ED1-CABE03A535D6}">
      <dgm:prSet/>
      <dgm:spPr/>
      <dgm:t>
        <a:bodyPr/>
        <a:lstStyle/>
        <a:p>
          <a:endParaRPr lang="ru-RU"/>
        </a:p>
      </dgm:t>
    </dgm:pt>
    <dgm:pt modelId="{E4C4BAD5-050E-4842-AF73-F46138553B14}" type="sibTrans" cxnId="{DA4AD727-BF76-4C5F-9ED1-CABE03A535D6}">
      <dgm:prSet/>
      <dgm:spPr/>
      <dgm:t>
        <a:bodyPr/>
        <a:lstStyle/>
        <a:p>
          <a:endParaRPr lang="ru-RU"/>
        </a:p>
      </dgm:t>
    </dgm:pt>
    <dgm:pt modelId="{3510B0B6-C382-4E07-9639-043F1EDBADEA}">
      <dgm:prSet phldrT="[Текст]"/>
      <dgm:spPr>
        <a:solidFill>
          <a:srgbClr val="FFC000"/>
        </a:solidFill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Shuni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bilingki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kurashchilar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yolg‘iz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emas</a:t>
          </a:r>
          <a:r>
            <a:rPr lang="en-US" dirty="0" smtClean="0">
              <a:solidFill>
                <a:srgbClr val="000000"/>
              </a:solidFill>
            </a:rPr>
            <a:t>.</a:t>
          </a:r>
          <a:endParaRPr lang="ru-RU" dirty="0">
            <a:solidFill>
              <a:srgbClr val="000000"/>
            </a:solidFill>
          </a:endParaRPr>
        </a:p>
      </dgm:t>
    </dgm:pt>
    <dgm:pt modelId="{20164ABD-444B-41FC-8896-63D2A41DB94B}" type="parTrans" cxnId="{B47D28DD-D237-41C1-9271-142D5CF20180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DE5A1DA9-6C84-4133-911B-0258AE61A96F}" type="sibTrans" cxnId="{B47D28DD-D237-41C1-9271-142D5CF20180}">
      <dgm:prSet/>
      <dgm:spPr/>
      <dgm:t>
        <a:bodyPr/>
        <a:lstStyle/>
        <a:p>
          <a:endParaRPr lang="ru-RU"/>
        </a:p>
      </dgm:t>
    </dgm:pt>
    <dgm:pt modelId="{87879342-B828-48F7-A580-83CD9A60B9F7}" type="pres">
      <dgm:prSet presAssocID="{2990A0A7-B178-48D6-89D2-93AE989277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EAECBB-A248-4CB2-AC75-45CC45E9100D}" type="pres">
      <dgm:prSet presAssocID="{1FAC2697-4571-4EA6-987B-B2ECB60B016B}" presName="root" presStyleCnt="0"/>
      <dgm:spPr/>
    </dgm:pt>
    <dgm:pt modelId="{E28F4A34-98DA-4223-865C-BF4ECF80EEDA}" type="pres">
      <dgm:prSet presAssocID="{1FAC2697-4571-4EA6-987B-B2ECB60B016B}" presName="rootComposite" presStyleCnt="0"/>
      <dgm:spPr/>
    </dgm:pt>
    <dgm:pt modelId="{C42B3660-C995-49F2-BD11-FC677612E16D}" type="pres">
      <dgm:prSet presAssocID="{1FAC2697-4571-4EA6-987B-B2ECB60B016B}" presName="rootText" presStyleLbl="node1" presStyleIdx="0" presStyleCnt="2"/>
      <dgm:spPr/>
      <dgm:t>
        <a:bodyPr/>
        <a:lstStyle/>
        <a:p>
          <a:endParaRPr lang="ru-RU"/>
        </a:p>
      </dgm:t>
    </dgm:pt>
    <dgm:pt modelId="{0D24133B-D827-4244-8FF9-355A73FE3296}" type="pres">
      <dgm:prSet presAssocID="{1FAC2697-4571-4EA6-987B-B2ECB60B016B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1AFA12-C447-422E-99CE-081852593407}" type="pres">
      <dgm:prSet presAssocID="{1FAC2697-4571-4EA6-987B-B2ECB60B016B}" presName="childShape" presStyleCnt="0"/>
      <dgm:spPr/>
    </dgm:pt>
    <dgm:pt modelId="{B00DE449-6A7A-4DDE-91F6-26C99A886746}" type="pres">
      <dgm:prSet presAssocID="{560F2F8B-DA41-46CB-9086-5D6D1E42599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9C177C5-0EAC-4BD1-A04A-B5193DDB8791}" type="pres">
      <dgm:prSet presAssocID="{77D56E8D-2AC2-403C-9664-A92CFF09E3B0}" presName="childText" presStyleLbl="bgAcc1" presStyleIdx="0" presStyleCnt="2" custScaleX="126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AEA89-FFB5-4ADF-BF1B-DAD071D947B6}" type="pres">
      <dgm:prSet presAssocID="{5781985E-2A3E-4773-B814-DF6C7BEC1984}" presName="root" presStyleCnt="0"/>
      <dgm:spPr/>
    </dgm:pt>
    <dgm:pt modelId="{9ED0D656-7995-45A1-943E-FB6966E45D16}" type="pres">
      <dgm:prSet presAssocID="{5781985E-2A3E-4773-B814-DF6C7BEC1984}" presName="rootComposite" presStyleCnt="0"/>
      <dgm:spPr/>
    </dgm:pt>
    <dgm:pt modelId="{A5725E48-5B67-4AA5-9740-C0DC5F324447}" type="pres">
      <dgm:prSet presAssocID="{5781985E-2A3E-4773-B814-DF6C7BEC1984}" presName="rootText" presStyleLbl="node1" presStyleIdx="1" presStyleCnt="2"/>
      <dgm:spPr/>
      <dgm:t>
        <a:bodyPr/>
        <a:lstStyle/>
        <a:p>
          <a:endParaRPr lang="ru-RU"/>
        </a:p>
      </dgm:t>
    </dgm:pt>
    <dgm:pt modelId="{D2755F9D-E83E-4CA0-BD80-5755BA4F77CD}" type="pres">
      <dgm:prSet presAssocID="{5781985E-2A3E-4773-B814-DF6C7BEC1984}" presName="rootConnector" presStyleLbl="node1" presStyleIdx="1" presStyleCnt="2"/>
      <dgm:spPr/>
      <dgm:t>
        <a:bodyPr/>
        <a:lstStyle/>
        <a:p>
          <a:endParaRPr lang="ru-RU"/>
        </a:p>
      </dgm:t>
    </dgm:pt>
    <dgm:pt modelId="{C358E2D5-D196-43D1-B1DA-2261E5F26F6D}" type="pres">
      <dgm:prSet presAssocID="{5781985E-2A3E-4773-B814-DF6C7BEC1984}" presName="childShape" presStyleCnt="0"/>
      <dgm:spPr/>
    </dgm:pt>
    <dgm:pt modelId="{A4C100C5-DA97-47B5-A94A-6AE95A8AC80F}" type="pres">
      <dgm:prSet presAssocID="{20164ABD-444B-41FC-8896-63D2A41DB94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D8794B-B61B-4C4D-97B9-1208C445C27D}" type="pres">
      <dgm:prSet presAssocID="{3510B0B6-C382-4E07-9639-043F1EDBADEA}" presName="childText" presStyleLbl="bgAcc1" presStyleIdx="1" presStyleCnt="2" custScaleX="127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63ABA-89E2-4EB3-AFBC-555884D81E7B}" type="presOf" srcId="{2990A0A7-B178-48D6-89D2-93AE98927785}" destId="{87879342-B828-48F7-A580-83CD9A60B9F7}" srcOrd="0" destOrd="0" presId="urn:microsoft.com/office/officeart/2005/8/layout/hierarchy3"/>
    <dgm:cxn modelId="{6E242FE5-A421-40FB-8C97-29789955238D}" type="presOf" srcId="{560F2F8B-DA41-46CB-9086-5D6D1E42599F}" destId="{B00DE449-6A7A-4DDE-91F6-26C99A886746}" srcOrd="0" destOrd="0" presId="urn:microsoft.com/office/officeart/2005/8/layout/hierarchy3"/>
    <dgm:cxn modelId="{8D3E7655-DCB5-48ED-9662-34D6705BDDCF}" type="presOf" srcId="{1FAC2697-4571-4EA6-987B-B2ECB60B016B}" destId="{0D24133B-D827-4244-8FF9-355A73FE3296}" srcOrd="1" destOrd="0" presId="urn:microsoft.com/office/officeart/2005/8/layout/hierarchy3"/>
    <dgm:cxn modelId="{B860278C-30D0-4207-9931-FADA884A44EF}" type="presOf" srcId="{20164ABD-444B-41FC-8896-63D2A41DB94B}" destId="{A4C100C5-DA97-47B5-A94A-6AE95A8AC80F}" srcOrd="0" destOrd="0" presId="urn:microsoft.com/office/officeart/2005/8/layout/hierarchy3"/>
    <dgm:cxn modelId="{DA4AD727-BF76-4C5F-9ED1-CABE03A535D6}" srcId="{2990A0A7-B178-48D6-89D2-93AE98927785}" destId="{5781985E-2A3E-4773-B814-DF6C7BEC1984}" srcOrd="1" destOrd="0" parTransId="{8DC2ADAB-EB51-4F48-9C58-061880B6BF1D}" sibTransId="{E4C4BAD5-050E-4842-AF73-F46138553B14}"/>
    <dgm:cxn modelId="{107FEE6C-1599-4C7E-8BBD-9D5981C76F75}" type="presOf" srcId="{1FAC2697-4571-4EA6-987B-B2ECB60B016B}" destId="{C42B3660-C995-49F2-BD11-FC677612E16D}" srcOrd="0" destOrd="0" presId="urn:microsoft.com/office/officeart/2005/8/layout/hierarchy3"/>
    <dgm:cxn modelId="{F02DA496-73FD-4D85-B963-7A0A58503E9B}" type="presOf" srcId="{77D56E8D-2AC2-403C-9664-A92CFF09E3B0}" destId="{E9C177C5-0EAC-4BD1-A04A-B5193DDB8791}" srcOrd="0" destOrd="0" presId="urn:microsoft.com/office/officeart/2005/8/layout/hierarchy3"/>
    <dgm:cxn modelId="{B47D28DD-D237-41C1-9271-142D5CF20180}" srcId="{5781985E-2A3E-4773-B814-DF6C7BEC1984}" destId="{3510B0B6-C382-4E07-9639-043F1EDBADEA}" srcOrd="0" destOrd="0" parTransId="{20164ABD-444B-41FC-8896-63D2A41DB94B}" sibTransId="{DE5A1DA9-6C84-4133-911B-0258AE61A96F}"/>
    <dgm:cxn modelId="{B8B15B94-D641-45AA-A134-9206C1D7A650}" type="presOf" srcId="{3510B0B6-C382-4E07-9639-043F1EDBADEA}" destId="{34D8794B-B61B-4C4D-97B9-1208C445C27D}" srcOrd="0" destOrd="0" presId="urn:microsoft.com/office/officeart/2005/8/layout/hierarchy3"/>
    <dgm:cxn modelId="{9CDB4A1C-6F18-4E53-9779-5D6F21B2792D}" type="presOf" srcId="{5781985E-2A3E-4773-B814-DF6C7BEC1984}" destId="{D2755F9D-E83E-4CA0-BD80-5755BA4F77CD}" srcOrd="1" destOrd="0" presId="urn:microsoft.com/office/officeart/2005/8/layout/hierarchy3"/>
    <dgm:cxn modelId="{AF52765D-EDBF-487C-B0BD-476E70A329B9}" srcId="{2990A0A7-B178-48D6-89D2-93AE98927785}" destId="{1FAC2697-4571-4EA6-987B-B2ECB60B016B}" srcOrd="0" destOrd="0" parTransId="{4609F2DB-628D-426D-9B85-E3A287CF568D}" sibTransId="{52BF9F18-49AC-4C91-AB78-52B4DAE50BAC}"/>
    <dgm:cxn modelId="{0CB7A87F-0207-4F5B-A72A-3549DFE7A0F1}" type="presOf" srcId="{5781985E-2A3E-4773-B814-DF6C7BEC1984}" destId="{A5725E48-5B67-4AA5-9740-C0DC5F324447}" srcOrd="0" destOrd="0" presId="urn:microsoft.com/office/officeart/2005/8/layout/hierarchy3"/>
    <dgm:cxn modelId="{E91999B0-A5AA-4B3F-91FF-45E8F6400BB3}" srcId="{1FAC2697-4571-4EA6-987B-B2ECB60B016B}" destId="{77D56E8D-2AC2-403C-9664-A92CFF09E3B0}" srcOrd="0" destOrd="0" parTransId="{560F2F8B-DA41-46CB-9086-5D6D1E42599F}" sibTransId="{ADA1A194-CC29-4D07-9CCA-5C8482232707}"/>
    <dgm:cxn modelId="{1CF934A6-7ACF-4542-BA22-65D48BFAF8BD}" type="presParOf" srcId="{87879342-B828-48F7-A580-83CD9A60B9F7}" destId="{91EAECBB-A248-4CB2-AC75-45CC45E9100D}" srcOrd="0" destOrd="0" presId="urn:microsoft.com/office/officeart/2005/8/layout/hierarchy3"/>
    <dgm:cxn modelId="{CE5322EF-A918-4183-B49D-4093053B5144}" type="presParOf" srcId="{91EAECBB-A248-4CB2-AC75-45CC45E9100D}" destId="{E28F4A34-98DA-4223-865C-BF4ECF80EEDA}" srcOrd="0" destOrd="0" presId="urn:microsoft.com/office/officeart/2005/8/layout/hierarchy3"/>
    <dgm:cxn modelId="{D31D5591-3E0E-45F4-9944-E94F0D0E19C4}" type="presParOf" srcId="{E28F4A34-98DA-4223-865C-BF4ECF80EEDA}" destId="{C42B3660-C995-49F2-BD11-FC677612E16D}" srcOrd="0" destOrd="0" presId="urn:microsoft.com/office/officeart/2005/8/layout/hierarchy3"/>
    <dgm:cxn modelId="{4637DCA0-C119-41CC-8722-857489C0E11E}" type="presParOf" srcId="{E28F4A34-98DA-4223-865C-BF4ECF80EEDA}" destId="{0D24133B-D827-4244-8FF9-355A73FE3296}" srcOrd="1" destOrd="0" presId="urn:microsoft.com/office/officeart/2005/8/layout/hierarchy3"/>
    <dgm:cxn modelId="{5FDF1422-E549-4A0C-9263-5296C11903B5}" type="presParOf" srcId="{91EAECBB-A248-4CB2-AC75-45CC45E9100D}" destId="{B91AFA12-C447-422E-99CE-081852593407}" srcOrd="1" destOrd="0" presId="urn:microsoft.com/office/officeart/2005/8/layout/hierarchy3"/>
    <dgm:cxn modelId="{61DA2C4C-05D4-4857-B329-6E5FF65C43D5}" type="presParOf" srcId="{B91AFA12-C447-422E-99CE-081852593407}" destId="{B00DE449-6A7A-4DDE-91F6-26C99A886746}" srcOrd="0" destOrd="0" presId="urn:microsoft.com/office/officeart/2005/8/layout/hierarchy3"/>
    <dgm:cxn modelId="{3B250C46-A0AF-4936-A429-D62CE68D892C}" type="presParOf" srcId="{B91AFA12-C447-422E-99CE-081852593407}" destId="{E9C177C5-0EAC-4BD1-A04A-B5193DDB8791}" srcOrd="1" destOrd="0" presId="urn:microsoft.com/office/officeart/2005/8/layout/hierarchy3"/>
    <dgm:cxn modelId="{6AC6C464-E57F-490D-80FB-2401699BC3CA}" type="presParOf" srcId="{87879342-B828-48F7-A580-83CD9A60B9F7}" destId="{45BAEA89-FFB5-4ADF-BF1B-DAD071D947B6}" srcOrd="1" destOrd="0" presId="urn:microsoft.com/office/officeart/2005/8/layout/hierarchy3"/>
    <dgm:cxn modelId="{0EA09DD9-DF40-4F86-A8ED-DC416EC73D24}" type="presParOf" srcId="{45BAEA89-FFB5-4ADF-BF1B-DAD071D947B6}" destId="{9ED0D656-7995-45A1-943E-FB6966E45D16}" srcOrd="0" destOrd="0" presId="urn:microsoft.com/office/officeart/2005/8/layout/hierarchy3"/>
    <dgm:cxn modelId="{E059F8E0-E538-42D4-AB3D-8F1754845308}" type="presParOf" srcId="{9ED0D656-7995-45A1-943E-FB6966E45D16}" destId="{A5725E48-5B67-4AA5-9740-C0DC5F324447}" srcOrd="0" destOrd="0" presId="urn:microsoft.com/office/officeart/2005/8/layout/hierarchy3"/>
    <dgm:cxn modelId="{118CDA39-980E-4235-9EEC-F3C7FD761B32}" type="presParOf" srcId="{9ED0D656-7995-45A1-943E-FB6966E45D16}" destId="{D2755F9D-E83E-4CA0-BD80-5755BA4F77CD}" srcOrd="1" destOrd="0" presId="urn:microsoft.com/office/officeart/2005/8/layout/hierarchy3"/>
    <dgm:cxn modelId="{03146A97-61B1-4FED-8EB4-4D305344EF26}" type="presParOf" srcId="{45BAEA89-FFB5-4ADF-BF1B-DAD071D947B6}" destId="{C358E2D5-D196-43D1-B1DA-2261E5F26F6D}" srcOrd="1" destOrd="0" presId="urn:microsoft.com/office/officeart/2005/8/layout/hierarchy3"/>
    <dgm:cxn modelId="{54E9D31C-0C7C-4537-8B56-3EABE36BC6A2}" type="presParOf" srcId="{C358E2D5-D196-43D1-B1DA-2261E5F26F6D}" destId="{A4C100C5-DA97-47B5-A94A-6AE95A8AC80F}" srcOrd="0" destOrd="0" presId="urn:microsoft.com/office/officeart/2005/8/layout/hierarchy3"/>
    <dgm:cxn modelId="{B104938C-2429-43C7-BB87-3D60017E8CE4}" type="presParOf" srcId="{C358E2D5-D196-43D1-B1DA-2261E5F26F6D}" destId="{34D8794B-B61B-4C4D-97B9-1208C445C27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3660-C995-49F2-BD11-FC677612E16D}">
      <dsp:nvSpPr>
        <dsp:cNvPr id="0" name=""/>
        <dsp:cNvSpPr/>
      </dsp:nvSpPr>
      <dsp:spPr>
        <a:xfrm>
          <a:off x="144017" y="576"/>
          <a:ext cx="1663160" cy="831580"/>
        </a:xfrm>
        <a:prstGeom prst="roundRect">
          <a:avLst>
            <a:gd name="adj" fmla="val 10000"/>
          </a:avLst>
        </a:prstGeom>
        <a:solidFill>
          <a:srgbClr val="BA75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Butunicha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izohlaydi</a:t>
          </a:r>
          <a:endParaRPr lang="ru-RU" sz="1800" b="1" kern="1200" dirty="0">
            <a:solidFill>
              <a:srgbClr val="000000"/>
            </a:solidFill>
          </a:endParaRPr>
        </a:p>
      </dsp:txBody>
      <dsp:txXfrm>
        <a:off x="168373" y="24932"/>
        <a:ext cx="1614448" cy="782868"/>
      </dsp:txXfrm>
    </dsp:sp>
    <dsp:sp modelId="{B00DE449-6A7A-4DDE-91F6-26C99A886746}">
      <dsp:nvSpPr>
        <dsp:cNvPr id="0" name=""/>
        <dsp:cNvSpPr/>
      </dsp:nvSpPr>
      <dsp:spPr>
        <a:xfrm>
          <a:off x="310333" y="832156"/>
          <a:ext cx="166316" cy="623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685"/>
              </a:lnTo>
              <a:lnTo>
                <a:pt x="166316" y="623685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177C5-0EAC-4BD1-A04A-B5193DDB8791}">
      <dsp:nvSpPr>
        <dsp:cNvPr id="0" name=""/>
        <dsp:cNvSpPr/>
      </dsp:nvSpPr>
      <dsp:spPr>
        <a:xfrm>
          <a:off x="476649" y="1040051"/>
          <a:ext cx="1678926" cy="831580"/>
        </a:xfrm>
        <a:prstGeom prst="roundRect">
          <a:avLst>
            <a:gd name="adj" fmla="val 10000"/>
          </a:avLst>
        </a:prstGeom>
        <a:solidFill>
          <a:srgbClr val="BA75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0000"/>
              </a:solidFill>
            </a:rPr>
            <a:t>Dutor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chalib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o‘tirsam</a:t>
          </a:r>
          <a:r>
            <a:rPr lang="en-US" sz="1800" kern="1200" dirty="0" smtClean="0">
              <a:solidFill>
                <a:srgbClr val="000000"/>
              </a:solidFill>
            </a:rPr>
            <a:t>, </a:t>
          </a:r>
          <a:r>
            <a:rPr lang="en-US" sz="1800" b="1" kern="1200" dirty="0" smtClean="0">
              <a:solidFill>
                <a:srgbClr val="000000"/>
              </a:solidFill>
            </a:rPr>
            <a:t>tori </a:t>
          </a:r>
          <a:r>
            <a:rPr lang="en-US" sz="1800" b="1" kern="1200" dirty="0" err="1" smtClean="0">
              <a:solidFill>
                <a:srgbClr val="000000"/>
              </a:solidFill>
            </a:rPr>
            <a:t>uzilib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ketdi</a:t>
          </a:r>
          <a:r>
            <a:rPr lang="en-US" sz="1800" kern="1200" dirty="0" smtClean="0">
              <a:solidFill>
                <a:srgbClr val="000000"/>
              </a:solidFill>
            </a:rPr>
            <a:t>.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501005" y="1064407"/>
        <a:ext cx="1630214" cy="782868"/>
      </dsp:txXfrm>
    </dsp:sp>
    <dsp:sp modelId="{A5725E48-5B67-4AA5-9740-C0DC5F324447}">
      <dsp:nvSpPr>
        <dsp:cNvPr id="0" name=""/>
        <dsp:cNvSpPr/>
      </dsp:nvSpPr>
      <dsp:spPr>
        <a:xfrm>
          <a:off x="2238734" y="576"/>
          <a:ext cx="1663160" cy="83158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Biror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bo‘lakni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izohlaydi</a:t>
          </a:r>
          <a:endParaRPr lang="ru-RU" sz="1800" b="1" kern="1200" dirty="0"/>
        </a:p>
      </dsp:txBody>
      <dsp:txXfrm>
        <a:off x="2263090" y="24932"/>
        <a:ext cx="1614448" cy="782868"/>
      </dsp:txXfrm>
    </dsp:sp>
    <dsp:sp modelId="{A4C100C5-DA97-47B5-A94A-6AE95A8AC80F}">
      <dsp:nvSpPr>
        <dsp:cNvPr id="0" name=""/>
        <dsp:cNvSpPr/>
      </dsp:nvSpPr>
      <dsp:spPr>
        <a:xfrm>
          <a:off x="2405050" y="832156"/>
          <a:ext cx="166316" cy="623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685"/>
              </a:lnTo>
              <a:lnTo>
                <a:pt x="166316" y="623685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8794B-B61B-4C4D-97B9-1208C445C27D}">
      <dsp:nvSpPr>
        <dsp:cNvPr id="0" name=""/>
        <dsp:cNvSpPr/>
      </dsp:nvSpPr>
      <dsp:spPr>
        <a:xfrm>
          <a:off x="2571366" y="1040051"/>
          <a:ext cx="1691021" cy="83158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Shuni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bilingki</a:t>
          </a:r>
          <a:r>
            <a:rPr lang="en-US" sz="1800" kern="1200" dirty="0" smtClean="0">
              <a:solidFill>
                <a:srgbClr val="000000"/>
              </a:solidFill>
            </a:rPr>
            <a:t>, </a:t>
          </a:r>
          <a:r>
            <a:rPr lang="en-US" sz="1800" kern="1200" dirty="0" err="1" smtClean="0">
              <a:solidFill>
                <a:srgbClr val="000000"/>
              </a:solidFill>
            </a:rPr>
            <a:t>kurashchilar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yolg‘iz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emas</a:t>
          </a:r>
          <a:r>
            <a:rPr lang="en-US" sz="1800" kern="1200" dirty="0" smtClean="0">
              <a:solidFill>
                <a:srgbClr val="000000"/>
              </a:solidFill>
            </a:rPr>
            <a:t>.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2595722" y="1064407"/>
        <a:ext cx="1642309" cy="782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3806" y="1296008"/>
            <a:ext cx="3006825" cy="806609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spcAft>
                <a:spcPts val="1200"/>
              </a:spcAft>
            </a:pPr>
            <a:r>
              <a:rPr lang="nn-NO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18386" algn="ctr">
              <a:lnSpc>
                <a:spcPts val="1952"/>
              </a:lnSpc>
              <a:spcBef>
                <a:spcPts val="110"/>
              </a:spcBef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Bosh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ergash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gap</a:t>
            </a:r>
            <a:endParaRPr lang="nn-NO" sz="24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151992"/>
            <a:ext cx="158417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05956" y="2407189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654194"/>
            <a:ext cx="5436604" cy="1015663"/>
          </a:xfrm>
          <a:prstGeom prst="rect">
            <a:avLst/>
          </a:prstGeom>
          <a:ln>
            <a:solidFill>
              <a:srgbClr val="66FF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    1.Agar </a:t>
            </a:r>
            <a:r>
              <a:rPr lang="es-ES" sz="2000" dirty="0"/>
              <a:t>arqondan qo‘llari chiqib ketsa, </a:t>
            </a:r>
            <a:r>
              <a:rPr lang="es-ES" sz="2000" dirty="0" smtClean="0"/>
              <a:t>to tuman tarqalguncha yo‘l </a:t>
            </a:r>
            <a:r>
              <a:rPr lang="es-ES" sz="2000" dirty="0"/>
              <a:t>topolmay sarson bo‘lib yuraveradilar.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84-mashq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50443" y="1764060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Nima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qilsa</a:t>
            </a:r>
            <a:r>
              <a:rPr lang="en-US" sz="2000" b="1" dirty="0" smtClean="0">
                <a:solidFill>
                  <a:srgbClr val="0000FF"/>
                </a:solidFill>
              </a:rPr>
              <a:t>?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19585" y="2236178"/>
            <a:ext cx="864096" cy="824025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761" y="2236178"/>
            <a:ext cx="864096" cy="82402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9" idx="6"/>
            <a:endCxn id="10" idx="1"/>
          </p:cNvCxnSpPr>
          <p:nvPr/>
        </p:nvCxnSpPr>
        <p:spPr>
          <a:xfrm>
            <a:off x="2483681" y="2648191"/>
            <a:ext cx="72008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45554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2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654194"/>
            <a:ext cx="5436604" cy="1015663"/>
          </a:xfrm>
          <a:prstGeom prst="rect">
            <a:avLst/>
          </a:prstGeom>
          <a:ln>
            <a:solidFill>
              <a:srgbClr val="66FF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2. </a:t>
            </a:r>
            <a:r>
              <a:rPr lang="en-US" sz="2000" dirty="0" err="1" smtClean="0"/>
              <a:t>Shuni</a:t>
            </a:r>
            <a:r>
              <a:rPr lang="en-US" sz="2000" dirty="0" smtClean="0"/>
              <a:t> </a:t>
            </a:r>
            <a:r>
              <a:rPr lang="en-US" sz="2000" dirty="0" err="1" smtClean="0"/>
              <a:t>mamnuniyat</a:t>
            </a:r>
            <a:r>
              <a:rPr lang="en-US" sz="2000" dirty="0" smtClean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ta’kidlaymanki</a:t>
            </a:r>
            <a:r>
              <a:rPr lang="en-US" sz="2000" dirty="0"/>
              <a:t>, </a:t>
            </a:r>
            <a:r>
              <a:rPr lang="en-US" sz="2000" dirty="0" err="1"/>
              <a:t>mening</a:t>
            </a:r>
            <a:r>
              <a:rPr lang="en-US" sz="2000" dirty="0"/>
              <a:t> </a:t>
            </a:r>
            <a:r>
              <a:rPr lang="en-US" sz="2000" dirty="0" err="1"/>
              <a:t>kasb</a:t>
            </a:r>
            <a:r>
              <a:rPr lang="en-US" sz="2000" dirty="0"/>
              <a:t> </a:t>
            </a:r>
            <a:r>
              <a:rPr lang="en-US" sz="2000" dirty="0" err="1" smtClean="0"/>
              <a:t>tanlashimga</a:t>
            </a:r>
            <a:r>
              <a:rPr lang="en-US" sz="2000" dirty="0" smtClean="0"/>
              <a:t> </a:t>
            </a:r>
            <a:r>
              <a:rPr lang="en-US" sz="2000" dirty="0" err="1" smtClean="0"/>
              <a:t>otamning</a:t>
            </a:r>
            <a:r>
              <a:rPr lang="en-US" sz="2000" dirty="0" smtClean="0"/>
              <a:t> </a:t>
            </a:r>
            <a:r>
              <a:rPr lang="en-US" sz="2000" dirty="0" err="1"/>
              <a:t>do‘mbirasi</a:t>
            </a:r>
            <a:r>
              <a:rPr lang="en-US" sz="2000" dirty="0"/>
              <a:t> </a:t>
            </a:r>
            <a:r>
              <a:rPr lang="en-US" sz="2000" dirty="0" err="1"/>
              <a:t>sababchi</a:t>
            </a:r>
            <a:r>
              <a:rPr lang="en-US" sz="2000" dirty="0"/>
              <a:t> </a:t>
            </a:r>
            <a:r>
              <a:rPr lang="en-US" sz="2000" dirty="0" err="1"/>
              <a:t>bo‘lgan</a:t>
            </a:r>
            <a:r>
              <a:rPr lang="en-US" sz="2000" dirty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84-mashq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63643" y="1728056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Nimani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31753" y="2160105"/>
            <a:ext cx="991836" cy="900099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16284" y="2160104"/>
            <a:ext cx="936104" cy="9001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FF"/>
                </a:solidFill>
              </a:rPr>
              <a:t>Shuni</a:t>
            </a:r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12" idx="3"/>
          </p:cNvCxnSpPr>
          <p:nvPr/>
        </p:nvCxnSpPr>
        <p:spPr>
          <a:xfrm flipH="1" flipV="1">
            <a:off x="2452388" y="2610154"/>
            <a:ext cx="679365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77658" y="22321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ki</a:t>
            </a:r>
            <a:r>
              <a:rPr lang="en-US" sz="1800" b="1" dirty="0" smtClean="0">
                <a:solidFill>
                  <a:srgbClr val="0000FF"/>
                </a:solidFill>
              </a:rPr>
              <a:t>,</a:t>
            </a:r>
            <a:endParaRPr lang="ru-RU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16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2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654194"/>
            <a:ext cx="5436604" cy="1015663"/>
          </a:xfrm>
          <a:prstGeom prst="rect">
            <a:avLst/>
          </a:prstGeom>
          <a:ln>
            <a:solidFill>
              <a:srgbClr val="66FF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3. </a:t>
            </a:r>
            <a:r>
              <a:rPr lang="en-US" sz="2000" dirty="0" err="1" smtClean="0"/>
              <a:t>Topgan</a:t>
            </a:r>
            <a:r>
              <a:rPr lang="en-US" sz="2000" dirty="0" smtClean="0"/>
              <a:t> </a:t>
            </a:r>
            <a:r>
              <a:rPr lang="en-US" sz="2000" dirty="0" err="1"/>
              <a:t>obro‘ni</a:t>
            </a:r>
            <a:r>
              <a:rPr lang="en-US" sz="2000" dirty="0"/>
              <a:t> </a:t>
            </a:r>
            <a:r>
              <a:rPr lang="en-US" sz="2000" dirty="0" err="1"/>
              <a:t>yo‘qotmaslik</a:t>
            </a:r>
            <a:r>
              <a:rPr lang="en-US" sz="2000" dirty="0"/>
              <a:t> </a:t>
            </a:r>
            <a:r>
              <a:rPr lang="en-US" sz="2000" dirty="0" err="1"/>
              <a:t>shart</a:t>
            </a:r>
            <a:r>
              <a:rPr lang="en-US" sz="2000" dirty="0"/>
              <a:t>, </a:t>
            </a:r>
            <a:r>
              <a:rPr lang="en-US" sz="2000" dirty="0" err="1"/>
              <a:t>chunki</a:t>
            </a:r>
            <a:r>
              <a:rPr lang="en-US" sz="2000" dirty="0"/>
              <a:t> </a:t>
            </a:r>
            <a:r>
              <a:rPr lang="en-US" sz="2000" dirty="0" err="1"/>
              <a:t>obro</a:t>
            </a:r>
            <a:r>
              <a:rPr lang="en-US" sz="2000" dirty="0"/>
              <a:t>‘ </a:t>
            </a:r>
            <a:r>
              <a:rPr lang="en-US" sz="2000" dirty="0" err="1"/>
              <a:t>ko‘ylak</a:t>
            </a:r>
            <a:r>
              <a:rPr lang="en-US" sz="2000" dirty="0"/>
              <a:t> </a:t>
            </a:r>
            <a:r>
              <a:rPr lang="en-US" sz="2000" dirty="0" err="1" smtClean="0"/>
              <a:t>emaski</a:t>
            </a:r>
            <a:r>
              <a:rPr lang="en-US" sz="2000" dirty="0" smtClean="0"/>
              <a:t>, </a:t>
            </a:r>
            <a:r>
              <a:rPr lang="en-US" sz="2000" dirty="0" err="1" smtClean="0"/>
              <a:t>yangisini</a:t>
            </a:r>
            <a:r>
              <a:rPr lang="en-US" sz="2000" dirty="0" smtClean="0"/>
              <a:t> </a:t>
            </a:r>
            <a:r>
              <a:rPr lang="en-US" sz="2000" dirty="0" err="1"/>
              <a:t>bozordan</a:t>
            </a:r>
            <a:r>
              <a:rPr lang="en-US" sz="2000" dirty="0"/>
              <a:t> </a:t>
            </a:r>
            <a:r>
              <a:rPr lang="en-US" sz="2000" dirty="0" err="1"/>
              <a:t>olsang</a:t>
            </a:r>
            <a:r>
              <a:rPr lang="en-US" sz="2000" dirty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84-mashq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56667" y="1728056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Nima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uchun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58422" y="2158311"/>
            <a:ext cx="991836" cy="900099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16284" y="2160104"/>
            <a:ext cx="936104" cy="9001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12" idx="3"/>
          </p:cNvCxnSpPr>
          <p:nvPr/>
        </p:nvCxnSpPr>
        <p:spPr>
          <a:xfrm flipH="1">
            <a:off x="2452388" y="2608361"/>
            <a:ext cx="906034" cy="17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47677" y="22321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,</a:t>
            </a:r>
            <a:r>
              <a:rPr lang="en-US" sz="1800" b="1" dirty="0" err="1" smtClean="0">
                <a:solidFill>
                  <a:srgbClr val="0000FF"/>
                </a:solidFill>
              </a:rPr>
              <a:t>chunki</a:t>
            </a:r>
            <a:endParaRPr lang="ru-RU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1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2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654194"/>
            <a:ext cx="5436604" cy="224676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 </a:t>
            </a:r>
            <a:r>
              <a:rPr lang="en-US" sz="2000" dirty="0" err="1" smtClean="0"/>
              <a:t>Ravshanlik</a:t>
            </a:r>
            <a:r>
              <a:rPr lang="en-US" sz="2000" dirty="0" smtClean="0"/>
              <a:t> </a:t>
            </a:r>
            <a:r>
              <a:rPr lang="en-US" sz="2000" dirty="0" err="1"/>
              <a:t>tilning</a:t>
            </a:r>
            <a:r>
              <a:rPr lang="en-US" sz="2000" dirty="0"/>
              <a:t> </a:t>
            </a:r>
            <a:r>
              <a:rPr lang="en-US" sz="2000" dirty="0" err="1"/>
              <a:t>asosiy</a:t>
            </a:r>
            <a:r>
              <a:rPr lang="en-US" sz="2000" dirty="0"/>
              <a:t> </a:t>
            </a:r>
            <a:r>
              <a:rPr lang="en-US" sz="2000" dirty="0" err="1"/>
              <a:t>fazilatidir</a:t>
            </a:r>
            <a:r>
              <a:rPr lang="en-US" sz="2000" dirty="0"/>
              <a:t>. </a:t>
            </a:r>
            <a:r>
              <a:rPr lang="en-US" sz="2000" dirty="0" err="1"/>
              <a:t>Fikr</a:t>
            </a:r>
            <a:r>
              <a:rPr lang="en-US" sz="2000" dirty="0"/>
              <a:t> </a:t>
            </a:r>
            <a:r>
              <a:rPr lang="en-US" sz="2000" dirty="0" err="1"/>
              <a:t>tiniq</a:t>
            </a:r>
            <a:r>
              <a:rPr lang="en-US" sz="2000" dirty="0"/>
              <a:t> </a:t>
            </a:r>
            <a:r>
              <a:rPr lang="en-US" sz="2000" dirty="0" err="1"/>
              <a:t>bo‘lsa</a:t>
            </a:r>
            <a:r>
              <a:rPr lang="en-US" sz="2000" dirty="0"/>
              <a:t>, </a:t>
            </a:r>
            <a:r>
              <a:rPr lang="en-US" sz="2000" dirty="0" err="1" smtClean="0"/>
              <a:t>nutq</a:t>
            </a:r>
            <a:r>
              <a:rPr lang="en-US" sz="2000" dirty="0" smtClean="0"/>
              <a:t> </a:t>
            </a:r>
            <a:r>
              <a:rPr lang="en-US" sz="2000" dirty="0" err="1" smtClean="0"/>
              <a:t>ravon</a:t>
            </a:r>
            <a:r>
              <a:rPr lang="en-US" sz="2000" dirty="0" smtClean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chiroyli</a:t>
            </a:r>
            <a:r>
              <a:rPr lang="en-US" sz="2000" dirty="0"/>
              <a:t> </a:t>
            </a:r>
            <a:r>
              <a:rPr lang="en-US" sz="2000" dirty="0" err="1"/>
              <a:t>bo‘ladi</a:t>
            </a:r>
            <a:r>
              <a:rPr lang="en-US" sz="2000" dirty="0"/>
              <a:t>. </a:t>
            </a:r>
            <a:r>
              <a:rPr lang="en-US" sz="2000" dirty="0" err="1"/>
              <a:t>Shoshilib</a:t>
            </a:r>
            <a:r>
              <a:rPr lang="en-US" sz="2000" dirty="0"/>
              <a:t>, </a:t>
            </a:r>
            <a:r>
              <a:rPr lang="en-US" sz="2000" dirty="0" err="1"/>
              <a:t>uzuq-yuluq</a:t>
            </a:r>
            <a:r>
              <a:rPr lang="en-US" sz="2000" dirty="0"/>
              <a:t> </a:t>
            </a:r>
            <a:r>
              <a:rPr lang="en-US" sz="2000" dirty="0" err="1"/>
              <a:t>gapirgan</a:t>
            </a:r>
            <a:r>
              <a:rPr lang="en-US" sz="2000" dirty="0"/>
              <a:t> </a:t>
            </a:r>
            <a:r>
              <a:rPr lang="en-US" sz="2000" dirty="0" err="1" smtClean="0"/>
              <a:t>odam</a:t>
            </a:r>
            <a:r>
              <a:rPr lang="en-US" sz="2000" dirty="0" smtClean="0"/>
              <a:t> </a:t>
            </a:r>
            <a:r>
              <a:rPr lang="en-US" sz="2000" dirty="0" err="1" smtClean="0"/>
              <a:t>so‘z</a:t>
            </a:r>
            <a:r>
              <a:rPr lang="en-US" sz="2000" dirty="0" smtClean="0"/>
              <a:t> </a:t>
            </a:r>
            <a:r>
              <a:rPr lang="en-US" sz="2000" dirty="0" err="1"/>
              <a:t>ustasi</a:t>
            </a:r>
            <a:r>
              <a:rPr lang="en-US" sz="2000" dirty="0"/>
              <a:t> </a:t>
            </a:r>
            <a:r>
              <a:rPr lang="en-US" sz="2000" dirty="0" err="1"/>
              <a:t>sanalmaydi</a:t>
            </a:r>
            <a:r>
              <a:rPr lang="en-US" sz="2000" dirty="0"/>
              <a:t>. </a:t>
            </a:r>
            <a:r>
              <a:rPr lang="en-US" sz="2000" dirty="0" err="1"/>
              <a:t>Shuni</a:t>
            </a:r>
            <a:r>
              <a:rPr lang="en-US" sz="2000" dirty="0"/>
              <a:t> </a:t>
            </a:r>
            <a:r>
              <a:rPr lang="en-US" sz="2000" dirty="0" err="1"/>
              <a:t>bilingki</a:t>
            </a:r>
            <a:r>
              <a:rPr lang="en-US" sz="2000" dirty="0"/>
              <a:t>, </a:t>
            </a:r>
            <a:r>
              <a:rPr lang="en-US" sz="2000" dirty="0" err="1"/>
              <a:t>bunday</a:t>
            </a:r>
            <a:r>
              <a:rPr lang="en-US" sz="2000" dirty="0"/>
              <a:t> </a:t>
            </a:r>
            <a:r>
              <a:rPr lang="en-US" sz="2000" dirty="0" err="1"/>
              <a:t>odamlar</a:t>
            </a:r>
            <a:r>
              <a:rPr lang="en-US" sz="2000" dirty="0"/>
              <a:t>, </a:t>
            </a:r>
            <a:r>
              <a:rPr lang="en-US" sz="2000" dirty="0" err="1" smtClean="0"/>
              <a:t>ko‘pincha</a:t>
            </a:r>
            <a:r>
              <a:rPr lang="en-US" sz="2000" dirty="0" smtClean="0"/>
              <a:t>, </a:t>
            </a:r>
            <a:r>
              <a:rPr lang="en-US" sz="2000" dirty="0" err="1" smtClean="0"/>
              <a:t>maqtanchoq</a:t>
            </a:r>
            <a:r>
              <a:rPr lang="en-US" sz="2000" dirty="0" smtClean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yolg‘onchi</a:t>
            </a:r>
            <a:r>
              <a:rPr lang="en-US" sz="2000" dirty="0"/>
              <a:t> </a:t>
            </a:r>
            <a:r>
              <a:rPr lang="en-US" sz="2000" dirty="0" err="1"/>
              <a:t>bo‘ladi</a:t>
            </a:r>
            <a:r>
              <a:rPr lang="en-US" sz="2000" dirty="0"/>
              <a:t>. </a:t>
            </a:r>
            <a:r>
              <a:rPr lang="en-US" sz="2000" dirty="0" err="1"/>
              <a:t>Demak</a:t>
            </a:r>
            <a:r>
              <a:rPr lang="en-US" sz="2000" dirty="0"/>
              <a:t>, </a:t>
            </a:r>
            <a:r>
              <a:rPr lang="en-US" sz="2000" dirty="0" err="1"/>
              <a:t>o‘z</a:t>
            </a:r>
            <a:r>
              <a:rPr lang="en-US" sz="2000" dirty="0"/>
              <a:t> </a:t>
            </a:r>
            <a:r>
              <a:rPr lang="en-US" sz="2000" dirty="0" err="1"/>
              <a:t>fikrini</a:t>
            </a:r>
            <a:r>
              <a:rPr lang="en-US" sz="2000" dirty="0"/>
              <a:t> </a:t>
            </a:r>
            <a:r>
              <a:rPr lang="en-US" sz="2000" dirty="0" err="1" smtClean="0"/>
              <a:t>o‘ylab,bosiqlik</a:t>
            </a:r>
            <a:r>
              <a:rPr lang="en-US" sz="2000" dirty="0" smtClean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gapirgan</a:t>
            </a:r>
            <a:r>
              <a:rPr lang="en-US" sz="2000" dirty="0"/>
              <a:t> </a:t>
            </a:r>
            <a:r>
              <a:rPr lang="en-US" sz="2000" dirty="0" err="1"/>
              <a:t>odam</a:t>
            </a:r>
            <a:r>
              <a:rPr lang="en-US" sz="2000" dirty="0"/>
              <a:t>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doim</a:t>
            </a:r>
            <a:r>
              <a:rPr lang="en-US" sz="2000" dirty="0"/>
              <a:t> </a:t>
            </a:r>
            <a:r>
              <a:rPr lang="en-US" sz="2000" dirty="0" err="1"/>
              <a:t>yutadi</a:t>
            </a:r>
            <a:r>
              <a:rPr lang="en-US" sz="2000" dirty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85-mashq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15722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575928"/>
            <a:ext cx="5436604" cy="400110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Fikr</a:t>
            </a:r>
            <a:r>
              <a:rPr lang="en-US" sz="2000" dirty="0" smtClean="0"/>
              <a:t> </a:t>
            </a:r>
            <a:r>
              <a:rPr lang="en-US" sz="2000" dirty="0" err="1"/>
              <a:t>tiniq</a:t>
            </a:r>
            <a:r>
              <a:rPr lang="en-US" sz="2000" dirty="0"/>
              <a:t> </a:t>
            </a:r>
            <a:r>
              <a:rPr lang="en-US" sz="2000" dirty="0" err="1"/>
              <a:t>bo‘l</a:t>
            </a:r>
            <a:r>
              <a:rPr lang="en-US" sz="2000" b="1" dirty="0" err="1">
                <a:solidFill>
                  <a:srgbClr val="0000FF"/>
                </a:solidFill>
              </a:rPr>
              <a:t>sa</a:t>
            </a:r>
            <a:r>
              <a:rPr lang="en-US" sz="2000" dirty="0"/>
              <a:t>, </a:t>
            </a:r>
            <a:r>
              <a:rPr lang="en-US" sz="2000" dirty="0" err="1" smtClean="0"/>
              <a:t>nutq</a:t>
            </a:r>
            <a:r>
              <a:rPr lang="en-US" sz="2000" dirty="0" smtClean="0"/>
              <a:t> </a:t>
            </a:r>
            <a:r>
              <a:rPr lang="en-US" sz="2000" dirty="0" err="1" smtClean="0"/>
              <a:t>ravon</a:t>
            </a:r>
            <a:r>
              <a:rPr lang="en-US" sz="2000" dirty="0" smtClean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chiroyli</a:t>
            </a:r>
            <a:r>
              <a:rPr lang="en-US" sz="2000" dirty="0"/>
              <a:t> </a:t>
            </a:r>
            <a:r>
              <a:rPr lang="en-US" sz="2000" dirty="0" err="1"/>
              <a:t>bo‘ladi</a:t>
            </a:r>
            <a:r>
              <a:rPr lang="en-US" sz="2000" dirty="0"/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85-mashq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425" y="1740250"/>
            <a:ext cx="5436604" cy="7078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Shuni</a:t>
            </a:r>
            <a:r>
              <a:rPr lang="en-US" sz="2000" dirty="0" smtClean="0"/>
              <a:t> </a:t>
            </a:r>
            <a:r>
              <a:rPr lang="en-US" sz="2000" dirty="0" err="1"/>
              <a:t>biling</a:t>
            </a:r>
            <a:r>
              <a:rPr lang="en-US" sz="2000" b="1" dirty="0" err="1">
                <a:solidFill>
                  <a:srgbClr val="0000FF"/>
                </a:solidFill>
              </a:rPr>
              <a:t>ki</a:t>
            </a:r>
            <a:r>
              <a:rPr lang="en-US" sz="2000" dirty="0"/>
              <a:t>, </a:t>
            </a:r>
            <a:r>
              <a:rPr lang="en-US" sz="2000" dirty="0" err="1"/>
              <a:t>bunday</a:t>
            </a:r>
            <a:r>
              <a:rPr lang="en-US" sz="2000" dirty="0"/>
              <a:t> </a:t>
            </a:r>
            <a:r>
              <a:rPr lang="en-US" sz="2000" dirty="0" err="1"/>
              <a:t>odamlar</a:t>
            </a:r>
            <a:r>
              <a:rPr lang="en-US" sz="2000" dirty="0"/>
              <a:t>, </a:t>
            </a:r>
            <a:r>
              <a:rPr lang="en-US" sz="2000" dirty="0" err="1" smtClean="0"/>
              <a:t>ko‘pincha</a:t>
            </a:r>
            <a:r>
              <a:rPr lang="en-US" sz="2000" dirty="0" smtClean="0"/>
              <a:t>, </a:t>
            </a:r>
            <a:r>
              <a:rPr lang="en-US" sz="2000" dirty="0" err="1" smtClean="0"/>
              <a:t>maqtanchoq</a:t>
            </a:r>
            <a:r>
              <a:rPr lang="en-US" sz="2000" dirty="0" smtClean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yolg‘onchi</a:t>
            </a:r>
            <a:r>
              <a:rPr lang="en-US" sz="2000" dirty="0"/>
              <a:t> </a:t>
            </a:r>
            <a:r>
              <a:rPr lang="en-US" sz="2000" dirty="0" err="1" smtClean="0"/>
              <a:t>bo‘ladi</a:t>
            </a:r>
            <a:r>
              <a:rPr lang="en-US" sz="2000" dirty="0" smtClean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39565" y="1037722"/>
            <a:ext cx="720080" cy="6480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23741" y="1037722"/>
            <a:ext cx="720080" cy="64807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6"/>
            <a:endCxn id="10" idx="1"/>
          </p:cNvCxnSpPr>
          <p:nvPr/>
        </p:nvCxnSpPr>
        <p:spPr>
          <a:xfrm>
            <a:off x="2159645" y="1361758"/>
            <a:ext cx="86409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2332647" y="99242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sa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0784" y="2520144"/>
            <a:ext cx="662372" cy="61206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71476" y="2520143"/>
            <a:ext cx="681948" cy="612069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3" idx="2"/>
            <a:endCxn id="12" idx="3"/>
          </p:cNvCxnSpPr>
          <p:nvPr/>
        </p:nvCxnSpPr>
        <p:spPr>
          <a:xfrm flipH="1">
            <a:off x="2223156" y="2826178"/>
            <a:ext cx="84832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3" name="TextBox 22"/>
          <p:cNvSpPr txBox="1"/>
          <p:nvPr/>
        </p:nvSpPr>
        <p:spPr>
          <a:xfrm>
            <a:off x="2425755" y="24481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ki</a:t>
            </a:r>
            <a:endParaRPr lang="ru-RU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8" grpId="0" animBg="1"/>
      <p:bldP spid="9" grpId="0" animBg="1"/>
      <p:bldP spid="10" grpId="0" animBg="1"/>
      <p:bldP spid="2" grpId="0"/>
      <p:bldP spid="12" grpId="0" animBg="1"/>
      <p:bldP spid="13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643870"/>
            <a:ext cx="5436604" cy="707886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 </a:t>
            </a:r>
            <a:r>
              <a:rPr lang="en-US" sz="2000" dirty="0" err="1" smtClean="0"/>
              <a:t>Shuni</a:t>
            </a:r>
            <a:r>
              <a:rPr lang="en-US" sz="2000" dirty="0" smtClean="0"/>
              <a:t> </a:t>
            </a:r>
            <a:r>
              <a:rPr lang="en-US" sz="2000" dirty="0" err="1"/>
              <a:t>bilingki</a:t>
            </a:r>
            <a:r>
              <a:rPr lang="en-US" sz="2000" dirty="0"/>
              <a:t>, </a:t>
            </a:r>
            <a:r>
              <a:rPr lang="en-US" sz="2000" dirty="0" err="1"/>
              <a:t>bitta</a:t>
            </a:r>
            <a:r>
              <a:rPr lang="en-US" sz="2000" dirty="0"/>
              <a:t> </a:t>
            </a:r>
            <a:r>
              <a:rPr lang="en-US" sz="2000" dirty="0" err="1"/>
              <a:t>so‘zning</a:t>
            </a:r>
            <a:r>
              <a:rPr lang="en-US" sz="2000" dirty="0"/>
              <a:t> </a:t>
            </a:r>
            <a:r>
              <a:rPr lang="en-US" sz="2000" dirty="0" err="1"/>
              <a:t>tig‘i</a:t>
            </a:r>
            <a:r>
              <a:rPr lang="en-US" sz="2000" dirty="0"/>
              <a:t> </a:t>
            </a:r>
            <a:r>
              <a:rPr lang="en-US" sz="2000" dirty="0" err="1"/>
              <a:t>yuzta</a:t>
            </a:r>
            <a:r>
              <a:rPr lang="en-US" sz="2000" dirty="0"/>
              <a:t> </a:t>
            </a:r>
            <a:r>
              <a:rPr lang="en-US" sz="2000" dirty="0" err="1" smtClean="0"/>
              <a:t>shamshirdan</a:t>
            </a:r>
            <a:r>
              <a:rPr lang="en-US" sz="2000" dirty="0" smtClean="0"/>
              <a:t> </a:t>
            </a:r>
            <a:r>
              <a:rPr lang="en-US" sz="2000" dirty="0" err="1" smtClean="0"/>
              <a:t>o‘tkirroqdir</a:t>
            </a:r>
            <a:r>
              <a:rPr lang="en-US" sz="2000" dirty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86-mashq</a:t>
            </a:r>
            <a:endParaRPr lang="ru-RU" sz="20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544710" y="1404020"/>
            <a:ext cx="484632" cy="43204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617" y="1836068"/>
            <a:ext cx="177484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00FF"/>
                </a:solidFill>
              </a:rPr>
              <a:t>Nimani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biling</a:t>
            </a:r>
            <a:r>
              <a:rPr lang="en-US" sz="1800" b="1" dirty="0" smtClean="0">
                <a:solidFill>
                  <a:srgbClr val="000000"/>
                </a:solidFill>
              </a:rPr>
              <a:t>?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425" y="2340124"/>
            <a:ext cx="5436604" cy="707886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 </a:t>
            </a:r>
            <a:r>
              <a:rPr lang="en-US" sz="2000" b="1" dirty="0" err="1" smtClean="0">
                <a:solidFill>
                  <a:srgbClr val="0000FF"/>
                </a:solidFill>
              </a:rPr>
              <a:t>Bitta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so‘zning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tig‘i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yuzta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shamshirdan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o‘tkirroq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ekanligi</a:t>
            </a:r>
            <a:r>
              <a:rPr lang="en-US" sz="2000" b="1" dirty="0" err="1" smtClean="0"/>
              <a:t>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biling</a:t>
            </a:r>
            <a:r>
              <a:rPr lang="en-US" sz="2000" b="1" dirty="0" smtClean="0"/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3" grpId="0" animBg="1"/>
      <p:bldP spid="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643870"/>
            <a:ext cx="5436604" cy="707886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Inson</a:t>
            </a:r>
            <a:r>
              <a:rPr lang="en-US" sz="2000" dirty="0" smtClean="0"/>
              <a:t> </a:t>
            </a:r>
            <a:r>
              <a:rPr lang="en-US" sz="2000" dirty="0" err="1"/>
              <a:t>qanchalik</a:t>
            </a:r>
            <a:r>
              <a:rPr lang="en-US" sz="2000" dirty="0"/>
              <a:t> </a:t>
            </a:r>
            <a:r>
              <a:rPr lang="en-US" sz="2000" dirty="0" err="1"/>
              <a:t>kamtar</a:t>
            </a:r>
            <a:r>
              <a:rPr lang="en-US" sz="2000" dirty="0"/>
              <a:t> </a:t>
            </a:r>
            <a:r>
              <a:rPr lang="en-US" sz="2000" dirty="0" err="1"/>
              <a:t>bo‘lsa</a:t>
            </a:r>
            <a:r>
              <a:rPr lang="en-US" sz="2000" dirty="0"/>
              <a:t>, u </a:t>
            </a:r>
            <a:r>
              <a:rPr lang="en-US" sz="2000" dirty="0" err="1"/>
              <a:t>shunchalik</a:t>
            </a:r>
            <a:endParaRPr lang="en-US" sz="2000" dirty="0"/>
          </a:p>
          <a:p>
            <a:r>
              <a:rPr lang="en-US" sz="2000" dirty="0" err="1"/>
              <a:t>maqtovga</a:t>
            </a:r>
            <a:r>
              <a:rPr lang="en-US" sz="2000" dirty="0"/>
              <a:t> </a:t>
            </a:r>
            <a:r>
              <a:rPr lang="en-US" sz="2000" dirty="0" err="1"/>
              <a:t>loyiqdir</a:t>
            </a:r>
            <a:r>
              <a:rPr lang="en-US" sz="2000" dirty="0"/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86-mashq</a:t>
            </a:r>
            <a:endParaRPr lang="ru-RU" sz="20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544710" y="1404020"/>
            <a:ext cx="484632" cy="43204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537" y="1836068"/>
            <a:ext cx="318548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00FF"/>
                </a:solidFill>
              </a:rPr>
              <a:t>Qanchalik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maqtovga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loyiq</a:t>
            </a:r>
            <a:r>
              <a:rPr lang="en-US" sz="1800" b="1" dirty="0" smtClean="0">
                <a:solidFill>
                  <a:srgbClr val="000000"/>
                </a:solidFill>
              </a:rPr>
              <a:t>?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425" y="2340124"/>
            <a:ext cx="5436604" cy="707886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  </a:t>
            </a:r>
            <a:r>
              <a:rPr lang="en-US" sz="2000" b="1" dirty="0" err="1">
                <a:solidFill>
                  <a:srgbClr val="0000FF"/>
                </a:solidFill>
              </a:rPr>
              <a:t>Inson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kamtar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bo‘lganchalik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/>
              <a:t>maqtovga</a:t>
            </a:r>
            <a:r>
              <a:rPr lang="en-US" sz="2000" b="1" dirty="0" smtClean="0"/>
              <a:t> </a:t>
            </a:r>
            <a:r>
              <a:rPr lang="en-US" sz="2000" b="1" dirty="0" err="1"/>
              <a:t>loyiqdir</a:t>
            </a:r>
            <a:r>
              <a:rPr lang="en-US" sz="2000" b="1" dirty="0"/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3" grpId="0" animBg="1"/>
      <p:bldP spid="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87-mashq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3581" y="647936"/>
            <a:ext cx="864970" cy="86409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94272" y="647935"/>
            <a:ext cx="890533" cy="864097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9" idx="2"/>
            <a:endCxn id="8" idx="3"/>
          </p:cNvCxnSpPr>
          <p:nvPr/>
        </p:nvCxnSpPr>
        <p:spPr>
          <a:xfrm flipH="1">
            <a:off x="2448551" y="1079984"/>
            <a:ext cx="645721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1" name="TextBox 10"/>
          <p:cNvSpPr txBox="1"/>
          <p:nvPr/>
        </p:nvSpPr>
        <p:spPr>
          <a:xfrm>
            <a:off x="2538929" y="611932"/>
            <a:ext cx="592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441" y="2052092"/>
            <a:ext cx="5111326" cy="288032"/>
          </a:xfrm>
          <a:prstGeom prst="roundRect">
            <a:avLst/>
          </a:prstGeom>
          <a:solidFill>
            <a:srgbClr val="EDA3FF"/>
          </a:solidFill>
          <a:ln>
            <a:solidFill>
              <a:srgbClr val="CC33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Shunga</a:t>
            </a:r>
            <a:r>
              <a:rPr lang="en-US" sz="1800" b="1" i="1" dirty="0" smtClean="0"/>
              <a:t>… -</a:t>
            </a:r>
            <a:r>
              <a:rPr lang="en-US" sz="1800" b="1" i="1" dirty="0" err="1" smtClean="0"/>
              <a:t>ki</a:t>
            </a:r>
            <a:r>
              <a:rPr lang="en-US" sz="1800" b="1" i="1" dirty="0" smtClean="0"/>
              <a:t>, … .</a:t>
            </a:r>
            <a:endParaRPr lang="ru-RU" sz="18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4683" y="1656048"/>
            <a:ext cx="5111326" cy="288032"/>
          </a:xfrm>
          <a:prstGeom prst="roundRect">
            <a:avLst/>
          </a:prstGeom>
          <a:solidFill>
            <a:srgbClr val="E9ABFF"/>
          </a:solidFill>
          <a:ln>
            <a:solidFill>
              <a:srgbClr val="CC33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Shuni</a:t>
            </a:r>
            <a:r>
              <a:rPr lang="en-US" sz="1800" b="1" i="1" dirty="0" smtClean="0"/>
              <a:t>… -</a:t>
            </a:r>
            <a:r>
              <a:rPr lang="en-US" sz="1800" b="1" i="1" dirty="0" err="1" smtClean="0"/>
              <a:t>ki</a:t>
            </a:r>
            <a:r>
              <a:rPr lang="en-US" sz="1800" b="1" i="1" dirty="0" smtClean="0"/>
              <a:t>, … .</a:t>
            </a:r>
            <a:endParaRPr lang="ru-RU" sz="18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441" y="2772172"/>
            <a:ext cx="5111326" cy="288032"/>
          </a:xfrm>
          <a:prstGeom prst="roundRect">
            <a:avLst/>
          </a:prstGeom>
          <a:solidFill>
            <a:srgbClr val="EDA3FF"/>
          </a:solidFill>
          <a:ln>
            <a:solidFill>
              <a:srgbClr val="CC33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Shunday</a:t>
            </a:r>
            <a:r>
              <a:rPr lang="en-US" sz="1800" b="1" i="1" dirty="0" smtClean="0"/>
              <a:t>… -</a:t>
            </a:r>
            <a:r>
              <a:rPr lang="en-US" sz="1800" b="1" i="1" dirty="0" err="1" smtClean="0"/>
              <a:t>ki</a:t>
            </a:r>
            <a:r>
              <a:rPr lang="en-US" sz="1800" b="1" i="1" dirty="0" smtClean="0"/>
              <a:t>, … .</a:t>
            </a:r>
            <a:endParaRPr lang="ru-RU" sz="1800" b="1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5819" y="2412132"/>
            <a:ext cx="5111326" cy="288032"/>
          </a:xfrm>
          <a:prstGeom prst="roundRect">
            <a:avLst/>
          </a:prstGeom>
          <a:solidFill>
            <a:srgbClr val="EDA3FF"/>
          </a:solidFill>
          <a:ln>
            <a:solidFill>
              <a:srgbClr val="CC33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Shundan</a:t>
            </a:r>
            <a:r>
              <a:rPr lang="en-US" sz="1800" b="1" i="1" dirty="0" smtClean="0"/>
              <a:t>… -</a:t>
            </a:r>
            <a:r>
              <a:rPr lang="en-US" sz="1800" b="1" i="1" dirty="0" err="1" smtClean="0"/>
              <a:t>ki</a:t>
            </a:r>
            <a:r>
              <a:rPr lang="en-US" sz="1800" b="1" i="1" dirty="0" smtClean="0"/>
              <a:t>, … .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183122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animBg="1"/>
      <p:bldP spid="9" grpId="0" animBg="1"/>
      <p:bldP spid="11" grpId="0"/>
      <p:bldP spid="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Savol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6" y="575928"/>
            <a:ext cx="543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1.Ergashgan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necha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qismdan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tashkil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topadi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2.Qanday </a:t>
            </a:r>
            <a:r>
              <a:rPr lang="en-US" sz="1800" dirty="0" err="1">
                <a:solidFill>
                  <a:srgbClr val="000000"/>
                </a:solidFill>
              </a:rPr>
              <a:t>gapga</a:t>
            </a:r>
            <a:r>
              <a:rPr lang="en-US" sz="1800" dirty="0">
                <a:solidFill>
                  <a:srgbClr val="000000"/>
                </a:solidFill>
              </a:rPr>
              <a:t> bosh gap </a:t>
            </a:r>
            <a:r>
              <a:rPr lang="en-US" sz="1800" dirty="0" err="1">
                <a:solidFill>
                  <a:srgbClr val="000000"/>
                </a:solidFill>
              </a:rPr>
              <a:t>deyiladi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3.Qanday </a:t>
            </a:r>
            <a:r>
              <a:rPr lang="en-US" sz="1800" dirty="0" err="1">
                <a:solidFill>
                  <a:srgbClr val="000000"/>
                </a:solidFill>
              </a:rPr>
              <a:t>gapga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ergash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>
                <a:solidFill>
                  <a:srgbClr val="000000"/>
                </a:solidFill>
              </a:rPr>
              <a:t>deyiladi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4.Ergashgan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>
                <a:solidFill>
                  <a:srgbClr val="000000"/>
                </a:solidFill>
              </a:rPr>
              <a:t>qismlari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so‘z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birikmasi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qismlari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o‘rtasidagi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o‘xshashlik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haqida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so‘zlang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13" y="2313176"/>
            <a:ext cx="552216" cy="81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1" y="2304120"/>
            <a:ext cx="615113" cy="81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665356"/>
            <a:ext cx="543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     </a:t>
            </a:r>
            <a:r>
              <a:rPr lang="en-US" sz="1800" b="1" i="1" dirty="0" smtClean="0">
                <a:solidFill>
                  <a:srgbClr val="000000"/>
                </a:solidFill>
              </a:rPr>
              <a:t>88-mashq</a:t>
            </a:r>
            <a:r>
              <a:rPr lang="en-US" sz="1800" b="1" i="1" dirty="0">
                <a:solidFill>
                  <a:srgbClr val="000000"/>
                </a:solidFill>
              </a:rPr>
              <a:t>. </a:t>
            </a:r>
            <a:r>
              <a:rPr lang="en-US" sz="1800" i="1" dirty="0" err="1" smtClean="0">
                <a:solidFill>
                  <a:srgbClr val="000000"/>
                </a:solidFill>
              </a:rPr>
              <a:t>Maqollarning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tushirib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qoldirilgan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qismini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tiklang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va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qo‘shma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gapni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izohlang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bog‘lovchi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vositalarini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tushuntiring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1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yurting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omon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</a:t>
            </a:r>
            <a:r>
              <a:rPr lang="en-US" sz="1800" dirty="0">
                <a:solidFill>
                  <a:srgbClr val="000000"/>
                </a:solidFill>
              </a:rPr>
              <a:t>, ... 2. </a:t>
            </a:r>
            <a:r>
              <a:rPr lang="en-US" sz="1800" dirty="0" err="1">
                <a:solidFill>
                  <a:srgbClr val="000000"/>
                </a:solidFill>
              </a:rPr>
              <a:t>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quroling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</a:t>
            </a:r>
            <a:r>
              <a:rPr lang="en-US" sz="1800" dirty="0" smtClean="0">
                <a:solidFill>
                  <a:srgbClr val="000000"/>
                </a:solidFill>
              </a:rPr>
              <a:t>, ... </a:t>
            </a:r>
            <a:r>
              <a:rPr lang="en-US" sz="1800" dirty="0">
                <a:solidFill>
                  <a:srgbClr val="000000"/>
                </a:solidFill>
              </a:rPr>
              <a:t>3. </a:t>
            </a:r>
            <a:r>
              <a:rPr lang="en-US" sz="1800" dirty="0" err="1">
                <a:solidFill>
                  <a:srgbClr val="000000"/>
                </a:solidFill>
              </a:rPr>
              <a:t>Birni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kessang</a:t>
            </a:r>
            <a:r>
              <a:rPr lang="en-US" sz="1800" dirty="0" smtClean="0">
                <a:solidFill>
                  <a:srgbClr val="000000"/>
                </a:solidFill>
              </a:rPr>
              <a:t>, ... </a:t>
            </a:r>
            <a:r>
              <a:rPr lang="en-US" sz="1800" dirty="0">
                <a:solidFill>
                  <a:srgbClr val="000000"/>
                </a:solidFill>
              </a:rPr>
              <a:t>4. </a:t>
            </a:r>
            <a:r>
              <a:rPr lang="en-US" sz="1800" dirty="0" err="1">
                <a:solidFill>
                  <a:srgbClr val="000000"/>
                </a:solidFill>
              </a:rPr>
              <a:t>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boshiga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tushsa</a:t>
            </a:r>
            <a:r>
              <a:rPr lang="en-US" sz="1800" dirty="0">
                <a:solidFill>
                  <a:srgbClr val="000000"/>
                </a:solidFill>
              </a:rPr>
              <a:t>, ... 5. </a:t>
            </a:r>
            <a:r>
              <a:rPr lang="en-US" sz="1800" dirty="0" err="1" smtClean="0">
                <a:solidFill>
                  <a:srgbClr val="000000"/>
                </a:solidFill>
              </a:rPr>
              <a:t>Qozonga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yaqin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yursang</a:t>
            </a:r>
            <a:r>
              <a:rPr lang="en-US" sz="1800" dirty="0">
                <a:solidFill>
                  <a:srgbClr val="000000"/>
                </a:solidFill>
              </a:rPr>
              <a:t>, ... 6. </a:t>
            </a:r>
            <a:r>
              <a:rPr lang="en-US" sz="1800" dirty="0" err="1">
                <a:solidFill>
                  <a:srgbClr val="000000"/>
                </a:solidFill>
              </a:rPr>
              <a:t>Yaxshi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yursang</a:t>
            </a:r>
            <a:r>
              <a:rPr lang="en-US" sz="1800" dirty="0">
                <a:solidFill>
                  <a:srgbClr val="000000"/>
                </a:solidFill>
              </a:rPr>
              <a:t>, ...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309211"/>
            <a:ext cx="644736" cy="77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topshiriqni</a:t>
            </a:r>
            <a:r>
              <a:rPr lang="en-US" sz="2000" dirty="0" smtClean="0"/>
              <a:t> </a:t>
            </a:r>
            <a:r>
              <a:rPr lang="en-US" sz="2000" dirty="0" err="1" smtClean="0"/>
              <a:t>tekshirish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640526"/>
            <a:ext cx="55806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83-mashq</a:t>
            </a:r>
          </a:p>
          <a:p>
            <a:pPr algn="just">
              <a:spcAft>
                <a:spcPts val="120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     </a:t>
            </a:r>
            <a:r>
              <a:rPr lang="en-US" sz="1600" i="1" dirty="0" err="1" smtClean="0">
                <a:solidFill>
                  <a:srgbClr val="000000"/>
                </a:solidFill>
              </a:rPr>
              <a:t>Siringni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barchaga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aytishdan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ehtiyot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bo‘l</a:t>
            </a:r>
            <a:r>
              <a:rPr lang="en-US" sz="1600" i="1" dirty="0">
                <a:solidFill>
                  <a:srgbClr val="000000"/>
                </a:solidFill>
              </a:rPr>
              <a:t>, </a:t>
            </a:r>
            <a:r>
              <a:rPr lang="en-US" sz="1600" b="1" i="1" u="sng" dirty="0" err="1">
                <a:solidFill>
                  <a:srgbClr val="0070C0"/>
                </a:solidFill>
              </a:rPr>
              <a:t>chunki</a:t>
            </a:r>
            <a:r>
              <a:rPr lang="en-US" sz="1600" b="1" i="1" u="sng" dirty="0">
                <a:solidFill>
                  <a:srgbClr val="0070C0"/>
                </a:solidFill>
              </a:rPr>
              <a:t> </a:t>
            </a:r>
            <a:r>
              <a:rPr lang="en-US" sz="1600" i="1" dirty="0">
                <a:solidFill>
                  <a:srgbClr val="000000"/>
                </a:solidFill>
              </a:rPr>
              <a:t>“</a:t>
            </a:r>
            <a:r>
              <a:rPr lang="en-US" sz="1600" i="1" dirty="0" err="1">
                <a:solidFill>
                  <a:srgbClr val="000000"/>
                </a:solidFill>
              </a:rPr>
              <a:t>mulohazakor</a:t>
            </a:r>
            <a:r>
              <a:rPr lang="en-US" sz="1600" i="1" dirty="0">
                <a:solidFill>
                  <a:srgbClr val="000000"/>
                </a:solidFill>
              </a:rPr>
              <a:t>” </a:t>
            </a:r>
            <a:r>
              <a:rPr lang="en-US" sz="1600" i="1" dirty="0" err="1">
                <a:solidFill>
                  <a:srgbClr val="000000"/>
                </a:solidFill>
              </a:rPr>
              <a:t>degan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so‘z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ehtiyotkor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bo‘lish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degandan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boshqa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narsa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emas</a:t>
            </a:r>
            <a:r>
              <a:rPr lang="en-US" sz="1600" i="1" dirty="0">
                <a:solidFill>
                  <a:srgbClr val="000000"/>
                </a:solidFill>
              </a:rPr>
              <a:t>. </a:t>
            </a:r>
            <a:endParaRPr lang="en-US" sz="1600" i="1" dirty="0" smtClean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     </a:t>
            </a:r>
            <a:r>
              <a:rPr lang="en-US" sz="1600" b="1" i="1" u="sng" dirty="0" smtClean="0">
                <a:solidFill>
                  <a:srgbClr val="0070C0"/>
                </a:solidFill>
              </a:rPr>
              <a:t>Agar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siringni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saqlasang</a:t>
            </a:r>
            <a:r>
              <a:rPr lang="en-US" sz="1600" i="1" dirty="0">
                <a:solidFill>
                  <a:srgbClr val="000000"/>
                </a:solidFill>
              </a:rPr>
              <a:t>, u </a:t>
            </a:r>
            <a:r>
              <a:rPr lang="en-US" sz="1600" i="1" dirty="0" err="1">
                <a:solidFill>
                  <a:srgbClr val="000000"/>
                </a:solidFill>
              </a:rPr>
              <a:t>sening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asiringdir</a:t>
            </a:r>
            <a:r>
              <a:rPr lang="en-US" sz="1600" i="1" dirty="0">
                <a:solidFill>
                  <a:srgbClr val="000000"/>
                </a:solidFill>
              </a:rPr>
              <a:t>, </a:t>
            </a:r>
            <a:r>
              <a:rPr lang="en-US" sz="1600" b="1" i="1" u="sng" dirty="0">
                <a:solidFill>
                  <a:srgbClr val="0070C0"/>
                </a:solidFill>
              </a:rPr>
              <a:t>agar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oshkor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bo‘lsa</a:t>
            </a:r>
            <a:r>
              <a:rPr lang="en-US" sz="1600" i="1" dirty="0">
                <a:solidFill>
                  <a:srgbClr val="000000"/>
                </a:solidFill>
              </a:rPr>
              <a:t>, </a:t>
            </a:r>
            <a:r>
              <a:rPr lang="en-US" sz="1600" i="1" dirty="0" err="1">
                <a:solidFill>
                  <a:srgbClr val="000000"/>
                </a:solidFill>
              </a:rPr>
              <a:t>sen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siringning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asiri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bo‘lib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qolasan</a:t>
            </a:r>
            <a:r>
              <a:rPr lang="en-US" sz="1600" i="1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1" y="575928"/>
            <a:ext cx="5539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</a:rPr>
              <a:t>Ergashgan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tarkibida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nechta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gap </a:t>
            </a:r>
            <a:r>
              <a:rPr lang="en-US" sz="1800" dirty="0" err="1">
                <a:solidFill>
                  <a:srgbClr val="000000"/>
                </a:solidFill>
              </a:rPr>
              <a:t>bo‘lishidan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qat’i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nazar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doimo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ikki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qismdan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tashkil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topadi</a:t>
            </a:r>
            <a:r>
              <a:rPr lang="en-US" sz="1800" dirty="0">
                <a:solidFill>
                  <a:srgbClr val="000000"/>
                </a:solidFill>
              </a:rPr>
              <a:t>: 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        1</a:t>
            </a:r>
            <a:r>
              <a:rPr lang="en-US" sz="1800" dirty="0">
                <a:solidFill>
                  <a:srgbClr val="000000"/>
                </a:solidFill>
              </a:rPr>
              <a:t>) bosh gap; </a:t>
            </a:r>
            <a:r>
              <a:rPr lang="en-US" sz="1800" dirty="0" smtClean="0">
                <a:solidFill>
                  <a:srgbClr val="000000"/>
                </a:solidFill>
              </a:rPr>
              <a:t>       2</a:t>
            </a:r>
            <a:r>
              <a:rPr lang="en-US" sz="1800" dirty="0">
                <a:solidFill>
                  <a:srgbClr val="000000"/>
                </a:solidFill>
              </a:rPr>
              <a:t>) </a:t>
            </a:r>
            <a:r>
              <a:rPr lang="en-US" sz="1800" dirty="0" err="1">
                <a:solidFill>
                  <a:srgbClr val="000000"/>
                </a:solidFill>
              </a:rPr>
              <a:t>ergash</a:t>
            </a:r>
            <a:r>
              <a:rPr lang="en-US" sz="1800" dirty="0">
                <a:solidFill>
                  <a:srgbClr val="000000"/>
                </a:solidFill>
              </a:rPr>
              <a:t> gap.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Ergashgan</a:t>
            </a:r>
            <a:r>
              <a:rPr lang="en-US" sz="2000" dirty="0" smtClean="0"/>
              <a:t> </a:t>
            </a:r>
            <a:r>
              <a:rPr lang="en-US" sz="2000" dirty="0" err="1" smtClean="0"/>
              <a:t>qo‘shma</a:t>
            </a:r>
            <a:r>
              <a:rPr lang="en-US" sz="2000" dirty="0" smtClean="0"/>
              <a:t> </a:t>
            </a:r>
            <a:r>
              <a:rPr lang="en-US" sz="2000" dirty="0" err="1" smtClean="0"/>
              <a:t>gaplar</a:t>
            </a:r>
            <a:r>
              <a:rPr lang="en-US" sz="2000" dirty="0" smtClean="0"/>
              <a:t> </a:t>
            </a:r>
            <a:r>
              <a:rPr lang="en-US" sz="2000" dirty="0" err="1" smtClean="0"/>
              <a:t>tarkibi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465" y="2124100"/>
            <a:ext cx="9144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83581" y="1728056"/>
            <a:ext cx="612068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048035" y="2124100"/>
            <a:ext cx="986408" cy="914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455789" y="1728056"/>
            <a:ext cx="592246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Bosh gap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449" y="683940"/>
            <a:ext cx="1224136" cy="118379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71613" y="64793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err="1">
                <a:solidFill>
                  <a:srgbClr val="000000"/>
                </a:solidFill>
              </a:rPr>
              <a:t>Mazmuni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izohlanayotgan</a:t>
            </a:r>
            <a:r>
              <a:rPr lang="en-US" sz="1600" dirty="0" smtClean="0">
                <a:solidFill>
                  <a:srgbClr val="000000"/>
                </a:solidFill>
              </a:rPr>
              <a:t> gap </a:t>
            </a:r>
            <a:r>
              <a:rPr lang="en-US" sz="1600" dirty="0">
                <a:solidFill>
                  <a:srgbClr val="000000"/>
                </a:solidFill>
              </a:rPr>
              <a:t>bosh </a:t>
            </a:r>
            <a:r>
              <a:rPr lang="en-US" sz="1600" dirty="0" smtClean="0">
                <a:solidFill>
                  <a:srgbClr val="000000"/>
                </a:solidFill>
              </a:rPr>
              <a:t>gap </a:t>
            </a:r>
            <a:r>
              <a:rPr lang="en-US" sz="1600" dirty="0" err="1" smtClean="0">
                <a:solidFill>
                  <a:srgbClr val="000000"/>
                </a:solidFill>
              </a:rPr>
              <a:t>deyiladi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</a:rPr>
              <a:t>Bosh gap </a:t>
            </a:r>
            <a:r>
              <a:rPr lang="en-US" sz="1600" dirty="0" err="1" smtClean="0">
                <a:solidFill>
                  <a:srgbClr val="000000"/>
                </a:solidFill>
              </a:rPr>
              <a:t>savol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birga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o‘qiladi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</a:rPr>
              <a:t>Asosiy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mazmunni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ifodalaydi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</a:rPr>
              <a:t>Hokim</a:t>
            </a:r>
            <a:r>
              <a:rPr lang="en-US" sz="1600" dirty="0" smtClean="0">
                <a:solidFill>
                  <a:srgbClr val="000000"/>
                </a:solidFill>
              </a:rPr>
              <a:t> gap ham </a:t>
            </a:r>
            <a:r>
              <a:rPr lang="en-US" sz="1600" dirty="0" err="1" smtClean="0">
                <a:solidFill>
                  <a:srgbClr val="000000"/>
                </a:solidFill>
              </a:rPr>
              <a:t>deyiladi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25" y="198008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000000"/>
                </a:solidFill>
              </a:rPr>
              <a:t>     </a:t>
            </a:r>
            <a:r>
              <a:rPr lang="en-US" sz="1600" i="1" dirty="0" err="1" smtClean="0">
                <a:solidFill>
                  <a:srgbClr val="0000FF"/>
                </a:solidFill>
              </a:rPr>
              <a:t>Vatanimizning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kelajagi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shuning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uchun</a:t>
            </a:r>
            <a:r>
              <a:rPr lang="en-US" sz="1600" i="1" dirty="0">
                <a:solidFill>
                  <a:srgbClr val="0000FF"/>
                </a:solidFill>
              </a:rPr>
              <a:t> ham </a:t>
            </a:r>
            <a:r>
              <a:rPr lang="en-US" sz="1600" i="1" dirty="0" err="1" smtClean="0">
                <a:solidFill>
                  <a:srgbClr val="0000FF"/>
                </a:solidFill>
              </a:rPr>
              <a:t>buyuk</a:t>
            </a:r>
            <a:r>
              <a:rPr lang="en-US" sz="1600" b="1" i="1" dirty="0" err="1" smtClean="0">
                <a:solidFill>
                  <a:srgbClr val="FF0000"/>
                </a:solidFill>
              </a:rPr>
              <a:t>ki</a:t>
            </a:r>
            <a:r>
              <a:rPr lang="en-US" sz="1600" i="1" dirty="0" smtClean="0">
                <a:solidFill>
                  <a:srgbClr val="000000"/>
                </a:solidFill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</a:rPr>
              <a:t>unda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yashayotgan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aholining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katta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qismini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yoshlar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tashkil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etadi</a:t>
            </a:r>
            <a:r>
              <a:rPr lang="en-US" sz="1600" i="1" dirty="0" smtClean="0">
                <a:solidFill>
                  <a:srgbClr val="000000"/>
                </a:solidFill>
              </a:rPr>
              <a:t>.        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429" y="2772172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Vatanimiz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kelajagi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nima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uchun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buyuk</a:t>
            </a:r>
            <a:r>
              <a:rPr lang="en-US" sz="1600" b="1" i="1" dirty="0" smtClean="0">
                <a:solidFill>
                  <a:srgbClr val="FF0000"/>
                </a:solidFill>
              </a:rPr>
              <a:t>?    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2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Ergash</a:t>
            </a:r>
            <a:r>
              <a:rPr lang="en-US" sz="2000" dirty="0" smtClean="0"/>
              <a:t> gap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577" y="647936"/>
            <a:ext cx="410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osh </a:t>
            </a:r>
            <a:r>
              <a:rPr lang="en-US" sz="1600" dirty="0">
                <a:solidFill>
                  <a:srgbClr val="000000"/>
                </a:solidFill>
              </a:rPr>
              <a:t>gap </a:t>
            </a:r>
            <a:r>
              <a:rPr lang="en-US" sz="1600" dirty="0" err="1">
                <a:solidFill>
                  <a:srgbClr val="000000"/>
                </a:solidFill>
              </a:rPr>
              <a:t>mazmunini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izohlayotgan</a:t>
            </a:r>
            <a:r>
              <a:rPr lang="en-US" sz="1600" dirty="0">
                <a:solidFill>
                  <a:srgbClr val="000000"/>
                </a:solidFill>
              </a:rPr>
              <a:t> gap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gap </a:t>
            </a:r>
            <a:r>
              <a:rPr lang="en-US" sz="1600" dirty="0" err="1" smtClean="0">
                <a:solidFill>
                  <a:srgbClr val="000000"/>
                </a:solidFill>
              </a:rPr>
              <a:t>hisoblanadi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00"/>
                </a:solidFill>
              </a:rPr>
              <a:t>Ergash</a:t>
            </a:r>
            <a:r>
              <a:rPr lang="en-US" sz="1600" dirty="0" smtClean="0">
                <a:solidFill>
                  <a:srgbClr val="000000"/>
                </a:solidFill>
              </a:rPr>
              <a:t> gap </a:t>
            </a:r>
            <a:r>
              <a:rPr lang="en-US" sz="1600" dirty="0" err="1" smtClean="0">
                <a:solidFill>
                  <a:srgbClr val="000000"/>
                </a:solidFill>
              </a:rPr>
              <a:t>so‘roqqa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javob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bo‘lib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Bosh </a:t>
            </a:r>
            <a:r>
              <a:rPr lang="en-US" sz="1600" dirty="0" err="1" smtClean="0">
                <a:solidFill>
                  <a:srgbClr val="000000"/>
                </a:solidFill>
              </a:rPr>
              <a:t>gapni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to‘ldirib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izohlab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00"/>
                </a:solidFill>
              </a:rPr>
              <a:t>Tobe</a:t>
            </a:r>
            <a:r>
              <a:rPr lang="en-US" sz="1600" dirty="0" smtClean="0">
                <a:solidFill>
                  <a:srgbClr val="000000"/>
                </a:solidFill>
              </a:rPr>
              <a:t> gap ham </a:t>
            </a:r>
            <a:r>
              <a:rPr lang="en-US" sz="1600" dirty="0" err="1" smtClean="0">
                <a:solidFill>
                  <a:srgbClr val="000000"/>
                </a:solidFill>
              </a:rPr>
              <a:t>deyiladi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25" y="198008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>
                <a:solidFill>
                  <a:srgbClr val="7030A0"/>
                </a:solidFill>
              </a:rPr>
              <a:t>Erta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eksang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erta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o‘rasan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429" y="259215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 smtClean="0">
                <a:solidFill>
                  <a:srgbClr val="FF0000"/>
                </a:solidFill>
              </a:rPr>
              <a:t>Nima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qilsang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erta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o‘rasan</a:t>
            </a:r>
            <a:r>
              <a:rPr lang="en-US" sz="1800" b="1" i="1" dirty="0" smtClean="0">
                <a:solidFill>
                  <a:srgbClr val="FF0000"/>
                </a:solidFill>
              </a:rPr>
              <a:t>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3421" y="587329"/>
            <a:ext cx="1368152" cy="138404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7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Ergash</a:t>
            </a:r>
            <a:r>
              <a:rPr lang="en-US" sz="2000" dirty="0" smtClean="0"/>
              <a:t> gap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1132327"/>
              </p:ext>
            </p:extLst>
          </p:nvPr>
        </p:nvGraphicFramePr>
        <p:xfrm>
          <a:off x="705567" y="647936"/>
          <a:ext cx="440640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носка со стрелкой вверх 6"/>
          <p:cNvSpPr/>
          <p:nvPr/>
        </p:nvSpPr>
        <p:spPr>
          <a:xfrm>
            <a:off x="1220475" y="2520144"/>
            <a:ext cx="1623246" cy="576064"/>
          </a:xfrm>
          <a:prstGeom prst="upArrowCallout">
            <a:avLst>
              <a:gd name="adj1" fmla="val 63827"/>
              <a:gd name="adj2" fmla="val 75246"/>
              <a:gd name="adj3" fmla="val 25000"/>
              <a:gd name="adj4" fmla="val 64977"/>
            </a:avLst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>
                <a:solidFill>
                  <a:srgbClr val="000000"/>
                </a:solidFill>
              </a:rPr>
              <a:t>Qachon</a:t>
            </a:r>
            <a:r>
              <a:rPr lang="en-US" sz="1800" b="1" i="1" dirty="0" smtClean="0">
                <a:solidFill>
                  <a:srgbClr val="000000"/>
                </a:solidFill>
              </a:rPr>
              <a:t>?</a:t>
            </a:r>
            <a:endParaRPr lang="ru-RU" sz="1800" b="1" i="1" dirty="0">
              <a:solidFill>
                <a:srgbClr val="000000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344711" y="2520144"/>
            <a:ext cx="1623246" cy="576064"/>
          </a:xfrm>
          <a:prstGeom prst="upArrowCallout">
            <a:avLst>
              <a:gd name="adj1" fmla="val 63827"/>
              <a:gd name="adj2" fmla="val 75246"/>
              <a:gd name="adj3" fmla="val 25000"/>
              <a:gd name="adj4" fmla="val 64977"/>
            </a:avLst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>
                <a:solidFill>
                  <a:srgbClr val="000000"/>
                </a:solidFill>
              </a:rPr>
              <a:t>Nimani</a:t>
            </a:r>
            <a:r>
              <a:rPr lang="en-US" sz="1800" b="1" i="1" dirty="0" smtClean="0">
                <a:solidFill>
                  <a:srgbClr val="000000"/>
                </a:solidFill>
              </a:rPr>
              <a:t>?</a:t>
            </a:r>
            <a:endParaRPr lang="ru-RU" sz="1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58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Ergashgan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qo‘shma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gaplarning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tuzilishi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3421" y="17907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</a:rPr>
              <a:t>Kitobni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o‘qimoq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– </a:t>
            </a:r>
            <a:r>
              <a:rPr lang="en-US" sz="1800" dirty="0" err="1" smtClean="0">
                <a:solidFill>
                  <a:srgbClr val="000000"/>
                </a:solidFill>
              </a:rPr>
              <a:t>so‘z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birikmasi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421" y="539924"/>
            <a:ext cx="550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Ergashgan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tuzilishiga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ko‘ra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chemeClr val="tx2">
                    <a:lumMod val="75000"/>
                  </a:schemeClr>
                </a:solidFill>
              </a:rPr>
              <a:t>so‘z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tx2">
                    <a:lumMod val="75000"/>
                  </a:schemeClr>
                </a:solidFill>
              </a:rPr>
              <a:t>birikmalari</a:t>
            </a:r>
            <a:r>
              <a:rPr lang="en-US" sz="1800" dirty="0" err="1">
                <a:solidFill>
                  <a:srgbClr val="000000"/>
                </a:solidFill>
              </a:rPr>
              <a:t>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o‘xshaydi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So‘z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birikmasi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tarkibidagi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so‘zlar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nechta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bo‘lishidan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qat’i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nazar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doimo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ikki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qismdan</a:t>
            </a:r>
            <a:r>
              <a:rPr lang="en-US" sz="1800" dirty="0">
                <a:solidFill>
                  <a:srgbClr val="000000"/>
                </a:solidFill>
              </a:rPr>
              <a:t>: </a:t>
            </a:r>
            <a:r>
              <a:rPr lang="en-US" sz="1800" b="1" i="1" dirty="0" err="1">
                <a:solidFill>
                  <a:srgbClr val="000000"/>
                </a:solidFill>
              </a:rPr>
              <a:t>hokim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tobe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so‘zlardan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tashkil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topadi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931376" y="2621890"/>
            <a:ext cx="1496521" cy="320057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Hokim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so‘z</a:t>
            </a:r>
            <a:endParaRPr lang="ru-RU" sz="1800" b="1" i="1" dirty="0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203184" y="2621890"/>
            <a:ext cx="1496521" cy="320057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 smtClean="0"/>
              <a:t>Tobe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so‘z</a:t>
            </a:r>
            <a:endParaRPr lang="ru-RU" sz="1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9638" y="258186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endCxn id="17" idx="3"/>
          </p:cNvCxnSpPr>
          <p:nvPr/>
        </p:nvCxnSpPr>
        <p:spPr>
          <a:xfrm>
            <a:off x="1367557" y="2088096"/>
            <a:ext cx="583888" cy="533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87781" y="2080080"/>
            <a:ext cx="583888" cy="533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10" grpId="0"/>
      <p:bldP spid="3" grpId="0" animBg="1"/>
      <p:bldP spid="1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Ergashgan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qo‘shma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gaplarning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tuzilishi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863960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Olim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bo‘lsang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olam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seniki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47577" y="1548036"/>
            <a:ext cx="936104" cy="90009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1753" y="1548036"/>
            <a:ext cx="936104" cy="9001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6"/>
            <a:endCxn id="12" idx="1"/>
          </p:cNvCxnSpPr>
          <p:nvPr/>
        </p:nvCxnSpPr>
        <p:spPr>
          <a:xfrm>
            <a:off x="2483681" y="1998086"/>
            <a:ext cx="64807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6" name="Выгнутая влево стрелка 5"/>
          <p:cNvSpPr/>
          <p:nvPr/>
        </p:nvSpPr>
        <p:spPr>
          <a:xfrm>
            <a:off x="971513" y="1206828"/>
            <a:ext cx="515496" cy="856112"/>
          </a:xfrm>
          <a:prstGeom prst="curved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4139865" y="1231984"/>
            <a:ext cx="540060" cy="856112"/>
          </a:xfrm>
          <a:prstGeom prst="curvedLef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1" grpId="0" animBg="1"/>
      <p:bldP spid="12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Ergashgan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qo‘shma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gaplarning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tuzilishi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791952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Biz </a:t>
            </a:r>
            <a:r>
              <a:rPr lang="en-US" sz="2000" b="1" dirty="0" err="1" smtClean="0">
                <a:solidFill>
                  <a:srgbClr val="FF0000"/>
                </a:solidFill>
              </a:rPr>
              <a:t>kitobni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sevamiz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chunki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u </a:t>
            </a:r>
            <a:r>
              <a:rPr lang="en-US" sz="2000" b="1" dirty="0" err="1" smtClean="0">
                <a:solidFill>
                  <a:srgbClr val="0000FF"/>
                </a:solidFill>
              </a:rPr>
              <a:t>bilim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beradi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31753" y="1521470"/>
            <a:ext cx="991836" cy="90009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16284" y="1521469"/>
            <a:ext cx="936104" cy="9001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971513" y="1206828"/>
            <a:ext cx="515496" cy="856112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4139865" y="1231984"/>
            <a:ext cx="540060" cy="856112"/>
          </a:xfrm>
          <a:prstGeom prst="curvedLeft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1" idx="2"/>
            <a:endCxn id="12" idx="3"/>
          </p:cNvCxnSpPr>
          <p:nvPr/>
        </p:nvCxnSpPr>
        <p:spPr>
          <a:xfrm flipH="1" flipV="1">
            <a:off x="2452388" y="1971519"/>
            <a:ext cx="679365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6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1" grpId="0" animBg="1"/>
      <p:bldP spid="1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154855</TotalTime>
  <Words>600</Words>
  <Application>Microsoft Office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Mustaqil bajarish uchun topshiriqni tekshirish</vt:lpstr>
      <vt:lpstr>Ergashgan qo‘shma gaplar tarkibi</vt:lpstr>
      <vt:lpstr>Bosh gap</vt:lpstr>
      <vt:lpstr>Ergash gap</vt:lpstr>
      <vt:lpstr>Ergash gap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1954</cp:revision>
  <dcterms:created xsi:type="dcterms:W3CDTF">2014-10-08T23:03:32Z</dcterms:created>
  <dcterms:modified xsi:type="dcterms:W3CDTF">2021-03-08T18:01:27Z</dcterms:modified>
</cp:coreProperties>
</file>