
<file path=[Content_Types].xml><?xml version="1.0" encoding="utf-8"?>
<Types xmlns="http://schemas.openxmlformats.org/package/2006/content-types">
  <Default Extension="tmp" ContentType="image/pn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theme/theme2.xml" ContentType="application/vnd.openxmlformats-officedocument.theme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theme/theme3.xml" ContentType="application/vnd.openxmlformats-officedocument.theme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theme/theme4.xml" ContentType="application/vnd.openxmlformats-officedocument.theme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theme/theme5.xml" ContentType="application/vnd.openxmlformats-officedocument.theme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theme/theme6.xml" ContentType="application/vnd.openxmlformats-officedocument.theme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theme/theme7.xml" ContentType="application/vnd.openxmlformats-officedocument.theme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theme/theme8.xml" ContentType="application/vnd.openxmlformats-officedocument.theme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theme/theme9.xml" ContentType="application/vnd.openxmlformats-officedocument.theme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slideLayouts/slideLayout581.xml" ContentType="application/vnd.openxmlformats-officedocument.presentationml.slideLayout+xml"/>
  <Override PartName="/ppt/slideLayouts/slideLayout582.xml" ContentType="application/vnd.openxmlformats-officedocument.presentationml.slideLayout+xml"/>
  <Override PartName="/ppt/slideLayouts/slideLayout583.xml" ContentType="application/vnd.openxmlformats-officedocument.presentationml.slideLayout+xml"/>
  <Override PartName="/ppt/slideLayouts/slideLayout584.xml" ContentType="application/vnd.openxmlformats-officedocument.presentationml.slideLayout+xml"/>
  <Override PartName="/ppt/slideLayouts/slideLayout585.xml" ContentType="application/vnd.openxmlformats-officedocument.presentationml.slideLayout+xml"/>
  <Override PartName="/ppt/slideLayouts/slideLayout586.xml" ContentType="application/vnd.openxmlformats-officedocument.presentationml.slideLayout+xml"/>
  <Override PartName="/ppt/slideLayouts/slideLayout587.xml" ContentType="application/vnd.openxmlformats-officedocument.presentationml.slideLayout+xml"/>
  <Override PartName="/ppt/slideLayouts/slideLayout588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0" r:id="rId2"/>
    <p:sldMasterId id="2147483898" r:id="rId3"/>
    <p:sldMasterId id="2147483957" r:id="rId4"/>
    <p:sldMasterId id="2147484016" r:id="rId5"/>
    <p:sldMasterId id="2147484075" r:id="rId6"/>
    <p:sldMasterId id="2147484134" r:id="rId7"/>
    <p:sldMasterId id="2147484193" r:id="rId8"/>
    <p:sldMasterId id="2147484252" r:id="rId9"/>
    <p:sldMasterId id="2147484311" r:id="rId10"/>
  </p:sldMasterIdLst>
  <p:notesMasterIdLst>
    <p:notesMasterId r:id="rId29"/>
  </p:notesMasterIdLst>
  <p:sldIdLst>
    <p:sldId id="1414" r:id="rId11"/>
    <p:sldId id="1583" r:id="rId12"/>
    <p:sldId id="1598" r:id="rId13"/>
    <p:sldId id="1599" r:id="rId14"/>
    <p:sldId id="1600" r:id="rId15"/>
    <p:sldId id="1601" r:id="rId16"/>
    <p:sldId id="1584" r:id="rId17"/>
    <p:sldId id="1602" r:id="rId18"/>
    <p:sldId id="1603" r:id="rId19"/>
    <p:sldId id="1560" r:id="rId20"/>
    <p:sldId id="1595" r:id="rId21"/>
    <p:sldId id="1604" r:id="rId22"/>
    <p:sldId id="1605" r:id="rId23"/>
    <p:sldId id="1587" r:id="rId24"/>
    <p:sldId id="1606" r:id="rId25"/>
    <p:sldId id="1580" r:id="rId26"/>
    <p:sldId id="1607" r:id="rId27"/>
    <p:sldId id="1550" r:id="rId2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14"/>
            <p14:sldId id="1583"/>
            <p14:sldId id="1598"/>
            <p14:sldId id="1599"/>
            <p14:sldId id="1600"/>
            <p14:sldId id="1601"/>
            <p14:sldId id="1584"/>
            <p14:sldId id="1602"/>
            <p14:sldId id="1603"/>
            <p14:sldId id="1560"/>
            <p14:sldId id="1595"/>
            <p14:sldId id="1604"/>
            <p14:sldId id="1605"/>
            <p14:sldId id="1587"/>
            <p14:sldId id="1606"/>
            <p14:sldId id="1580"/>
            <p14:sldId id="1607"/>
            <p14:sldId id="1550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=""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>
      <p:ext uri="{19B8F6BF-5375-455C-9EA6-DF929625EA0E}">
        <p15:presenceInfo xmlns="" xmlns:p15="http://schemas.microsoft.com/office/powerpoint/2012/main" userId="b45d8b19bf4079a2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8FFF"/>
    <a:srgbClr val="BA75FF"/>
    <a:srgbClr val="66FF99"/>
    <a:srgbClr val="E9ABFF"/>
    <a:srgbClr val="FFFF99"/>
    <a:srgbClr val="0000FF"/>
    <a:srgbClr val="FF81FF"/>
    <a:srgbClr val="97FFBA"/>
    <a:srgbClr val="C5FF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4" autoAdjust="0"/>
    <p:restoredTop sz="97865" autoAdjust="0"/>
  </p:normalViewPr>
  <p:slideViewPr>
    <p:cSldViewPr snapToObjects="1">
      <p:cViewPr>
        <p:scale>
          <a:sx n="150" d="100"/>
          <a:sy n="150" d="100"/>
        </p:scale>
        <p:origin x="-624" y="-18"/>
      </p:cViewPr>
      <p:guideLst>
        <p:guide orient="horz" pos="742"/>
        <p:guide orient="horz" pos="517"/>
        <p:guide pos="1882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-35886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FB8D5C9-1764-42BF-9662-6EB8EE63DBA7}" type="doc">
      <dgm:prSet loTypeId="urn:microsoft.com/office/officeart/2009/3/layout/HorizontalOrganizationChart" loCatId="hierarchy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021590-56E7-4B85-95BD-BE64EE87C3CF}">
      <dgm:prSet phldrT="[Текст]"/>
      <dgm:spPr>
        <a:solidFill>
          <a:srgbClr val="E9ABFF"/>
        </a:solidFill>
        <a:ln>
          <a:solidFill>
            <a:srgbClr val="7030A0"/>
          </a:solidFill>
        </a:ln>
      </dgm:spPr>
      <dgm:t>
        <a:bodyPr/>
        <a:lstStyle/>
        <a:p>
          <a:r>
            <a:rPr lang="en-US" b="1" dirty="0" err="1" smtClean="0"/>
            <a:t>Asq</a:t>
          </a:r>
          <a:r>
            <a:rPr lang="ru-RU" b="1" dirty="0" smtClean="0"/>
            <a:t>а</a:t>
          </a:r>
          <a:r>
            <a:rPr lang="en-US" b="1" dirty="0" err="1" smtClean="0"/>
            <a:t>tmoq</a:t>
          </a:r>
          <a:r>
            <a:rPr lang="en-US" b="1" dirty="0" smtClean="0"/>
            <a:t> </a:t>
          </a:r>
          <a:endParaRPr lang="ru-RU" dirty="0"/>
        </a:p>
      </dgm:t>
    </dgm:pt>
    <dgm:pt modelId="{1935E7A1-DF13-46EB-9D52-8F5D97CB6B6F}" type="parTrans" cxnId="{D19BB82C-462F-4284-997A-8E105BAE5041}">
      <dgm:prSet/>
      <dgm:spPr/>
      <dgm:t>
        <a:bodyPr/>
        <a:lstStyle/>
        <a:p>
          <a:endParaRPr lang="ru-RU"/>
        </a:p>
      </dgm:t>
    </dgm:pt>
    <dgm:pt modelId="{A384D21B-B3A6-46DF-A6A8-44E42BBA370B}" type="sibTrans" cxnId="{D19BB82C-462F-4284-997A-8E105BAE5041}">
      <dgm:prSet/>
      <dgm:spPr/>
      <dgm:t>
        <a:bodyPr/>
        <a:lstStyle/>
        <a:p>
          <a:endParaRPr lang="ru-RU"/>
        </a:p>
      </dgm:t>
    </dgm:pt>
    <dgm:pt modelId="{625DF43C-416F-4BC3-B9A3-9C172271EA48}">
      <dgm:prSet phldrT="[Текст]"/>
      <dgm:spPr>
        <a:solidFill>
          <a:srgbClr val="66FF99"/>
        </a:solidFill>
        <a:ln>
          <a:solidFill>
            <a:srgbClr val="00B050"/>
          </a:solidFill>
        </a:ln>
      </dgm:spPr>
      <dgm:t>
        <a:bodyPr/>
        <a:lstStyle/>
        <a:p>
          <a:r>
            <a:rPr lang="en-US" dirty="0" err="1" smtClean="0">
              <a:latin typeface="Arial" pitchFamily="34" charset="0"/>
              <a:cs typeface="Arial" pitchFamily="34" charset="0"/>
            </a:rPr>
            <a:t>kerak</a:t>
          </a:r>
          <a:r>
            <a:rPr lang="en-US" dirty="0" smtClean="0">
              <a:latin typeface="Arial" pitchFamily="34" charset="0"/>
              <a:cs typeface="Arial" pitchFamily="34" charset="0"/>
            </a:rPr>
            <a:t> </a:t>
          </a:r>
          <a:r>
            <a:rPr lang="en-US" dirty="0" err="1" smtClean="0">
              <a:latin typeface="Arial" pitchFamily="34" charset="0"/>
              <a:cs typeface="Arial" pitchFamily="34" charset="0"/>
            </a:rPr>
            <a:t>bo‘lmoq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7953C748-45E6-456B-B420-F9DA012B6BB7}" type="parTrans" cxnId="{3D8307A9-BB4A-4FE8-8176-9A9EDECF4009}">
      <dgm:prSet>
        <dgm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dgm:style>
      </dgm:prSet>
      <dgm:spPr>
        <a:solidFill>
          <a:srgbClr val="BA75FF"/>
        </a:solidFill>
        <a:ln>
          <a:solidFill>
            <a:srgbClr val="BA75FF"/>
          </a:solidFill>
        </a:ln>
      </dgm:spPr>
      <dgm:t>
        <a:bodyPr/>
        <a:lstStyle/>
        <a:p>
          <a:endParaRPr lang="ru-RU"/>
        </a:p>
      </dgm:t>
    </dgm:pt>
    <dgm:pt modelId="{A2C5DF8D-61CB-4A59-AA3A-5212C84109B6}" type="sibTrans" cxnId="{3D8307A9-BB4A-4FE8-8176-9A9EDECF4009}">
      <dgm:prSet/>
      <dgm:spPr/>
      <dgm:t>
        <a:bodyPr/>
        <a:lstStyle/>
        <a:p>
          <a:endParaRPr lang="ru-RU"/>
        </a:p>
      </dgm:t>
    </dgm:pt>
    <dgm:pt modelId="{A1F8FAE7-429A-4CDE-B13E-3CE2EAE396D1}">
      <dgm:prSet phldrT="[Текст]"/>
      <dgm:spPr>
        <a:solidFill>
          <a:srgbClr val="66FF99"/>
        </a:solidFill>
        <a:ln>
          <a:solidFill>
            <a:srgbClr val="00B050"/>
          </a:solidFill>
        </a:ln>
      </dgm:spPr>
      <dgm:t>
        <a:bodyPr/>
        <a:lstStyle/>
        <a:p>
          <a:r>
            <a:rPr lang="en-US" dirty="0" err="1" smtClean="0"/>
            <a:t>kuniga</a:t>
          </a:r>
          <a:r>
            <a:rPr lang="en-US" dirty="0" smtClean="0"/>
            <a:t> </a:t>
          </a:r>
          <a:r>
            <a:rPr lang="en-US" dirty="0" err="1" smtClean="0"/>
            <a:t>yaramoq</a:t>
          </a:r>
          <a:endParaRPr lang="ru-RU" dirty="0"/>
        </a:p>
      </dgm:t>
    </dgm:pt>
    <dgm:pt modelId="{86F50B9B-946F-4D54-9093-5508872525BA}" type="parTrans" cxnId="{13575F8A-3792-4F35-8CA4-275EDF487E0F}">
      <dgm:prSet/>
      <dgm:spPr>
        <a:ln>
          <a:solidFill>
            <a:srgbClr val="BA75FF"/>
          </a:solidFill>
        </a:ln>
      </dgm:spPr>
      <dgm:t>
        <a:bodyPr/>
        <a:lstStyle/>
        <a:p>
          <a:endParaRPr lang="ru-RU"/>
        </a:p>
      </dgm:t>
    </dgm:pt>
    <dgm:pt modelId="{FB51F1B2-F926-45D6-8A46-AB713AA00BCC}" type="sibTrans" cxnId="{13575F8A-3792-4F35-8CA4-275EDF487E0F}">
      <dgm:prSet/>
      <dgm:spPr/>
      <dgm:t>
        <a:bodyPr/>
        <a:lstStyle/>
        <a:p>
          <a:endParaRPr lang="ru-RU"/>
        </a:p>
      </dgm:t>
    </dgm:pt>
    <dgm:pt modelId="{EFB3D445-AFE6-4478-AA46-20ED97B277E7}">
      <dgm:prSet phldrT="[Текст]"/>
      <dgm:spPr>
        <a:solidFill>
          <a:srgbClr val="66FF99"/>
        </a:solidFill>
        <a:ln>
          <a:solidFill>
            <a:srgbClr val="00B050"/>
          </a:solidFill>
        </a:ln>
      </dgm:spPr>
      <dgm:t>
        <a:bodyPr/>
        <a:lstStyle/>
        <a:p>
          <a:r>
            <a:rPr lang="en-US" dirty="0" err="1" smtClean="0"/>
            <a:t>ish</a:t>
          </a:r>
          <a:r>
            <a:rPr lang="en-US" dirty="0" smtClean="0"/>
            <a:t> </a:t>
          </a:r>
          <a:r>
            <a:rPr lang="en-US" dirty="0" err="1" smtClean="0"/>
            <a:t>bermoq</a:t>
          </a:r>
          <a:endParaRPr lang="ru-RU" dirty="0"/>
        </a:p>
      </dgm:t>
    </dgm:pt>
    <dgm:pt modelId="{92399AEF-CEFA-4A7A-92D7-C5581E786778}" type="parTrans" cxnId="{1AA3A888-46BF-4FAC-B890-F9EA923BC3F3}">
      <dgm:prSet>
        <dgm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dgm:style>
      </dgm:prSet>
      <dgm:spPr>
        <a:solidFill>
          <a:srgbClr val="BA75FF"/>
        </a:solidFill>
        <a:ln>
          <a:solidFill>
            <a:srgbClr val="BA75FF"/>
          </a:solidFill>
        </a:ln>
      </dgm:spPr>
      <dgm:t>
        <a:bodyPr/>
        <a:lstStyle/>
        <a:p>
          <a:endParaRPr lang="ru-RU"/>
        </a:p>
      </dgm:t>
    </dgm:pt>
    <dgm:pt modelId="{D784B183-6BF9-4B98-8A06-B553CE928A77}" type="sibTrans" cxnId="{1AA3A888-46BF-4FAC-B890-F9EA923BC3F3}">
      <dgm:prSet/>
      <dgm:spPr/>
      <dgm:t>
        <a:bodyPr/>
        <a:lstStyle/>
        <a:p>
          <a:endParaRPr lang="ru-RU"/>
        </a:p>
      </dgm:t>
    </dgm:pt>
    <dgm:pt modelId="{FCD85B78-99C8-45DB-B8EE-1C05C8C5D1D2}" type="pres">
      <dgm:prSet presAssocID="{7FB8D5C9-1764-42BF-9662-6EB8EE63DBA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5DF940C-89A6-4777-A83A-E6FE2F9C4546}" type="pres">
      <dgm:prSet presAssocID="{AF021590-56E7-4B85-95BD-BE64EE87C3CF}" presName="hierRoot1" presStyleCnt="0">
        <dgm:presLayoutVars>
          <dgm:hierBranch val="init"/>
        </dgm:presLayoutVars>
      </dgm:prSet>
      <dgm:spPr/>
    </dgm:pt>
    <dgm:pt modelId="{33BC61C8-5FCC-4EEF-9839-C1AC806B5FF1}" type="pres">
      <dgm:prSet presAssocID="{AF021590-56E7-4B85-95BD-BE64EE87C3CF}" presName="rootComposite1" presStyleCnt="0"/>
      <dgm:spPr/>
    </dgm:pt>
    <dgm:pt modelId="{74A5CFA5-83EF-4934-8F2E-8C22423D1DBB}" type="pres">
      <dgm:prSet presAssocID="{AF021590-56E7-4B85-95BD-BE64EE87C3C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331C29-4012-43DD-BFEB-C8EE4B40023A}" type="pres">
      <dgm:prSet presAssocID="{AF021590-56E7-4B85-95BD-BE64EE87C3C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A1E87FC-C2D9-4DC4-905B-480781712637}" type="pres">
      <dgm:prSet presAssocID="{AF021590-56E7-4B85-95BD-BE64EE87C3CF}" presName="hierChild2" presStyleCnt="0"/>
      <dgm:spPr/>
    </dgm:pt>
    <dgm:pt modelId="{3CA2753B-E8C1-4948-B902-FB011C63C93C}" type="pres">
      <dgm:prSet presAssocID="{7953C748-45E6-456B-B420-F9DA012B6BB7}" presName="Name64" presStyleLbl="parChTrans1D2" presStyleIdx="0" presStyleCnt="3"/>
      <dgm:spPr/>
      <dgm:t>
        <a:bodyPr/>
        <a:lstStyle/>
        <a:p>
          <a:endParaRPr lang="ru-RU"/>
        </a:p>
      </dgm:t>
    </dgm:pt>
    <dgm:pt modelId="{A004350F-D7DB-4BA6-A08D-2C0BBF27D150}" type="pres">
      <dgm:prSet presAssocID="{625DF43C-416F-4BC3-B9A3-9C172271EA48}" presName="hierRoot2" presStyleCnt="0">
        <dgm:presLayoutVars>
          <dgm:hierBranch val="init"/>
        </dgm:presLayoutVars>
      </dgm:prSet>
      <dgm:spPr/>
    </dgm:pt>
    <dgm:pt modelId="{50F8B3C6-2839-4B2D-9DF2-2A24DEEC88C0}" type="pres">
      <dgm:prSet presAssocID="{625DF43C-416F-4BC3-B9A3-9C172271EA48}" presName="rootComposite" presStyleCnt="0"/>
      <dgm:spPr/>
    </dgm:pt>
    <dgm:pt modelId="{9AFB3B1F-1E94-416A-8F8B-415567F32379}" type="pres">
      <dgm:prSet presAssocID="{625DF43C-416F-4BC3-B9A3-9C172271EA4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CF427E-6F17-4543-A115-8F627CB70FFB}" type="pres">
      <dgm:prSet presAssocID="{625DF43C-416F-4BC3-B9A3-9C172271EA48}" presName="rootConnector" presStyleLbl="node2" presStyleIdx="0" presStyleCnt="3"/>
      <dgm:spPr/>
      <dgm:t>
        <a:bodyPr/>
        <a:lstStyle/>
        <a:p>
          <a:endParaRPr lang="ru-RU"/>
        </a:p>
      </dgm:t>
    </dgm:pt>
    <dgm:pt modelId="{905FB6D6-E173-4531-BB5C-06670618FCAD}" type="pres">
      <dgm:prSet presAssocID="{625DF43C-416F-4BC3-B9A3-9C172271EA48}" presName="hierChild4" presStyleCnt="0"/>
      <dgm:spPr/>
    </dgm:pt>
    <dgm:pt modelId="{75E92B2D-5BBA-4A29-A3BB-87E233F38FBD}" type="pres">
      <dgm:prSet presAssocID="{625DF43C-416F-4BC3-B9A3-9C172271EA48}" presName="hierChild5" presStyleCnt="0"/>
      <dgm:spPr/>
    </dgm:pt>
    <dgm:pt modelId="{38C5EDE2-EDCE-4274-9299-69C807CE85A7}" type="pres">
      <dgm:prSet presAssocID="{86F50B9B-946F-4D54-9093-5508872525BA}" presName="Name64" presStyleLbl="parChTrans1D2" presStyleIdx="1" presStyleCnt="3"/>
      <dgm:spPr/>
      <dgm:t>
        <a:bodyPr/>
        <a:lstStyle/>
        <a:p>
          <a:endParaRPr lang="ru-RU"/>
        </a:p>
      </dgm:t>
    </dgm:pt>
    <dgm:pt modelId="{726B0A21-2BC8-4D2D-9543-80C4293AEAE4}" type="pres">
      <dgm:prSet presAssocID="{A1F8FAE7-429A-4CDE-B13E-3CE2EAE396D1}" presName="hierRoot2" presStyleCnt="0">
        <dgm:presLayoutVars>
          <dgm:hierBranch val="init"/>
        </dgm:presLayoutVars>
      </dgm:prSet>
      <dgm:spPr/>
    </dgm:pt>
    <dgm:pt modelId="{BD3A3B4F-8ED0-4721-BC3B-7AC051BFFC3B}" type="pres">
      <dgm:prSet presAssocID="{A1F8FAE7-429A-4CDE-B13E-3CE2EAE396D1}" presName="rootComposite" presStyleCnt="0"/>
      <dgm:spPr/>
    </dgm:pt>
    <dgm:pt modelId="{D4DBEB6C-8BFA-420B-A2EA-12C8C6A4D4CD}" type="pres">
      <dgm:prSet presAssocID="{A1F8FAE7-429A-4CDE-B13E-3CE2EAE396D1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FACD62-70E6-470D-BD10-667C8587ED69}" type="pres">
      <dgm:prSet presAssocID="{A1F8FAE7-429A-4CDE-B13E-3CE2EAE396D1}" presName="rootConnector" presStyleLbl="node2" presStyleIdx="1" presStyleCnt="3"/>
      <dgm:spPr/>
      <dgm:t>
        <a:bodyPr/>
        <a:lstStyle/>
        <a:p>
          <a:endParaRPr lang="ru-RU"/>
        </a:p>
      </dgm:t>
    </dgm:pt>
    <dgm:pt modelId="{3B919E47-FE6B-4346-8A6E-59F6B671EEC2}" type="pres">
      <dgm:prSet presAssocID="{A1F8FAE7-429A-4CDE-B13E-3CE2EAE396D1}" presName="hierChild4" presStyleCnt="0"/>
      <dgm:spPr/>
    </dgm:pt>
    <dgm:pt modelId="{E1C55C43-2060-4CA6-8B16-2B64E7A0F84C}" type="pres">
      <dgm:prSet presAssocID="{A1F8FAE7-429A-4CDE-B13E-3CE2EAE396D1}" presName="hierChild5" presStyleCnt="0"/>
      <dgm:spPr/>
    </dgm:pt>
    <dgm:pt modelId="{B7D7E837-3A55-4814-9923-092E9A13C495}" type="pres">
      <dgm:prSet presAssocID="{92399AEF-CEFA-4A7A-92D7-C5581E786778}" presName="Name64" presStyleLbl="parChTrans1D2" presStyleIdx="2" presStyleCnt="3"/>
      <dgm:spPr/>
      <dgm:t>
        <a:bodyPr/>
        <a:lstStyle/>
        <a:p>
          <a:endParaRPr lang="ru-RU"/>
        </a:p>
      </dgm:t>
    </dgm:pt>
    <dgm:pt modelId="{BDBBA848-D3E9-43C9-8FF2-C8EA32FBA371}" type="pres">
      <dgm:prSet presAssocID="{EFB3D445-AFE6-4478-AA46-20ED97B277E7}" presName="hierRoot2" presStyleCnt="0">
        <dgm:presLayoutVars>
          <dgm:hierBranch val="init"/>
        </dgm:presLayoutVars>
      </dgm:prSet>
      <dgm:spPr/>
    </dgm:pt>
    <dgm:pt modelId="{749AC5F7-8BBE-41F2-A766-5176F9928880}" type="pres">
      <dgm:prSet presAssocID="{EFB3D445-AFE6-4478-AA46-20ED97B277E7}" presName="rootComposite" presStyleCnt="0"/>
      <dgm:spPr/>
    </dgm:pt>
    <dgm:pt modelId="{2840858E-915A-44CD-92C9-19598DFFED93}" type="pres">
      <dgm:prSet presAssocID="{EFB3D445-AFE6-4478-AA46-20ED97B277E7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5926CC-0FDB-43F7-B712-EEDFE70DB9B9}" type="pres">
      <dgm:prSet presAssocID="{EFB3D445-AFE6-4478-AA46-20ED97B277E7}" presName="rootConnector" presStyleLbl="node2" presStyleIdx="2" presStyleCnt="3"/>
      <dgm:spPr/>
      <dgm:t>
        <a:bodyPr/>
        <a:lstStyle/>
        <a:p>
          <a:endParaRPr lang="ru-RU"/>
        </a:p>
      </dgm:t>
    </dgm:pt>
    <dgm:pt modelId="{A4AA2395-B867-4A91-8DD3-58284963DB99}" type="pres">
      <dgm:prSet presAssocID="{EFB3D445-AFE6-4478-AA46-20ED97B277E7}" presName="hierChild4" presStyleCnt="0"/>
      <dgm:spPr/>
    </dgm:pt>
    <dgm:pt modelId="{B4A4D9B1-6BDA-428F-A8A6-039E1541D09E}" type="pres">
      <dgm:prSet presAssocID="{EFB3D445-AFE6-4478-AA46-20ED97B277E7}" presName="hierChild5" presStyleCnt="0"/>
      <dgm:spPr/>
    </dgm:pt>
    <dgm:pt modelId="{1103607A-7EF6-4B30-A849-AE238EC81378}" type="pres">
      <dgm:prSet presAssocID="{AF021590-56E7-4B85-95BD-BE64EE87C3CF}" presName="hierChild3" presStyleCnt="0"/>
      <dgm:spPr/>
    </dgm:pt>
  </dgm:ptLst>
  <dgm:cxnLst>
    <dgm:cxn modelId="{D19BB82C-462F-4284-997A-8E105BAE5041}" srcId="{7FB8D5C9-1764-42BF-9662-6EB8EE63DBA7}" destId="{AF021590-56E7-4B85-95BD-BE64EE87C3CF}" srcOrd="0" destOrd="0" parTransId="{1935E7A1-DF13-46EB-9D52-8F5D97CB6B6F}" sibTransId="{A384D21B-B3A6-46DF-A6A8-44E42BBA370B}"/>
    <dgm:cxn modelId="{D9DBE3A1-3C6F-4B2A-B6E6-4F095707C36D}" type="presOf" srcId="{EFB3D445-AFE6-4478-AA46-20ED97B277E7}" destId="{2840858E-915A-44CD-92C9-19598DFFED93}" srcOrd="0" destOrd="0" presId="urn:microsoft.com/office/officeart/2009/3/layout/HorizontalOrganizationChart"/>
    <dgm:cxn modelId="{3906B9A6-E298-439C-9B81-D8CD8C5AA290}" type="presOf" srcId="{625DF43C-416F-4BC3-B9A3-9C172271EA48}" destId="{9AFB3B1F-1E94-416A-8F8B-415567F32379}" srcOrd="0" destOrd="0" presId="urn:microsoft.com/office/officeart/2009/3/layout/HorizontalOrganizationChart"/>
    <dgm:cxn modelId="{4D7B6E64-6ED4-42DB-8317-52FB00BBF738}" type="presOf" srcId="{7FB8D5C9-1764-42BF-9662-6EB8EE63DBA7}" destId="{FCD85B78-99C8-45DB-B8EE-1C05C8C5D1D2}" srcOrd="0" destOrd="0" presId="urn:microsoft.com/office/officeart/2009/3/layout/HorizontalOrganizationChart"/>
    <dgm:cxn modelId="{13575F8A-3792-4F35-8CA4-275EDF487E0F}" srcId="{AF021590-56E7-4B85-95BD-BE64EE87C3CF}" destId="{A1F8FAE7-429A-4CDE-B13E-3CE2EAE396D1}" srcOrd="1" destOrd="0" parTransId="{86F50B9B-946F-4D54-9093-5508872525BA}" sibTransId="{FB51F1B2-F926-45D6-8A46-AB713AA00BCC}"/>
    <dgm:cxn modelId="{3D8307A9-BB4A-4FE8-8176-9A9EDECF4009}" srcId="{AF021590-56E7-4B85-95BD-BE64EE87C3CF}" destId="{625DF43C-416F-4BC3-B9A3-9C172271EA48}" srcOrd="0" destOrd="0" parTransId="{7953C748-45E6-456B-B420-F9DA012B6BB7}" sibTransId="{A2C5DF8D-61CB-4A59-AA3A-5212C84109B6}"/>
    <dgm:cxn modelId="{007FF1A6-F082-4403-8FF0-D0C210B98101}" type="presOf" srcId="{92399AEF-CEFA-4A7A-92D7-C5581E786778}" destId="{B7D7E837-3A55-4814-9923-092E9A13C495}" srcOrd="0" destOrd="0" presId="urn:microsoft.com/office/officeart/2009/3/layout/HorizontalOrganizationChart"/>
    <dgm:cxn modelId="{4C068033-6680-4E18-A11A-39FE0779AB99}" type="presOf" srcId="{AF021590-56E7-4B85-95BD-BE64EE87C3CF}" destId="{F0331C29-4012-43DD-BFEB-C8EE4B40023A}" srcOrd="1" destOrd="0" presId="urn:microsoft.com/office/officeart/2009/3/layout/HorizontalOrganizationChart"/>
    <dgm:cxn modelId="{C5886DCB-3C2E-495B-BEE7-195B10CCC986}" type="presOf" srcId="{86F50B9B-946F-4D54-9093-5508872525BA}" destId="{38C5EDE2-EDCE-4274-9299-69C807CE85A7}" srcOrd="0" destOrd="0" presId="urn:microsoft.com/office/officeart/2009/3/layout/HorizontalOrganizationChart"/>
    <dgm:cxn modelId="{1AA3A888-46BF-4FAC-B890-F9EA923BC3F3}" srcId="{AF021590-56E7-4B85-95BD-BE64EE87C3CF}" destId="{EFB3D445-AFE6-4478-AA46-20ED97B277E7}" srcOrd="2" destOrd="0" parTransId="{92399AEF-CEFA-4A7A-92D7-C5581E786778}" sibTransId="{D784B183-6BF9-4B98-8A06-B553CE928A77}"/>
    <dgm:cxn modelId="{CAA0B6A7-6263-46A4-8151-D2BD3ED1DCBE}" type="presOf" srcId="{625DF43C-416F-4BC3-B9A3-9C172271EA48}" destId="{1ACF427E-6F17-4543-A115-8F627CB70FFB}" srcOrd="1" destOrd="0" presId="urn:microsoft.com/office/officeart/2009/3/layout/HorizontalOrganizationChart"/>
    <dgm:cxn modelId="{22B70AC2-9482-4CE7-A650-D44B19EA84AD}" type="presOf" srcId="{7953C748-45E6-456B-B420-F9DA012B6BB7}" destId="{3CA2753B-E8C1-4948-B902-FB011C63C93C}" srcOrd="0" destOrd="0" presId="urn:microsoft.com/office/officeart/2009/3/layout/HorizontalOrganizationChart"/>
    <dgm:cxn modelId="{F946E5E2-3E5D-4BA7-B7D1-60ACFC0ECCC2}" type="presOf" srcId="{AF021590-56E7-4B85-95BD-BE64EE87C3CF}" destId="{74A5CFA5-83EF-4934-8F2E-8C22423D1DBB}" srcOrd="0" destOrd="0" presId="urn:microsoft.com/office/officeart/2009/3/layout/HorizontalOrganizationChart"/>
    <dgm:cxn modelId="{297A7D7D-5050-4555-87FB-BDC59E2AEA7C}" type="presOf" srcId="{A1F8FAE7-429A-4CDE-B13E-3CE2EAE396D1}" destId="{53FACD62-70E6-470D-BD10-667C8587ED69}" srcOrd="1" destOrd="0" presId="urn:microsoft.com/office/officeart/2009/3/layout/HorizontalOrganizationChart"/>
    <dgm:cxn modelId="{3BCE8049-F875-41C5-BC27-55AB924DC7C7}" type="presOf" srcId="{A1F8FAE7-429A-4CDE-B13E-3CE2EAE396D1}" destId="{D4DBEB6C-8BFA-420B-A2EA-12C8C6A4D4CD}" srcOrd="0" destOrd="0" presId="urn:microsoft.com/office/officeart/2009/3/layout/HorizontalOrganizationChart"/>
    <dgm:cxn modelId="{BAA2BFE6-7048-4A35-B5D9-0C32BB372582}" type="presOf" srcId="{EFB3D445-AFE6-4478-AA46-20ED97B277E7}" destId="{225926CC-0FDB-43F7-B712-EEDFE70DB9B9}" srcOrd="1" destOrd="0" presId="urn:microsoft.com/office/officeart/2009/3/layout/HorizontalOrganizationChart"/>
    <dgm:cxn modelId="{217344D6-84BC-4359-AB56-0201F0E289F9}" type="presParOf" srcId="{FCD85B78-99C8-45DB-B8EE-1C05C8C5D1D2}" destId="{55DF940C-89A6-4777-A83A-E6FE2F9C4546}" srcOrd="0" destOrd="0" presId="urn:microsoft.com/office/officeart/2009/3/layout/HorizontalOrganizationChart"/>
    <dgm:cxn modelId="{1D269CC9-3AD2-4013-A0CF-50D018BF1EF0}" type="presParOf" srcId="{55DF940C-89A6-4777-A83A-E6FE2F9C4546}" destId="{33BC61C8-5FCC-4EEF-9839-C1AC806B5FF1}" srcOrd="0" destOrd="0" presId="urn:microsoft.com/office/officeart/2009/3/layout/HorizontalOrganizationChart"/>
    <dgm:cxn modelId="{C7EA00F5-F68C-43D9-86F1-73E606555252}" type="presParOf" srcId="{33BC61C8-5FCC-4EEF-9839-C1AC806B5FF1}" destId="{74A5CFA5-83EF-4934-8F2E-8C22423D1DBB}" srcOrd="0" destOrd="0" presId="urn:microsoft.com/office/officeart/2009/3/layout/HorizontalOrganizationChart"/>
    <dgm:cxn modelId="{3D08269D-1E41-4D42-A88B-477A4C3F0E00}" type="presParOf" srcId="{33BC61C8-5FCC-4EEF-9839-C1AC806B5FF1}" destId="{F0331C29-4012-43DD-BFEB-C8EE4B40023A}" srcOrd="1" destOrd="0" presId="urn:microsoft.com/office/officeart/2009/3/layout/HorizontalOrganizationChart"/>
    <dgm:cxn modelId="{516A3937-596E-476C-A422-0432948451D6}" type="presParOf" srcId="{55DF940C-89A6-4777-A83A-E6FE2F9C4546}" destId="{4A1E87FC-C2D9-4DC4-905B-480781712637}" srcOrd="1" destOrd="0" presId="urn:microsoft.com/office/officeart/2009/3/layout/HorizontalOrganizationChart"/>
    <dgm:cxn modelId="{3E46DC7F-250D-4B01-91C2-F6DC54C65081}" type="presParOf" srcId="{4A1E87FC-C2D9-4DC4-905B-480781712637}" destId="{3CA2753B-E8C1-4948-B902-FB011C63C93C}" srcOrd="0" destOrd="0" presId="urn:microsoft.com/office/officeart/2009/3/layout/HorizontalOrganizationChart"/>
    <dgm:cxn modelId="{C2E56F42-BF8E-4A92-94AD-A6F37E1D2BC8}" type="presParOf" srcId="{4A1E87FC-C2D9-4DC4-905B-480781712637}" destId="{A004350F-D7DB-4BA6-A08D-2C0BBF27D150}" srcOrd="1" destOrd="0" presId="urn:microsoft.com/office/officeart/2009/3/layout/HorizontalOrganizationChart"/>
    <dgm:cxn modelId="{551D29D6-F66B-4B84-89C4-D535B082F8B0}" type="presParOf" srcId="{A004350F-D7DB-4BA6-A08D-2C0BBF27D150}" destId="{50F8B3C6-2839-4B2D-9DF2-2A24DEEC88C0}" srcOrd="0" destOrd="0" presId="urn:microsoft.com/office/officeart/2009/3/layout/HorizontalOrganizationChart"/>
    <dgm:cxn modelId="{C9210ED4-FCE9-43F4-BC6C-E8EDE3FEC759}" type="presParOf" srcId="{50F8B3C6-2839-4B2D-9DF2-2A24DEEC88C0}" destId="{9AFB3B1F-1E94-416A-8F8B-415567F32379}" srcOrd="0" destOrd="0" presId="urn:microsoft.com/office/officeart/2009/3/layout/HorizontalOrganizationChart"/>
    <dgm:cxn modelId="{DE2B72E1-7E1F-45B4-98DE-9AA43F140347}" type="presParOf" srcId="{50F8B3C6-2839-4B2D-9DF2-2A24DEEC88C0}" destId="{1ACF427E-6F17-4543-A115-8F627CB70FFB}" srcOrd="1" destOrd="0" presId="urn:microsoft.com/office/officeart/2009/3/layout/HorizontalOrganizationChart"/>
    <dgm:cxn modelId="{712ACA82-936B-4B53-9EF5-264DD3FBDACB}" type="presParOf" srcId="{A004350F-D7DB-4BA6-A08D-2C0BBF27D150}" destId="{905FB6D6-E173-4531-BB5C-06670618FCAD}" srcOrd="1" destOrd="0" presId="urn:microsoft.com/office/officeart/2009/3/layout/HorizontalOrganizationChart"/>
    <dgm:cxn modelId="{440B165D-3B3A-41B2-8246-121ADE258032}" type="presParOf" srcId="{A004350F-D7DB-4BA6-A08D-2C0BBF27D150}" destId="{75E92B2D-5BBA-4A29-A3BB-87E233F38FBD}" srcOrd="2" destOrd="0" presId="urn:microsoft.com/office/officeart/2009/3/layout/HorizontalOrganizationChart"/>
    <dgm:cxn modelId="{F51446E3-3EFE-4A08-99F5-0AD7F85B00E4}" type="presParOf" srcId="{4A1E87FC-C2D9-4DC4-905B-480781712637}" destId="{38C5EDE2-EDCE-4274-9299-69C807CE85A7}" srcOrd="2" destOrd="0" presId="urn:microsoft.com/office/officeart/2009/3/layout/HorizontalOrganizationChart"/>
    <dgm:cxn modelId="{E78F6C24-64FA-4022-91E3-CD07A9833578}" type="presParOf" srcId="{4A1E87FC-C2D9-4DC4-905B-480781712637}" destId="{726B0A21-2BC8-4D2D-9543-80C4293AEAE4}" srcOrd="3" destOrd="0" presId="urn:microsoft.com/office/officeart/2009/3/layout/HorizontalOrganizationChart"/>
    <dgm:cxn modelId="{5167E3BC-A9D5-4F16-B853-5CCAAD34519A}" type="presParOf" srcId="{726B0A21-2BC8-4D2D-9543-80C4293AEAE4}" destId="{BD3A3B4F-8ED0-4721-BC3B-7AC051BFFC3B}" srcOrd="0" destOrd="0" presId="urn:microsoft.com/office/officeart/2009/3/layout/HorizontalOrganizationChart"/>
    <dgm:cxn modelId="{403BFA59-3E8D-4808-B3E8-1E0AFA16413E}" type="presParOf" srcId="{BD3A3B4F-8ED0-4721-BC3B-7AC051BFFC3B}" destId="{D4DBEB6C-8BFA-420B-A2EA-12C8C6A4D4CD}" srcOrd="0" destOrd="0" presId="urn:microsoft.com/office/officeart/2009/3/layout/HorizontalOrganizationChart"/>
    <dgm:cxn modelId="{56E1765E-62B9-4E92-979C-A2D41366749D}" type="presParOf" srcId="{BD3A3B4F-8ED0-4721-BC3B-7AC051BFFC3B}" destId="{53FACD62-70E6-470D-BD10-667C8587ED69}" srcOrd="1" destOrd="0" presId="urn:microsoft.com/office/officeart/2009/3/layout/HorizontalOrganizationChart"/>
    <dgm:cxn modelId="{3D2B24EA-C4D3-464C-A5A7-6DED57C24021}" type="presParOf" srcId="{726B0A21-2BC8-4D2D-9543-80C4293AEAE4}" destId="{3B919E47-FE6B-4346-8A6E-59F6B671EEC2}" srcOrd="1" destOrd="0" presId="urn:microsoft.com/office/officeart/2009/3/layout/HorizontalOrganizationChart"/>
    <dgm:cxn modelId="{41AA17CB-A89F-4C6B-AD6A-AAFBA3EC5FDA}" type="presParOf" srcId="{726B0A21-2BC8-4D2D-9543-80C4293AEAE4}" destId="{E1C55C43-2060-4CA6-8B16-2B64E7A0F84C}" srcOrd="2" destOrd="0" presId="urn:microsoft.com/office/officeart/2009/3/layout/HorizontalOrganizationChart"/>
    <dgm:cxn modelId="{FE422F4B-5195-4242-B34A-876C879F1063}" type="presParOf" srcId="{4A1E87FC-C2D9-4DC4-905B-480781712637}" destId="{B7D7E837-3A55-4814-9923-092E9A13C495}" srcOrd="4" destOrd="0" presId="urn:microsoft.com/office/officeart/2009/3/layout/HorizontalOrganizationChart"/>
    <dgm:cxn modelId="{0856597D-BD51-4822-944E-B59C0858AAF3}" type="presParOf" srcId="{4A1E87FC-C2D9-4DC4-905B-480781712637}" destId="{BDBBA848-D3E9-43C9-8FF2-C8EA32FBA371}" srcOrd="5" destOrd="0" presId="urn:microsoft.com/office/officeart/2009/3/layout/HorizontalOrganizationChart"/>
    <dgm:cxn modelId="{B0E7AE63-B82B-4F15-98BC-B98622E1A7C4}" type="presParOf" srcId="{BDBBA848-D3E9-43C9-8FF2-C8EA32FBA371}" destId="{749AC5F7-8BBE-41F2-A766-5176F9928880}" srcOrd="0" destOrd="0" presId="urn:microsoft.com/office/officeart/2009/3/layout/HorizontalOrganizationChart"/>
    <dgm:cxn modelId="{5A100DEF-93E5-4A77-93EE-4B3F010DA927}" type="presParOf" srcId="{749AC5F7-8BBE-41F2-A766-5176F9928880}" destId="{2840858E-915A-44CD-92C9-19598DFFED93}" srcOrd="0" destOrd="0" presId="urn:microsoft.com/office/officeart/2009/3/layout/HorizontalOrganizationChart"/>
    <dgm:cxn modelId="{0A3C29E6-5855-4B5D-88A1-7EBE808222A0}" type="presParOf" srcId="{749AC5F7-8BBE-41F2-A766-5176F9928880}" destId="{225926CC-0FDB-43F7-B712-EEDFE70DB9B9}" srcOrd="1" destOrd="0" presId="urn:microsoft.com/office/officeart/2009/3/layout/HorizontalOrganizationChart"/>
    <dgm:cxn modelId="{A37D2F35-27D3-4F30-908A-E66B603C0192}" type="presParOf" srcId="{BDBBA848-D3E9-43C9-8FF2-C8EA32FBA371}" destId="{A4AA2395-B867-4A91-8DD3-58284963DB99}" srcOrd="1" destOrd="0" presId="urn:microsoft.com/office/officeart/2009/3/layout/HorizontalOrganizationChart"/>
    <dgm:cxn modelId="{DF49BBD7-5064-47E3-9967-73D8A6CD270A}" type="presParOf" srcId="{BDBBA848-D3E9-43C9-8FF2-C8EA32FBA371}" destId="{B4A4D9B1-6BDA-428F-A8A6-039E1541D09E}" srcOrd="2" destOrd="0" presId="urn:microsoft.com/office/officeart/2009/3/layout/HorizontalOrganizationChart"/>
    <dgm:cxn modelId="{61D27010-DE57-49FB-85BD-C1CADAADB681}" type="presParOf" srcId="{55DF940C-89A6-4777-A83A-E6FE2F9C4546}" destId="{1103607A-7EF6-4B30-A849-AE238EC81378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FB8D5C9-1764-42BF-9662-6EB8EE63DBA7}" type="doc">
      <dgm:prSet loTypeId="urn:microsoft.com/office/officeart/2009/3/layout/HorizontalOrganizationChart" loCatId="hierarchy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021590-56E7-4B85-95BD-BE64EE87C3CF}">
      <dgm:prSet phldrT="[Текст]"/>
      <dgm:spPr/>
      <dgm:t>
        <a:bodyPr/>
        <a:lstStyle/>
        <a:p>
          <a:r>
            <a:rPr lang="en-US" b="1" dirty="0" err="1" smtClean="0"/>
            <a:t>Ziyrak</a:t>
          </a:r>
          <a:endParaRPr lang="ru-RU" dirty="0"/>
        </a:p>
      </dgm:t>
    </dgm:pt>
    <dgm:pt modelId="{1935E7A1-DF13-46EB-9D52-8F5D97CB6B6F}" type="parTrans" cxnId="{D19BB82C-462F-4284-997A-8E105BAE5041}">
      <dgm:prSet/>
      <dgm:spPr/>
      <dgm:t>
        <a:bodyPr/>
        <a:lstStyle/>
        <a:p>
          <a:endParaRPr lang="ru-RU"/>
        </a:p>
      </dgm:t>
    </dgm:pt>
    <dgm:pt modelId="{A384D21B-B3A6-46DF-A6A8-44E42BBA370B}" type="sibTrans" cxnId="{D19BB82C-462F-4284-997A-8E105BAE5041}">
      <dgm:prSet/>
      <dgm:spPr/>
      <dgm:t>
        <a:bodyPr/>
        <a:lstStyle/>
        <a:p>
          <a:endParaRPr lang="ru-RU"/>
        </a:p>
      </dgm:t>
    </dgm:pt>
    <dgm:pt modelId="{625DF43C-416F-4BC3-B9A3-9C172271EA48}">
      <dgm:prSet phldrT="[Текст]"/>
      <dgm:spPr>
        <a:solidFill>
          <a:srgbClr val="FF8FFF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dirty="0" err="1" smtClean="0"/>
            <a:t>tez</a:t>
          </a:r>
          <a:r>
            <a:rPr lang="en-US" dirty="0" smtClean="0"/>
            <a:t> </a:t>
          </a:r>
          <a:r>
            <a:rPr lang="en-US" dirty="0" err="1" smtClean="0"/>
            <a:t>fahmlaydigan</a:t>
          </a:r>
          <a:endParaRPr lang="ru-RU" dirty="0"/>
        </a:p>
      </dgm:t>
    </dgm:pt>
    <dgm:pt modelId="{7953C748-45E6-456B-B420-F9DA012B6BB7}" type="parTrans" cxnId="{3D8307A9-BB4A-4FE8-8176-9A9EDECF4009}">
      <dgm:prSet/>
      <dgm:spPr/>
      <dgm:t>
        <a:bodyPr/>
        <a:lstStyle/>
        <a:p>
          <a:endParaRPr lang="ru-RU"/>
        </a:p>
      </dgm:t>
    </dgm:pt>
    <dgm:pt modelId="{A2C5DF8D-61CB-4A59-AA3A-5212C84109B6}" type="sibTrans" cxnId="{3D8307A9-BB4A-4FE8-8176-9A9EDECF4009}">
      <dgm:prSet/>
      <dgm:spPr/>
      <dgm:t>
        <a:bodyPr/>
        <a:lstStyle/>
        <a:p>
          <a:endParaRPr lang="ru-RU"/>
        </a:p>
      </dgm:t>
    </dgm:pt>
    <dgm:pt modelId="{EFB3D445-AFE6-4478-AA46-20ED97B277E7}">
      <dgm:prSet phldrT="[Текст]"/>
      <dgm:spPr>
        <a:solidFill>
          <a:srgbClr val="FF8FFF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dirty="0" err="1" smtClean="0"/>
            <a:t>fahmi</a:t>
          </a:r>
          <a:r>
            <a:rPr lang="en-US" dirty="0" smtClean="0"/>
            <a:t> </a:t>
          </a:r>
          <a:r>
            <a:rPr lang="en-US" dirty="0" err="1" smtClean="0"/>
            <a:t>tez</a:t>
          </a:r>
          <a:endParaRPr lang="ru-RU" dirty="0"/>
        </a:p>
      </dgm:t>
    </dgm:pt>
    <dgm:pt modelId="{92399AEF-CEFA-4A7A-92D7-C5581E786778}" type="parTrans" cxnId="{1AA3A888-46BF-4FAC-B890-F9EA923BC3F3}">
      <dgm:prSet/>
      <dgm:spPr/>
      <dgm:t>
        <a:bodyPr/>
        <a:lstStyle/>
        <a:p>
          <a:endParaRPr lang="ru-RU"/>
        </a:p>
      </dgm:t>
    </dgm:pt>
    <dgm:pt modelId="{D784B183-6BF9-4B98-8A06-B553CE928A77}" type="sibTrans" cxnId="{1AA3A888-46BF-4FAC-B890-F9EA923BC3F3}">
      <dgm:prSet/>
      <dgm:spPr/>
      <dgm:t>
        <a:bodyPr/>
        <a:lstStyle/>
        <a:p>
          <a:endParaRPr lang="ru-RU"/>
        </a:p>
      </dgm:t>
    </dgm:pt>
    <dgm:pt modelId="{10B052B3-7519-4987-B9E9-D3F3E3F9147E}">
      <dgm:prSet/>
      <dgm:spPr>
        <a:solidFill>
          <a:srgbClr val="FF8FFF"/>
        </a:solidFill>
        <a:ln>
          <a:solidFill>
            <a:srgbClr val="C00000"/>
          </a:solidFill>
        </a:ln>
      </dgm:spPr>
      <dgm:t>
        <a:bodyPr/>
        <a:lstStyle/>
        <a:p>
          <a:r>
            <a:rPr lang="en-US" smtClean="0"/>
            <a:t>sezgir</a:t>
          </a:r>
          <a:endParaRPr lang="ru-RU" dirty="0"/>
        </a:p>
      </dgm:t>
    </dgm:pt>
    <dgm:pt modelId="{A59F9C5C-9197-4CF2-9D7E-7A30E68868B0}" type="parTrans" cxnId="{C1ADA61E-40B5-4FFF-9CD8-5FEC7411C758}">
      <dgm:prSet/>
      <dgm:spPr/>
      <dgm:t>
        <a:bodyPr/>
        <a:lstStyle/>
        <a:p>
          <a:endParaRPr lang="ru-RU"/>
        </a:p>
      </dgm:t>
    </dgm:pt>
    <dgm:pt modelId="{4EC1CEEA-4460-4A5C-84EB-AFF46C356A46}" type="sibTrans" cxnId="{C1ADA61E-40B5-4FFF-9CD8-5FEC7411C758}">
      <dgm:prSet/>
      <dgm:spPr/>
      <dgm:t>
        <a:bodyPr/>
        <a:lstStyle/>
        <a:p>
          <a:endParaRPr lang="ru-RU"/>
        </a:p>
      </dgm:t>
    </dgm:pt>
    <dgm:pt modelId="{FCD85B78-99C8-45DB-B8EE-1C05C8C5D1D2}" type="pres">
      <dgm:prSet presAssocID="{7FB8D5C9-1764-42BF-9662-6EB8EE63DBA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5DF940C-89A6-4777-A83A-E6FE2F9C4546}" type="pres">
      <dgm:prSet presAssocID="{AF021590-56E7-4B85-95BD-BE64EE87C3CF}" presName="hierRoot1" presStyleCnt="0">
        <dgm:presLayoutVars>
          <dgm:hierBranch val="init"/>
        </dgm:presLayoutVars>
      </dgm:prSet>
      <dgm:spPr/>
    </dgm:pt>
    <dgm:pt modelId="{33BC61C8-5FCC-4EEF-9839-C1AC806B5FF1}" type="pres">
      <dgm:prSet presAssocID="{AF021590-56E7-4B85-95BD-BE64EE87C3CF}" presName="rootComposite1" presStyleCnt="0"/>
      <dgm:spPr/>
    </dgm:pt>
    <dgm:pt modelId="{74A5CFA5-83EF-4934-8F2E-8C22423D1DBB}" type="pres">
      <dgm:prSet presAssocID="{AF021590-56E7-4B85-95BD-BE64EE87C3C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331C29-4012-43DD-BFEB-C8EE4B40023A}" type="pres">
      <dgm:prSet presAssocID="{AF021590-56E7-4B85-95BD-BE64EE87C3C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A1E87FC-C2D9-4DC4-905B-480781712637}" type="pres">
      <dgm:prSet presAssocID="{AF021590-56E7-4B85-95BD-BE64EE87C3CF}" presName="hierChild2" presStyleCnt="0"/>
      <dgm:spPr/>
    </dgm:pt>
    <dgm:pt modelId="{3CA2753B-E8C1-4948-B902-FB011C63C93C}" type="pres">
      <dgm:prSet presAssocID="{7953C748-45E6-456B-B420-F9DA012B6BB7}" presName="Name64" presStyleLbl="parChTrans1D2" presStyleIdx="0" presStyleCnt="3"/>
      <dgm:spPr/>
      <dgm:t>
        <a:bodyPr/>
        <a:lstStyle/>
        <a:p>
          <a:endParaRPr lang="ru-RU"/>
        </a:p>
      </dgm:t>
    </dgm:pt>
    <dgm:pt modelId="{A004350F-D7DB-4BA6-A08D-2C0BBF27D150}" type="pres">
      <dgm:prSet presAssocID="{625DF43C-416F-4BC3-B9A3-9C172271EA48}" presName="hierRoot2" presStyleCnt="0">
        <dgm:presLayoutVars>
          <dgm:hierBranch val="init"/>
        </dgm:presLayoutVars>
      </dgm:prSet>
      <dgm:spPr/>
    </dgm:pt>
    <dgm:pt modelId="{50F8B3C6-2839-4B2D-9DF2-2A24DEEC88C0}" type="pres">
      <dgm:prSet presAssocID="{625DF43C-416F-4BC3-B9A3-9C172271EA48}" presName="rootComposite" presStyleCnt="0"/>
      <dgm:spPr/>
    </dgm:pt>
    <dgm:pt modelId="{9AFB3B1F-1E94-416A-8F8B-415567F32379}" type="pres">
      <dgm:prSet presAssocID="{625DF43C-416F-4BC3-B9A3-9C172271EA48}" presName="rootText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CF427E-6F17-4543-A115-8F627CB70FFB}" type="pres">
      <dgm:prSet presAssocID="{625DF43C-416F-4BC3-B9A3-9C172271EA48}" presName="rootConnector" presStyleLbl="node2" presStyleIdx="0" presStyleCnt="3"/>
      <dgm:spPr/>
      <dgm:t>
        <a:bodyPr/>
        <a:lstStyle/>
        <a:p>
          <a:endParaRPr lang="ru-RU"/>
        </a:p>
      </dgm:t>
    </dgm:pt>
    <dgm:pt modelId="{905FB6D6-E173-4531-BB5C-06670618FCAD}" type="pres">
      <dgm:prSet presAssocID="{625DF43C-416F-4BC3-B9A3-9C172271EA48}" presName="hierChild4" presStyleCnt="0"/>
      <dgm:spPr/>
    </dgm:pt>
    <dgm:pt modelId="{75E92B2D-5BBA-4A29-A3BB-87E233F38FBD}" type="pres">
      <dgm:prSet presAssocID="{625DF43C-416F-4BC3-B9A3-9C172271EA48}" presName="hierChild5" presStyleCnt="0"/>
      <dgm:spPr/>
    </dgm:pt>
    <dgm:pt modelId="{B7D7E837-3A55-4814-9923-092E9A13C495}" type="pres">
      <dgm:prSet presAssocID="{92399AEF-CEFA-4A7A-92D7-C5581E786778}" presName="Name64" presStyleLbl="parChTrans1D2" presStyleIdx="1" presStyleCnt="3"/>
      <dgm:spPr/>
      <dgm:t>
        <a:bodyPr/>
        <a:lstStyle/>
        <a:p>
          <a:endParaRPr lang="ru-RU"/>
        </a:p>
      </dgm:t>
    </dgm:pt>
    <dgm:pt modelId="{BDBBA848-D3E9-43C9-8FF2-C8EA32FBA371}" type="pres">
      <dgm:prSet presAssocID="{EFB3D445-AFE6-4478-AA46-20ED97B277E7}" presName="hierRoot2" presStyleCnt="0">
        <dgm:presLayoutVars>
          <dgm:hierBranch val="init"/>
        </dgm:presLayoutVars>
      </dgm:prSet>
      <dgm:spPr/>
    </dgm:pt>
    <dgm:pt modelId="{749AC5F7-8BBE-41F2-A766-5176F9928880}" type="pres">
      <dgm:prSet presAssocID="{EFB3D445-AFE6-4478-AA46-20ED97B277E7}" presName="rootComposite" presStyleCnt="0"/>
      <dgm:spPr/>
    </dgm:pt>
    <dgm:pt modelId="{2840858E-915A-44CD-92C9-19598DFFED93}" type="pres">
      <dgm:prSet presAssocID="{EFB3D445-AFE6-4478-AA46-20ED97B277E7}" presName="rootText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5926CC-0FDB-43F7-B712-EEDFE70DB9B9}" type="pres">
      <dgm:prSet presAssocID="{EFB3D445-AFE6-4478-AA46-20ED97B277E7}" presName="rootConnector" presStyleLbl="node2" presStyleIdx="1" presStyleCnt="3"/>
      <dgm:spPr/>
      <dgm:t>
        <a:bodyPr/>
        <a:lstStyle/>
        <a:p>
          <a:endParaRPr lang="ru-RU"/>
        </a:p>
      </dgm:t>
    </dgm:pt>
    <dgm:pt modelId="{A4AA2395-B867-4A91-8DD3-58284963DB99}" type="pres">
      <dgm:prSet presAssocID="{EFB3D445-AFE6-4478-AA46-20ED97B277E7}" presName="hierChild4" presStyleCnt="0"/>
      <dgm:spPr/>
    </dgm:pt>
    <dgm:pt modelId="{B4A4D9B1-6BDA-428F-A8A6-039E1541D09E}" type="pres">
      <dgm:prSet presAssocID="{EFB3D445-AFE6-4478-AA46-20ED97B277E7}" presName="hierChild5" presStyleCnt="0"/>
      <dgm:spPr/>
    </dgm:pt>
    <dgm:pt modelId="{F1C433CB-6448-4E21-84BA-39E55E1CC4D0}" type="pres">
      <dgm:prSet presAssocID="{A59F9C5C-9197-4CF2-9D7E-7A30E68868B0}" presName="Name64" presStyleLbl="parChTrans1D2" presStyleIdx="2" presStyleCnt="3"/>
      <dgm:spPr/>
      <dgm:t>
        <a:bodyPr/>
        <a:lstStyle/>
        <a:p>
          <a:endParaRPr lang="ru-RU"/>
        </a:p>
      </dgm:t>
    </dgm:pt>
    <dgm:pt modelId="{83D7742E-4B81-48E6-A430-C0DDD29ABE12}" type="pres">
      <dgm:prSet presAssocID="{10B052B3-7519-4987-B9E9-D3F3E3F9147E}" presName="hierRoot2" presStyleCnt="0">
        <dgm:presLayoutVars>
          <dgm:hierBranch val="init"/>
        </dgm:presLayoutVars>
      </dgm:prSet>
      <dgm:spPr/>
    </dgm:pt>
    <dgm:pt modelId="{8B24569C-884B-4E83-B760-53D1658237A9}" type="pres">
      <dgm:prSet presAssocID="{10B052B3-7519-4987-B9E9-D3F3E3F9147E}" presName="rootComposite" presStyleCnt="0"/>
      <dgm:spPr/>
    </dgm:pt>
    <dgm:pt modelId="{14CD1BD0-6506-470F-A211-1C7850E325D3}" type="pres">
      <dgm:prSet presAssocID="{10B052B3-7519-4987-B9E9-D3F3E3F9147E}" presName="rootText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AEFB789-7383-4381-A56E-73579ED7DBBA}" type="pres">
      <dgm:prSet presAssocID="{10B052B3-7519-4987-B9E9-D3F3E3F9147E}" presName="rootConnector" presStyleLbl="node2" presStyleIdx="2" presStyleCnt="3"/>
      <dgm:spPr/>
      <dgm:t>
        <a:bodyPr/>
        <a:lstStyle/>
        <a:p>
          <a:endParaRPr lang="ru-RU"/>
        </a:p>
      </dgm:t>
    </dgm:pt>
    <dgm:pt modelId="{0A11532D-089A-4A32-ABC4-0C2ADFEA87EE}" type="pres">
      <dgm:prSet presAssocID="{10B052B3-7519-4987-B9E9-D3F3E3F9147E}" presName="hierChild4" presStyleCnt="0"/>
      <dgm:spPr/>
    </dgm:pt>
    <dgm:pt modelId="{7A5925D2-27BF-4798-BD81-9C6EE1336350}" type="pres">
      <dgm:prSet presAssocID="{10B052B3-7519-4987-B9E9-D3F3E3F9147E}" presName="hierChild5" presStyleCnt="0"/>
      <dgm:spPr/>
    </dgm:pt>
    <dgm:pt modelId="{1103607A-7EF6-4B30-A849-AE238EC81378}" type="pres">
      <dgm:prSet presAssocID="{AF021590-56E7-4B85-95BD-BE64EE87C3CF}" presName="hierChild3" presStyleCnt="0"/>
      <dgm:spPr/>
    </dgm:pt>
  </dgm:ptLst>
  <dgm:cxnLst>
    <dgm:cxn modelId="{D19BB82C-462F-4284-997A-8E105BAE5041}" srcId="{7FB8D5C9-1764-42BF-9662-6EB8EE63DBA7}" destId="{AF021590-56E7-4B85-95BD-BE64EE87C3CF}" srcOrd="0" destOrd="0" parTransId="{1935E7A1-DF13-46EB-9D52-8F5D97CB6B6F}" sibTransId="{A384D21B-B3A6-46DF-A6A8-44E42BBA370B}"/>
    <dgm:cxn modelId="{DB26682F-B586-448A-A0EC-B9949F422338}" type="presOf" srcId="{A59F9C5C-9197-4CF2-9D7E-7A30E68868B0}" destId="{F1C433CB-6448-4E21-84BA-39E55E1CC4D0}" srcOrd="0" destOrd="0" presId="urn:microsoft.com/office/officeart/2009/3/layout/HorizontalOrganizationChart"/>
    <dgm:cxn modelId="{3DA2392F-61E0-42AD-BFAD-61951C9C622A}" type="presOf" srcId="{EFB3D445-AFE6-4478-AA46-20ED97B277E7}" destId="{225926CC-0FDB-43F7-B712-EEDFE70DB9B9}" srcOrd="1" destOrd="0" presId="urn:microsoft.com/office/officeart/2009/3/layout/HorizontalOrganizationChart"/>
    <dgm:cxn modelId="{C1ADA61E-40B5-4FFF-9CD8-5FEC7411C758}" srcId="{AF021590-56E7-4B85-95BD-BE64EE87C3CF}" destId="{10B052B3-7519-4987-B9E9-D3F3E3F9147E}" srcOrd="2" destOrd="0" parTransId="{A59F9C5C-9197-4CF2-9D7E-7A30E68868B0}" sibTransId="{4EC1CEEA-4460-4A5C-84EB-AFF46C356A46}"/>
    <dgm:cxn modelId="{4B536FC5-F761-4548-A431-7C16C9887230}" type="presOf" srcId="{10B052B3-7519-4987-B9E9-D3F3E3F9147E}" destId="{BAEFB789-7383-4381-A56E-73579ED7DBBA}" srcOrd="1" destOrd="0" presId="urn:microsoft.com/office/officeart/2009/3/layout/HorizontalOrganizationChart"/>
    <dgm:cxn modelId="{09DA956F-CF09-476A-869A-A406228989D1}" type="presOf" srcId="{10B052B3-7519-4987-B9E9-D3F3E3F9147E}" destId="{14CD1BD0-6506-470F-A211-1C7850E325D3}" srcOrd="0" destOrd="0" presId="urn:microsoft.com/office/officeart/2009/3/layout/HorizontalOrganizationChart"/>
    <dgm:cxn modelId="{45DAF60E-0F98-4FF4-A17F-0A2659B7618C}" type="presOf" srcId="{EFB3D445-AFE6-4478-AA46-20ED97B277E7}" destId="{2840858E-915A-44CD-92C9-19598DFFED93}" srcOrd="0" destOrd="0" presId="urn:microsoft.com/office/officeart/2009/3/layout/HorizontalOrganizationChart"/>
    <dgm:cxn modelId="{325133C1-5756-4FAF-B9CA-C7C5FB56CA72}" type="presOf" srcId="{7953C748-45E6-456B-B420-F9DA012B6BB7}" destId="{3CA2753B-E8C1-4948-B902-FB011C63C93C}" srcOrd="0" destOrd="0" presId="urn:microsoft.com/office/officeart/2009/3/layout/HorizontalOrganizationChart"/>
    <dgm:cxn modelId="{F812AACB-87B1-47B0-92D0-F8DBE3F68F41}" type="presOf" srcId="{625DF43C-416F-4BC3-B9A3-9C172271EA48}" destId="{1ACF427E-6F17-4543-A115-8F627CB70FFB}" srcOrd="1" destOrd="0" presId="urn:microsoft.com/office/officeart/2009/3/layout/HorizontalOrganizationChart"/>
    <dgm:cxn modelId="{3D8307A9-BB4A-4FE8-8176-9A9EDECF4009}" srcId="{AF021590-56E7-4B85-95BD-BE64EE87C3CF}" destId="{625DF43C-416F-4BC3-B9A3-9C172271EA48}" srcOrd="0" destOrd="0" parTransId="{7953C748-45E6-456B-B420-F9DA012B6BB7}" sibTransId="{A2C5DF8D-61CB-4A59-AA3A-5212C84109B6}"/>
    <dgm:cxn modelId="{6FEAD088-5188-4B4C-A99B-6988F4E56B0B}" type="presOf" srcId="{AF021590-56E7-4B85-95BD-BE64EE87C3CF}" destId="{74A5CFA5-83EF-4934-8F2E-8C22423D1DBB}" srcOrd="0" destOrd="0" presId="urn:microsoft.com/office/officeart/2009/3/layout/HorizontalOrganizationChart"/>
    <dgm:cxn modelId="{1AA3A888-46BF-4FAC-B890-F9EA923BC3F3}" srcId="{AF021590-56E7-4B85-95BD-BE64EE87C3CF}" destId="{EFB3D445-AFE6-4478-AA46-20ED97B277E7}" srcOrd="1" destOrd="0" parTransId="{92399AEF-CEFA-4A7A-92D7-C5581E786778}" sibTransId="{D784B183-6BF9-4B98-8A06-B553CE928A77}"/>
    <dgm:cxn modelId="{21832DF6-6FB3-4419-8EFB-32F6B6A99CF8}" type="presOf" srcId="{92399AEF-CEFA-4A7A-92D7-C5581E786778}" destId="{B7D7E837-3A55-4814-9923-092E9A13C495}" srcOrd="0" destOrd="0" presId="urn:microsoft.com/office/officeart/2009/3/layout/HorizontalOrganizationChart"/>
    <dgm:cxn modelId="{36FE0896-5EB2-4794-9064-BE9243BE51B9}" type="presOf" srcId="{AF021590-56E7-4B85-95BD-BE64EE87C3CF}" destId="{F0331C29-4012-43DD-BFEB-C8EE4B40023A}" srcOrd="1" destOrd="0" presId="urn:microsoft.com/office/officeart/2009/3/layout/HorizontalOrganizationChart"/>
    <dgm:cxn modelId="{2E32C522-E4D5-48F4-9F07-A13BBD112A76}" type="presOf" srcId="{625DF43C-416F-4BC3-B9A3-9C172271EA48}" destId="{9AFB3B1F-1E94-416A-8F8B-415567F32379}" srcOrd="0" destOrd="0" presId="urn:microsoft.com/office/officeart/2009/3/layout/HorizontalOrganizationChart"/>
    <dgm:cxn modelId="{F567B73C-F3AE-4587-B59E-F090E5F05461}" type="presOf" srcId="{7FB8D5C9-1764-42BF-9662-6EB8EE63DBA7}" destId="{FCD85B78-99C8-45DB-B8EE-1C05C8C5D1D2}" srcOrd="0" destOrd="0" presId="urn:microsoft.com/office/officeart/2009/3/layout/HorizontalOrganizationChart"/>
    <dgm:cxn modelId="{766B5B1E-F4B6-4B7A-B34F-48F6D164C65E}" type="presParOf" srcId="{FCD85B78-99C8-45DB-B8EE-1C05C8C5D1D2}" destId="{55DF940C-89A6-4777-A83A-E6FE2F9C4546}" srcOrd="0" destOrd="0" presId="urn:microsoft.com/office/officeart/2009/3/layout/HorizontalOrganizationChart"/>
    <dgm:cxn modelId="{5D1251B0-E807-4459-B7EE-7A449734A417}" type="presParOf" srcId="{55DF940C-89A6-4777-A83A-E6FE2F9C4546}" destId="{33BC61C8-5FCC-4EEF-9839-C1AC806B5FF1}" srcOrd="0" destOrd="0" presId="urn:microsoft.com/office/officeart/2009/3/layout/HorizontalOrganizationChart"/>
    <dgm:cxn modelId="{27EB0B7F-708E-441B-920C-A7056CDE438B}" type="presParOf" srcId="{33BC61C8-5FCC-4EEF-9839-C1AC806B5FF1}" destId="{74A5CFA5-83EF-4934-8F2E-8C22423D1DBB}" srcOrd="0" destOrd="0" presId="urn:microsoft.com/office/officeart/2009/3/layout/HorizontalOrganizationChart"/>
    <dgm:cxn modelId="{3D5EF4F5-E69B-4566-BF18-F979C2742A05}" type="presParOf" srcId="{33BC61C8-5FCC-4EEF-9839-C1AC806B5FF1}" destId="{F0331C29-4012-43DD-BFEB-C8EE4B40023A}" srcOrd="1" destOrd="0" presId="urn:microsoft.com/office/officeart/2009/3/layout/HorizontalOrganizationChart"/>
    <dgm:cxn modelId="{6341DAA6-F975-4153-AAA5-ADBAB094CE02}" type="presParOf" srcId="{55DF940C-89A6-4777-A83A-E6FE2F9C4546}" destId="{4A1E87FC-C2D9-4DC4-905B-480781712637}" srcOrd="1" destOrd="0" presId="urn:microsoft.com/office/officeart/2009/3/layout/HorizontalOrganizationChart"/>
    <dgm:cxn modelId="{FDCE54E1-620F-40E5-A2E6-445ACEF32CA0}" type="presParOf" srcId="{4A1E87FC-C2D9-4DC4-905B-480781712637}" destId="{3CA2753B-E8C1-4948-B902-FB011C63C93C}" srcOrd="0" destOrd="0" presId="urn:microsoft.com/office/officeart/2009/3/layout/HorizontalOrganizationChart"/>
    <dgm:cxn modelId="{5FAD611C-6D63-4FB2-B992-F0F2581AFC58}" type="presParOf" srcId="{4A1E87FC-C2D9-4DC4-905B-480781712637}" destId="{A004350F-D7DB-4BA6-A08D-2C0BBF27D150}" srcOrd="1" destOrd="0" presId="urn:microsoft.com/office/officeart/2009/3/layout/HorizontalOrganizationChart"/>
    <dgm:cxn modelId="{B98D3DCF-AD63-4C24-806B-68AC1F2577A0}" type="presParOf" srcId="{A004350F-D7DB-4BA6-A08D-2C0BBF27D150}" destId="{50F8B3C6-2839-4B2D-9DF2-2A24DEEC88C0}" srcOrd="0" destOrd="0" presId="urn:microsoft.com/office/officeart/2009/3/layout/HorizontalOrganizationChart"/>
    <dgm:cxn modelId="{F0145261-FCD8-4130-B398-07B22AC6F1DD}" type="presParOf" srcId="{50F8B3C6-2839-4B2D-9DF2-2A24DEEC88C0}" destId="{9AFB3B1F-1E94-416A-8F8B-415567F32379}" srcOrd="0" destOrd="0" presId="urn:microsoft.com/office/officeart/2009/3/layout/HorizontalOrganizationChart"/>
    <dgm:cxn modelId="{FFE5F7B6-4DA8-4650-8F04-4AB162A4E8BE}" type="presParOf" srcId="{50F8B3C6-2839-4B2D-9DF2-2A24DEEC88C0}" destId="{1ACF427E-6F17-4543-A115-8F627CB70FFB}" srcOrd="1" destOrd="0" presId="urn:microsoft.com/office/officeart/2009/3/layout/HorizontalOrganizationChart"/>
    <dgm:cxn modelId="{0EC79C30-2E26-4D60-A469-667ADF02F4A3}" type="presParOf" srcId="{A004350F-D7DB-4BA6-A08D-2C0BBF27D150}" destId="{905FB6D6-E173-4531-BB5C-06670618FCAD}" srcOrd="1" destOrd="0" presId="urn:microsoft.com/office/officeart/2009/3/layout/HorizontalOrganizationChart"/>
    <dgm:cxn modelId="{921DE426-7DF7-4C9A-B579-18ED5118D5AB}" type="presParOf" srcId="{A004350F-D7DB-4BA6-A08D-2C0BBF27D150}" destId="{75E92B2D-5BBA-4A29-A3BB-87E233F38FBD}" srcOrd="2" destOrd="0" presId="urn:microsoft.com/office/officeart/2009/3/layout/HorizontalOrganizationChart"/>
    <dgm:cxn modelId="{D800571D-882B-407B-8580-EE6373A5AC97}" type="presParOf" srcId="{4A1E87FC-C2D9-4DC4-905B-480781712637}" destId="{B7D7E837-3A55-4814-9923-092E9A13C495}" srcOrd="2" destOrd="0" presId="urn:microsoft.com/office/officeart/2009/3/layout/HorizontalOrganizationChart"/>
    <dgm:cxn modelId="{370A8332-D029-47D5-A411-91C59F44639C}" type="presParOf" srcId="{4A1E87FC-C2D9-4DC4-905B-480781712637}" destId="{BDBBA848-D3E9-43C9-8FF2-C8EA32FBA371}" srcOrd="3" destOrd="0" presId="urn:microsoft.com/office/officeart/2009/3/layout/HorizontalOrganizationChart"/>
    <dgm:cxn modelId="{C1100871-F396-4C4B-BDF7-CAD90966BE78}" type="presParOf" srcId="{BDBBA848-D3E9-43C9-8FF2-C8EA32FBA371}" destId="{749AC5F7-8BBE-41F2-A766-5176F9928880}" srcOrd="0" destOrd="0" presId="urn:microsoft.com/office/officeart/2009/3/layout/HorizontalOrganizationChart"/>
    <dgm:cxn modelId="{A90EE613-E881-4A9F-8401-8711E04B82F4}" type="presParOf" srcId="{749AC5F7-8BBE-41F2-A766-5176F9928880}" destId="{2840858E-915A-44CD-92C9-19598DFFED93}" srcOrd="0" destOrd="0" presId="urn:microsoft.com/office/officeart/2009/3/layout/HorizontalOrganizationChart"/>
    <dgm:cxn modelId="{D4156422-C4B6-403C-B7A4-E36A645DF2C3}" type="presParOf" srcId="{749AC5F7-8BBE-41F2-A766-5176F9928880}" destId="{225926CC-0FDB-43F7-B712-EEDFE70DB9B9}" srcOrd="1" destOrd="0" presId="urn:microsoft.com/office/officeart/2009/3/layout/HorizontalOrganizationChart"/>
    <dgm:cxn modelId="{29D416E2-0F37-49F9-8840-862C5DE14F15}" type="presParOf" srcId="{BDBBA848-D3E9-43C9-8FF2-C8EA32FBA371}" destId="{A4AA2395-B867-4A91-8DD3-58284963DB99}" srcOrd="1" destOrd="0" presId="urn:microsoft.com/office/officeart/2009/3/layout/HorizontalOrganizationChart"/>
    <dgm:cxn modelId="{B4CE864C-3CB5-4610-B382-5D26F188981A}" type="presParOf" srcId="{BDBBA848-D3E9-43C9-8FF2-C8EA32FBA371}" destId="{B4A4D9B1-6BDA-428F-A8A6-039E1541D09E}" srcOrd="2" destOrd="0" presId="urn:microsoft.com/office/officeart/2009/3/layout/HorizontalOrganizationChart"/>
    <dgm:cxn modelId="{A04891A8-2A10-4956-96E5-A72CA53799FA}" type="presParOf" srcId="{4A1E87FC-C2D9-4DC4-905B-480781712637}" destId="{F1C433CB-6448-4E21-84BA-39E55E1CC4D0}" srcOrd="4" destOrd="0" presId="urn:microsoft.com/office/officeart/2009/3/layout/HorizontalOrganizationChart"/>
    <dgm:cxn modelId="{DC857A15-05BE-4B92-9053-DA27E0207D6A}" type="presParOf" srcId="{4A1E87FC-C2D9-4DC4-905B-480781712637}" destId="{83D7742E-4B81-48E6-A430-C0DDD29ABE12}" srcOrd="5" destOrd="0" presId="urn:microsoft.com/office/officeart/2009/3/layout/HorizontalOrganizationChart"/>
    <dgm:cxn modelId="{FF847403-F417-4376-8A41-57C57B95B2DE}" type="presParOf" srcId="{83D7742E-4B81-48E6-A430-C0DDD29ABE12}" destId="{8B24569C-884B-4E83-B760-53D1658237A9}" srcOrd="0" destOrd="0" presId="urn:microsoft.com/office/officeart/2009/3/layout/HorizontalOrganizationChart"/>
    <dgm:cxn modelId="{CA2FA8BA-8A41-48F2-BDDF-8AAD818F4973}" type="presParOf" srcId="{8B24569C-884B-4E83-B760-53D1658237A9}" destId="{14CD1BD0-6506-470F-A211-1C7850E325D3}" srcOrd="0" destOrd="0" presId="urn:microsoft.com/office/officeart/2009/3/layout/HorizontalOrganizationChart"/>
    <dgm:cxn modelId="{81D45E60-E8E0-4C38-B2E7-A235060DDA7C}" type="presParOf" srcId="{8B24569C-884B-4E83-B760-53D1658237A9}" destId="{BAEFB789-7383-4381-A56E-73579ED7DBBA}" srcOrd="1" destOrd="0" presId="urn:microsoft.com/office/officeart/2009/3/layout/HorizontalOrganizationChart"/>
    <dgm:cxn modelId="{693C0972-B6C7-4D78-A4A8-31C5DD389937}" type="presParOf" srcId="{83D7742E-4B81-48E6-A430-C0DDD29ABE12}" destId="{0A11532D-089A-4A32-ABC4-0C2ADFEA87EE}" srcOrd="1" destOrd="0" presId="urn:microsoft.com/office/officeart/2009/3/layout/HorizontalOrganizationChart"/>
    <dgm:cxn modelId="{B99AAB9E-16F3-43D3-A625-1CA50DED44AD}" type="presParOf" srcId="{83D7742E-4B81-48E6-A430-C0DDD29ABE12}" destId="{7A5925D2-27BF-4798-BD81-9C6EE1336350}" srcOrd="2" destOrd="0" presId="urn:microsoft.com/office/officeart/2009/3/layout/HorizontalOrganizationChart"/>
    <dgm:cxn modelId="{6D6D0C7B-1CCF-4D02-AA31-A3D295B9F794}" type="presParOf" srcId="{55DF940C-89A6-4777-A83A-E6FE2F9C4546}" destId="{1103607A-7EF6-4B30-A849-AE238EC81378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B8D5C9-1764-42BF-9662-6EB8EE63DBA7}" type="doc">
      <dgm:prSet loTypeId="urn:microsoft.com/office/officeart/2009/3/layout/HorizontalOrganizationChart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F021590-56E7-4B85-95BD-BE64EE87C3CF}">
      <dgm:prSet phldrT="[Текст]"/>
      <dgm:spPr>
        <a:solidFill>
          <a:srgbClr val="66FF99"/>
        </a:solidFill>
        <a:ln>
          <a:solidFill>
            <a:srgbClr val="00B050"/>
          </a:solidFill>
        </a:ln>
      </dgm:spPr>
      <dgm:t>
        <a:bodyPr/>
        <a:lstStyle/>
        <a:p>
          <a:r>
            <a:rPr lang="en-US" b="1" dirty="0" err="1" smtClean="0"/>
            <a:t>Islohot</a:t>
          </a:r>
          <a:endParaRPr lang="ru-RU" dirty="0"/>
        </a:p>
      </dgm:t>
    </dgm:pt>
    <dgm:pt modelId="{1935E7A1-DF13-46EB-9D52-8F5D97CB6B6F}" type="parTrans" cxnId="{D19BB82C-462F-4284-997A-8E105BAE5041}">
      <dgm:prSet/>
      <dgm:spPr/>
      <dgm:t>
        <a:bodyPr/>
        <a:lstStyle/>
        <a:p>
          <a:endParaRPr lang="ru-RU"/>
        </a:p>
      </dgm:t>
    </dgm:pt>
    <dgm:pt modelId="{A384D21B-B3A6-46DF-A6A8-44E42BBA370B}" type="sibTrans" cxnId="{D19BB82C-462F-4284-997A-8E105BAE5041}">
      <dgm:prSet/>
      <dgm:spPr/>
      <dgm:t>
        <a:bodyPr/>
        <a:lstStyle/>
        <a:p>
          <a:endParaRPr lang="ru-RU"/>
        </a:p>
      </dgm:t>
    </dgm:pt>
    <dgm:pt modelId="{625DF43C-416F-4BC3-B9A3-9C172271EA48}">
      <dgm:prSet phldrT="[Текст]"/>
      <dgm:spPr>
        <a:solidFill>
          <a:srgbClr val="FFFF00"/>
        </a:solidFill>
        <a:ln>
          <a:solidFill>
            <a:srgbClr val="FFC000"/>
          </a:solidFill>
        </a:ln>
      </dgm:spPr>
      <dgm:t>
        <a:bodyPr/>
        <a:lstStyle/>
        <a:p>
          <a:r>
            <a:rPr lang="en-US" dirty="0" err="1" smtClean="0"/>
            <a:t>ijtimoiy</a:t>
          </a:r>
          <a:r>
            <a:rPr lang="en-US" dirty="0" smtClean="0"/>
            <a:t> </a:t>
          </a:r>
          <a:r>
            <a:rPr lang="en-US" dirty="0" err="1" smtClean="0"/>
            <a:t>hayotning</a:t>
          </a:r>
          <a:r>
            <a:rPr lang="en-US" dirty="0" smtClean="0"/>
            <a:t> </a:t>
          </a:r>
          <a:br>
            <a:rPr lang="en-US" dirty="0" smtClean="0"/>
          </a:br>
          <a:r>
            <a:rPr lang="en-US" dirty="0" err="1" smtClean="0"/>
            <a:t>biron-bir</a:t>
          </a:r>
          <a:r>
            <a:rPr lang="en-US" dirty="0" smtClean="0"/>
            <a:t> </a:t>
          </a:r>
          <a:r>
            <a:rPr lang="en-US" dirty="0" err="1" smtClean="0"/>
            <a:t>tomonini</a:t>
          </a:r>
          <a:r>
            <a:rPr lang="en-US" dirty="0" smtClean="0"/>
            <a:t> </a:t>
          </a:r>
          <a:r>
            <a:rPr lang="en-US" dirty="0" err="1" smtClean="0"/>
            <a:t>jiddiy</a:t>
          </a:r>
          <a:r>
            <a:rPr lang="en-US" dirty="0" smtClean="0"/>
            <a:t> </a:t>
          </a:r>
          <a:r>
            <a:rPr lang="en-US" dirty="0" err="1" smtClean="0"/>
            <a:t>o‘zgartirish</a:t>
          </a:r>
          <a:endParaRPr lang="ru-RU" dirty="0"/>
        </a:p>
      </dgm:t>
    </dgm:pt>
    <dgm:pt modelId="{7953C748-45E6-456B-B420-F9DA012B6BB7}" type="parTrans" cxnId="{3D8307A9-BB4A-4FE8-8176-9A9EDECF4009}">
      <dgm:prSet/>
      <dgm:spPr/>
      <dgm:t>
        <a:bodyPr/>
        <a:lstStyle/>
        <a:p>
          <a:endParaRPr lang="ru-RU"/>
        </a:p>
      </dgm:t>
    </dgm:pt>
    <dgm:pt modelId="{A2C5DF8D-61CB-4A59-AA3A-5212C84109B6}" type="sibTrans" cxnId="{3D8307A9-BB4A-4FE8-8176-9A9EDECF4009}">
      <dgm:prSet/>
      <dgm:spPr/>
      <dgm:t>
        <a:bodyPr/>
        <a:lstStyle/>
        <a:p>
          <a:endParaRPr lang="ru-RU"/>
        </a:p>
      </dgm:t>
    </dgm:pt>
    <dgm:pt modelId="{EFB3D445-AFE6-4478-AA46-20ED97B277E7}">
      <dgm:prSet phldrT="[Текст]"/>
      <dgm:spPr>
        <a:solidFill>
          <a:srgbClr val="FFFF00"/>
        </a:solidFill>
        <a:ln>
          <a:solidFill>
            <a:srgbClr val="FFC000"/>
          </a:solidFill>
        </a:ln>
      </dgm:spPr>
      <dgm:t>
        <a:bodyPr/>
        <a:lstStyle/>
        <a:p>
          <a:r>
            <a:rPr lang="en-US" dirty="0" err="1" smtClean="0"/>
            <a:t>isloh</a:t>
          </a:r>
          <a:endParaRPr lang="ru-RU" dirty="0"/>
        </a:p>
      </dgm:t>
    </dgm:pt>
    <dgm:pt modelId="{92399AEF-CEFA-4A7A-92D7-C5581E786778}" type="parTrans" cxnId="{1AA3A888-46BF-4FAC-B890-F9EA923BC3F3}">
      <dgm:prSet/>
      <dgm:spPr/>
      <dgm:t>
        <a:bodyPr/>
        <a:lstStyle/>
        <a:p>
          <a:endParaRPr lang="ru-RU"/>
        </a:p>
      </dgm:t>
    </dgm:pt>
    <dgm:pt modelId="{D784B183-6BF9-4B98-8A06-B553CE928A77}" type="sibTrans" cxnId="{1AA3A888-46BF-4FAC-B890-F9EA923BC3F3}">
      <dgm:prSet/>
      <dgm:spPr/>
      <dgm:t>
        <a:bodyPr/>
        <a:lstStyle/>
        <a:p>
          <a:endParaRPr lang="ru-RU"/>
        </a:p>
      </dgm:t>
    </dgm:pt>
    <dgm:pt modelId="{FCD85B78-99C8-45DB-B8EE-1C05C8C5D1D2}" type="pres">
      <dgm:prSet presAssocID="{7FB8D5C9-1764-42BF-9662-6EB8EE63DBA7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5DF940C-89A6-4777-A83A-E6FE2F9C4546}" type="pres">
      <dgm:prSet presAssocID="{AF021590-56E7-4B85-95BD-BE64EE87C3CF}" presName="hierRoot1" presStyleCnt="0">
        <dgm:presLayoutVars>
          <dgm:hierBranch val="init"/>
        </dgm:presLayoutVars>
      </dgm:prSet>
      <dgm:spPr/>
    </dgm:pt>
    <dgm:pt modelId="{33BC61C8-5FCC-4EEF-9839-C1AC806B5FF1}" type="pres">
      <dgm:prSet presAssocID="{AF021590-56E7-4B85-95BD-BE64EE87C3CF}" presName="rootComposite1" presStyleCnt="0"/>
      <dgm:spPr/>
    </dgm:pt>
    <dgm:pt modelId="{74A5CFA5-83EF-4934-8F2E-8C22423D1DBB}" type="pres">
      <dgm:prSet presAssocID="{AF021590-56E7-4B85-95BD-BE64EE87C3CF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0331C29-4012-43DD-BFEB-C8EE4B40023A}" type="pres">
      <dgm:prSet presAssocID="{AF021590-56E7-4B85-95BD-BE64EE87C3CF}" presName="rootConnector1" presStyleLbl="node1" presStyleIdx="0" presStyleCnt="0"/>
      <dgm:spPr/>
      <dgm:t>
        <a:bodyPr/>
        <a:lstStyle/>
        <a:p>
          <a:endParaRPr lang="ru-RU"/>
        </a:p>
      </dgm:t>
    </dgm:pt>
    <dgm:pt modelId="{4A1E87FC-C2D9-4DC4-905B-480781712637}" type="pres">
      <dgm:prSet presAssocID="{AF021590-56E7-4B85-95BD-BE64EE87C3CF}" presName="hierChild2" presStyleCnt="0"/>
      <dgm:spPr/>
    </dgm:pt>
    <dgm:pt modelId="{3CA2753B-E8C1-4948-B902-FB011C63C93C}" type="pres">
      <dgm:prSet presAssocID="{7953C748-45E6-456B-B420-F9DA012B6BB7}" presName="Name64" presStyleLbl="parChTrans1D2" presStyleIdx="0" presStyleCnt="2"/>
      <dgm:spPr/>
      <dgm:t>
        <a:bodyPr/>
        <a:lstStyle/>
        <a:p>
          <a:endParaRPr lang="ru-RU"/>
        </a:p>
      </dgm:t>
    </dgm:pt>
    <dgm:pt modelId="{A004350F-D7DB-4BA6-A08D-2C0BBF27D150}" type="pres">
      <dgm:prSet presAssocID="{625DF43C-416F-4BC3-B9A3-9C172271EA48}" presName="hierRoot2" presStyleCnt="0">
        <dgm:presLayoutVars>
          <dgm:hierBranch val="init"/>
        </dgm:presLayoutVars>
      </dgm:prSet>
      <dgm:spPr/>
    </dgm:pt>
    <dgm:pt modelId="{50F8B3C6-2839-4B2D-9DF2-2A24DEEC88C0}" type="pres">
      <dgm:prSet presAssocID="{625DF43C-416F-4BC3-B9A3-9C172271EA48}" presName="rootComposite" presStyleCnt="0"/>
      <dgm:spPr/>
    </dgm:pt>
    <dgm:pt modelId="{9AFB3B1F-1E94-416A-8F8B-415567F32379}" type="pres">
      <dgm:prSet presAssocID="{625DF43C-416F-4BC3-B9A3-9C172271EA48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ACF427E-6F17-4543-A115-8F627CB70FFB}" type="pres">
      <dgm:prSet presAssocID="{625DF43C-416F-4BC3-B9A3-9C172271EA48}" presName="rootConnector" presStyleLbl="node2" presStyleIdx="0" presStyleCnt="2"/>
      <dgm:spPr/>
      <dgm:t>
        <a:bodyPr/>
        <a:lstStyle/>
        <a:p>
          <a:endParaRPr lang="ru-RU"/>
        </a:p>
      </dgm:t>
    </dgm:pt>
    <dgm:pt modelId="{905FB6D6-E173-4531-BB5C-06670618FCAD}" type="pres">
      <dgm:prSet presAssocID="{625DF43C-416F-4BC3-B9A3-9C172271EA48}" presName="hierChild4" presStyleCnt="0"/>
      <dgm:spPr/>
    </dgm:pt>
    <dgm:pt modelId="{75E92B2D-5BBA-4A29-A3BB-87E233F38FBD}" type="pres">
      <dgm:prSet presAssocID="{625DF43C-416F-4BC3-B9A3-9C172271EA48}" presName="hierChild5" presStyleCnt="0"/>
      <dgm:spPr/>
    </dgm:pt>
    <dgm:pt modelId="{B7D7E837-3A55-4814-9923-092E9A13C495}" type="pres">
      <dgm:prSet presAssocID="{92399AEF-CEFA-4A7A-92D7-C5581E786778}" presName="Name64" presStyleLbl="parChTrans1D2" presStyleIdx="1" presStyleCnt="2"/>
      <dgm:spPr/>
      <dgm:t>
        <a:bodyPr/>
        <a:lstStyle/>
        <a:p>
          <a:endParaRPr lang="ru-RU"/>
        </a:p>
      </dgm:t>
    </dgm:pt>
    <dgm:pt modelId="{BDBBA848-D3E9-43C9-8FF2-C8EA32FBA371}" type="pres">
      <dgm:prSet presAssocID="{EFB3D445-AFE6-4478-AA46-20ED97B277E7}" presName="hierRoot2" presStyleCnt="0">
        <dgm:presLayoutVars>
          <dgm:hierBranch val="init"/>
        </dgm:presLayoutVars>
      </dgm:prSet>
      <dgm:spPr/>
    </dgm:pt>
    <dgm:pt modelId="{749AC5F7-8BBE-41F2-A766-5176F9928880}" type="pres">
      <dgm:prSet presAssocID="{EFB3D445-AFE6-4478-AA46-20ED97B277E7}" presName="rootComposite" presStyleCnt="0"/>
      <dgm:spPr/>
    </dgm:pt>
    <dgm:pt modelId="{2840858E-915A-44CD-92C9-19598DFFED93}" type="pres">
      <dgm:prSet presAssocID="{EFB3D445-AFE6-4478-AA46-20ED97B277E7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25926CC-0FDB-43F7-B712-EEDFE70DB9B9}" type="pres">
      <dgm:prSet presAssocID="{EFB3D445-AFE6-4478-AA46-20ED97B277E7}" presName="rootConnector" presStyleLbl="node2" presStyleIdx="1" presStyleCnt="2"/>
      <dgm:spPr/>
      <dgm:t>
        <a:bodyPr/>
        <a:lstStyle/>
        <a:p>
          <a:endParaRPr lang="ru-RU"/>
        </a:p>
      </dgm:t>
    </dgm:pt>
    <dgm:pt modelId="{A4AA2395-B867-4A91-8DD3-58284963DB99}" type="pres">
      <dgm:prSet presAssocID="{EFB3D445-AFE6-4478-AA46-20ED97B277E7}" presName="hierChild4" presStyleCnt="0"/>
      <dgm:spPr/>
    </dgm:pt>
    <dgm:pt modelId="{B4A4D9B1-6BDA-428F-A8A6-039E1541D09E}" type="pres">
      <dgm:prSet presAssocID="{EFB3D445-AFE6-4478-AA46-20ED97B277E7}" presName="hierChild5" presStyleCnt="0"/>
      <dgm:spPr/>
    </dgm:pt>
    <dgm:pt modelId="{1103607A-7EF6-4B30-A849-AE238EC81378}" type="pres">
      <dgm:prSet presAssocID="{AF021590-56E7-4B85-95BD-BE64EE87C3CF}" presName="hierChild3" presStyleCnt="0"/>
      <dgm:spPr/>
    </dgm:pt>
  </dgm:ptLst>
  <dgm:cxnLst>
    <dgm:cxn modelId="{D19BB82C-462F-4284-997A-8E105BAE5041}" srcId="{7FB8D5C9-1764-42BF-9662-6EB8EE63DBA7}" destId="{AF021590-56E7-4B85-95BD-BE64EE87C3CF}" srcOrd="0" destOrd="0" parTransId="{1935E7A1-DF13-46EB-9D52-8F5D97CB6B6F}" sibTransId="{A384D21B-B3A6-46DF-A6A8-44E42BBA370B}"/>
    <dgm:cxn modelId="{9F4215E9-94D7-46C1-8E19-44B2572B74FC}" type="presOf" srcId="{625DF43C-416F-4BC3-B9A3-9C172271EA48}" destId="{9AFB3B1F-1E94-416A-8F8B-415567F32379}" srcOrd="0" destOrd="0" presId="urn:microsoft.com/office/officeart/2009/3/layout/HorizontalOrganizationChart"/>
    <dgm:cxn modelId="{6E48E161-82C1-4F10-ABC2-8E26DC7A42EB}" type="presOf" srcId="{7FB8D5C9-1764-42BF-9662-6EB8EE63DBA7}" destId="{FCD85B78-99C8-45DB-B8EE-1C05C8C5D1D2}" srcOrd="0" destOrd="0" presId="urn:microsoft.com/office/officeart/2009/3/layout/HorizontalOrganizationChart"/>
    <dgm:cxn modelId="{18063C4A-C22A-497A-8700-4EBFA0FE5CB2}" type="presOf" srcId="{EFB3D445-AFE6-4478-AA46-20ED97B277E7}" destId="{225926CC-0FDB-43F7-B712-EEDFE70DB9B9}" srcOrd="1" destOrd="0" presId="urn:microsoft.com/office/officeart/2009/3/layout/HorizontalOrganizationChart"/>
    <dgm:cxn modelId="{72AF3ED6-35DD-4D15-A4B5-56B4099813A3}" type="presOf" srcId="{7953C748-45E6-456B-B420-F9DA012B6BB7}" destId="{3CA2753B-E8C1-4948-B902-FB011C63C93C}" srcOrd="0" destOrd="0" presId="urn:microsoft.com/office/officeart/2009/3/layout/HorizontalOrganizationChart"/>
    <dgm:cxn modelId="{0C4BB47B-1DF9-49AD-9D70-1CD3E4C56C3F}" type="presOf" srcId="{92399AEF-CEFA-4A7A-92D7-C5581E786778}" destId="{B7D7E837-3A55-4814-9923-092E9A13C495}" srcOrd="0" destOrd="0" presId="urn:microsoft.com/office/officeart/2009/3/layout/HorizontalOrganizationChart"/>
    <dgm:cxn modelId="{3D8307A9-BB4A-4FE8-8176-9A9EDECF4009}" srcId="{AF021590-56E7-4B85-95BD-BE64EE87C3CF}" destId="{625DF43C-416F-4BC3-B9A3-9C172271EA48}" srcOrd="0" destOrd="0" parTransId="{7953C748-45E6-456B-B420-F9DA012B6BB7}" sibTransId="{A2C5DF8D-61CB-4A59-AA3A-5212C84109B6}"/>
    <dgm:cxn modelId="{1AA3A888-46BF-4FAC-B890-F9EA923BC3F3}" srcId="{AF021590-56E7-4B85-95BD-BE64EE87C3CF}" destId="{EFB3D445-AFE6-4478-AA46-20ED97B277E7}" srcOrd="1" destOrd="0" parTransId="{92399AEF-CEFA-4A7A-92D7-C5581E786778}" sibTransId="{D784B183-6BF9-4B98-8A06-B553CE928A77}"/>
    <dgm:cxn modelId="{4FB11BE1-87A4-4F8E-AB2A-F9053CF183B2}" type="presOf" srcId="{EFB3D445-AFE6-4478-AA46-20ED97B277E7}" destId="{2840858E-915A-44CD-92C9-19598DFFED93}" srcOrd="0" destOrd="0" presId="urn:microsoft.com/office/officeart/2009/3/layout/HorizontalOrganizationChart"/>
    <dgm:cxn modelId="{CC7DB08D-43F2-4C90-94CD-1D13C58FBB67}" type="presOf" srcId="{AF021590-56E7-4B85-95BD-BE64EE87C3CF}" destId="{F0331C29-4012-43DD-BFEB-C8EE4B40023A}" srcOrd="1" destOrd="0" presId="urn:microsoft.com/office/officeart/2009/3/layout/HorizontalOrganizationChart"/>
    <dgm:cxn modelId="{BD4C0257-D9E7-4EAE-A848-EA62F8D6A85A}" type="presOf" srcId="{AF021590-56E7-4B85-95BD-BE64EE87C3CF}" destId="{74A5CFA5-83EF-4934-8F2E-8C22423D1DBB}" srcOrd="0" destOrd="0" presId="urn:microsoft.com/office/officeart/2009/3/layout/HorizontalOrganizationChart"/>
    <dgm:cxn modelId="{C031A06E-BFB2-4901-A0FC-2AC7C807061D}" type="presOf" srcId="{625DF43C-416F-4BC3-B9A3-9C172271EA48}" destId="{1ACF427E-6F17-4543-A115-8F627CB70FFB}" srcOrd="1" destOrd="0" presId="urn:microsoft.com/office/officeart/2009/3/layout/HorizontalOrganizationChart"/>
    <dgm:cxn modelId="{689FEFBD-CFA2-4CDA-9253-A8C6F1EA09F6}" type="presParOf" srcId="{FCD85B78-99C8-45DB-B8EE-1C05C8C5D1D2}" destId="{55DF940C-89A6-4777-A83A-E6FE2F9C4546}" srcOrd="0" destOrd="0" presId="urn:microsoft.com/office/officeart/2009/3/layout/HorizontalOrganizationChart"/>
    <dgm:cxn modelId="{0AA30951-A56E-4A39-8482-F4B54CD85646}" type="presParOf" srcId="{55DF940C-89A6-4777-A83A-E6FE2F9C4546}" destId="{33BC61C8-5FCC-4EEF-9839-C1AC806B5FF1}" srcOrd="0" destOrd="0" presId="urn:microsoft.com/office/officeart/2009/3/layout/HorizontalOrganizationChart"/>
    <dgm:cxn modelId="{472204F3-C01B-4F2B-BF02-FD61BB7590BC}" type="presParOf" srcId="{33BC61C8-5FCC-4EEF-9839-C1AC806B5FF1}" destId="{74A5CFA5-83EF-4934-8F2E-8C22423D1DBB}" srcOrd="0" destOrd="0" presId="urn:microsoft.com/office/officeart/2009/3/layout/HorizontalOrganizationChart"/>
    <dgm:cxn modelId="{A5D4DD71-5B2A-4EB6-A31C-154DA3C25EA3}" type="presParOf" srcId="{33BC61C8-5FCC-4EEF-9839-C1AC806B5FF1}" destId="{F0331C29-4012-43DD-BFEB-C8EE4B40023A}" srcOrd="1" destOrd="0" presId="urn:microsoft.com/office/officeart/2009/3/layout/HorizontalOrganizationChart"/>
    <dgm:cxn modelId="{62CE7154-5282-449A-BB61-ED97B0E07DF9}" type="presParOf" srcId="{55DF940C-89A6-4777-A83A-E6FE2F9C4546}" destId="{4A1E87FC-C2D9-4DC4-905B-480781712637}" srcOrd="1" destOrd="0" presId="urn:microsoft.com/office/officeart/2009/3/layout/HorizontalOrganizationChart"/>
    <dgm:cxn modelId="{9618E8B2-0472-475D-BB0F-B04A312DB11A}" type="presParOf" srcId="{4A1E87FC-C2D9-4DC4-905B-480781712637}" destId="{3CA2753B-E8C1-4948-B902-FB011C63C93C}" srcOrd="0" destOrd="0" presId="urn:microsoft.com/office/officeart/2009/3/layout/HorizontalOrganizationChart"/>
    <dgm:cxn modelId="{4ED73A56-C454-4537-AF9A-482D1EC4AB85}" type="presParOf" srcId="{4A1E87FC-C2D9-4DC4-905B-480781712637}" destId="{A004350F-D7DB-4BA6-A08D-2C0BBF27D150}" srcOrd="1" destOrd="0" presId="urn:microsoft.com/office/officeart/2009/3/layout/HorizontalOrganizationChart"/>
    <dgm:cxn modelId="{8C6F0944-0533-4A0A-A9A4-BF432424FFB0}" type="presParOf" srcId="{A004350F-D7DB-4BA6-A08D-2C0BBF27D150}" destId="{50F8B3C6-2839-4B2D-9DF2-2A24DEEC88C0}" srcOrd="0" destOrd="0" presId="urn:microsoft.com/office/officeart/2009/3/layout/HorizontalOrganizationChart"/>
    <dgm:cxn modelId="{D755A2B1-9ACD-4840-8830-7D9663124CFB}" type="presParOf" srcId="{50F8B3C6-2839-4B2D-9DF2-2A24DEEC88C0}" destId="{9AFB3B1F-1E94-416A-8F8B-415567F32379}" srcOrd="0" destOrd="0" presId="urn:microsoft.com/office/officeart/2009/3/layout/HorizontalOrganizationChart"/>
    <dgm:cxn modelId="{CC7E6C96-5ED2-44AE-9A4E-C5962BCBAC64}" type="presParOf" srcId="{50F8B3C6-2839-4B2D-9DF2-2A24DEEC88C0}" destId="{1ACF427E-6F17-4543-A115-8F627CB70FFB}" srcOrd="1" destOrd="0" presId="urn:microsoft.com/office/officeart/2009/3/layout/HorizontalOrganizationChart"/>
    <dgm:cxn modelId="{550E30F3-6BE7-41F0-8EA9-1D4D1E74C529}" type="presParOf" srcId="{A004350F-D7DB-4BA6-A08D-2C0BBF27D150}" destId="{905FB6D6-E173-4531-BB5C-06670618FCAD}" srcOrd="1" destOrd="0" presId="urn:microsoft.com/office/officeart/2009/3/layout/HorizontalOrganizationChart"/>
    <dgm:cxn modelId="{F35F85BB-5C23-4F1F-89AA-BBD1A60260C5}" type="presParOf" srcId="{A004350F-D7DB-4BA6-A08D-2C0BBF27D150}" destId="{75E92B2D-5BBA-4A29-A3BB-87E233F38FBD}" srcOrd="2" destOrd="0" presId="urn:microsoft.com/office/officeart/2009/3/layout/HorizontalOrganizationChart"/>
    <dgm:cxn modelId="{2CB03AED-585D-4ED5-AE50-6D233130105F}" type="presParOf" srcId="{4A1E87FC-C2D9-4DC4-905B-480781712637}" destId="{B7D7E837-3A55-4814-9923-092E9A13C495}" srcOrd="2" destOrd="0" presId="urn:microsoft.com/office/officeart/2009/3/layout/HorizontalOrganizationChart"/>
    <dgm:cxn modelId="{AE91C4D5-06F5-4231-8DCE-0A2302E287FB}" type="presParOf" srcId="{4A1E87FC-C2D9-4DC4-905B-480781712637}" destId="{BDBBA848-D3E9-43C9-8FF2-C8EA32FBA371}" srcOrd="3" destOrd="0" presId="urn:microsoft.com/office/officeart/2009/3/layout/HorizontalOrganizationChart"/>
    <dgm:cxn modelId="{2A26E6B0-9E01-4F28-A116-E2C5F0B5F4E3}" type="presParOf" srcId="{BDBBA848-D3E9-43C9-8FF2-C8EA32FBA371}" destId="{749AC5F7-8BBE-41F2-A766-5176F9928880}" srcOrd="0" destOrd="0" presId="urn:microsoft.com/office/officeart/2009/3/layout/HorizontalOrganizationChart"/>
    <dgm:cxn modelId="{E7F9E748-F12C-4888-B712-2C91637F35DD}" type="presParOf" srcId="{749AC5F7-8BBE-41F2-A766-5176F9928880}" destId="{2840858E-915A-44CD-92C9-19598DFFED93}" srcOrd="0" destOrd="0" presId="urn:microsoft.com/office/officeart/2009/3/layout/HorizontalOrganizationChart"/>
    <dgm:cxn modelId="{BBBB3970-4EF8-44ED-BEB5-6517EBBF59C6}" type="presParOf" srcId="{749AC5F7-8BBE-41F2-A766-5176F9928880}" destId="{225926CC-0FDB-43F7-B712-EEDFE70DB9B9}" srcOrd="1" destOrd="0" presId="urn:microsoft.com/office/officeart/2009/3/layout/HorizontalOrganizationChart"/>
    <dgm:cxn modelId="{284F7DF5-2E45-4DFC-8CAB-A933038773D3}" type="presParOf" srcId="{BDBBA848-D3E9-43C9-8FF2-C8EA32FBA371}" destId="{A4AA2395-B867-4A91-8DD3-58284963DB99}" srcOrd="1" destOrd="0" presId="urn:microsoft.com/office/officeart/2009/3/layout/HorizontalOrganizationChart"/>
    <dgm:cxn modelId="{01C7A96A-BE65-46B4-B8C4-9735D39B0115}" type="presParOf" srcId="{BDBBA848-D3E9-43C9-8FF2-C8EA32FBA371}" destId="{B4A4D9B1-6BDA-428F-A8A6-039E1541D09E}" srcOrd="2" destOrd="0" presId="urn:microsoft.com/office/officeart/2009/3/layout/HorizontalOrganizationChart"/>
    <dgm:cxn modelId="{658407E2-93E0-403F-85A1-E90C9B871D50}" type="presParOf" srcId="{55DF940C-89A6-4777-A83A-E6FE2F9C4546}" destId="{1103607A-7EF6-4B30-A849-AE238EC81378}" srcOrd="2" destOrd="0" presId="urn:microsoft.com/office/officeart/2009/3/layout/HorizontalOrganizationChar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HorizontalOrganizationChart">
  <dgm:title val=""/>
  <dgm:desc val=""/>
  <dgm:catLst>
    <dgm:cat type="hierarchy" pri="43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305"/>
      <dgm:constr type="w" for="des" forName="rootComposite" refType="w" fact="10"/>
      <dgm:constr type="h" for="des" forName="rootComposite" refType="w" refFor="des" refForName="rootComposite1" fact="0.305"/>
      <dgm:constr type="w" for="des" forName="rootComposite3" refType="w" fact="10"/>
      <dgm:constr type="h" for="des" forName="rootComposite3" refType="w" refFor="des" refForName="rootComposite1" fact="0.305"/>
      <dgm:constr type="primFontSz" for="des" ptType="node" op="equ"/>
      <dgm:constr type="sp" for="des" op="equ"/>
      <dgm:constr type="sp" for="des" forName="hierRoot1" refType="w" refFor="des" refForName="rootComposite1" fact="0.2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125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125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func="var" arg="dir" op="equ" val="norm">
                  <dgm:alg type="hierRoot">
                    <dgm:param type="hierAlign" val="lT"/>
                  </dgm:alg>
                  <dgm:constrLst>
                    <dgm:constr type="alignOff" val="0.75"/>
                  </dgm:constrLst>
                </dgm:if>
                <dgm:else name="Name9">
                  <dgm:alg type="hierRoot">
                    <dgm:param type="hierAlign" val="rT"/>
                  </dgm:alg>
                  <dgm:constrLst>
                    <dgm:constr type="alignOff" val="0.75"/>
                  </dgm:constrLst>
                </dgm:else>
              </dgm:choose>
            </dgm:if>
            <dgm:if name="Name10" func="var" arg="hierBranch" op="equ" val="r">
              <dgm:choose name="Name11">
                <dgm:if name="Name12" func="var" arg="dir" op="equ" val="norm">
                  <dgm:alg type="hierRoot">
                    <dgm:param type="hierAlign" val="lB"/>
                  </dgm:alg>
                  <dgm:constrLst>
                    <dgm:constr type="alignOff" val="0.75"/>
                  </dgm:constrLst>
                </dgm:if>
                <dgm:else name="Name13">
                  <dgm:alg type="hierRoot">
                    <dgm:param type="hierAlign" val="rB"/>
                  </dgm:alg>
                  <dgm:constrLst>
                    <dgm:constr type="alignOff" val="0.75"/>
                  </dgm:constrLst>
                </dgm:else>
              </dgm:choose>
            </dgm:if>
            <dgm:if name="Name14" func="var" arg="hierBranch" op="equ" val="hang">
              <dgm:choose name="Name15">
                <dgm:if name="Name16" func="var" arg="dir" op="equ" val="norm">
                  <dgm:alg type="hierRoot">
                    <dgm:param type="hierAlign" val="lCtrCh"/>
                  </dgm:alg>
                  <dgm:constrLst>
                    <dgm:constr type="alignOff" val="0.65"/>
                  </dgm:constrLst>
                </dgm:if>
                <dgm:else name="Name17">
                  <dgm:alg type="hierRoot">
                    <dgm:param type="hierAlign" val="rCtrCh"/>
                  </dgm:alg>
                  <dgm:constrLst>
                    <dgm:constr type="alignOff" val="0.65"/>
                  </dgm:constrLst>
                </dgm:else>
              </dgm:choose>
            </dgm:if>
            <dgm:else name="Name18">
              <dgm:choose name="Name19">
                <dgm:if name="Name20" func="var" arg="dir" op="equ" val="norm">
                  <dgm:alg type="hierRoot">
                    <dgm:param type="hierAlign" val="l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if>
                <dgm:else name="Name21">
                  <dgm:alg type="hierRoot">
                    <dgm:param type="hierAlign" val="rCtrCh"/>
                  </dgm:alg>
                  <dgm:constrLst>
                    <dgm:constr type="alignOff"/>
                    <dgm:constr type="bendDist" for="des" ptType="parTrans" refType="sp" fact="0.5"/>
                  </dgm:constrLst>
                </dgm:else>
              </dgm:choose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22">
              <dgm:if name="Name23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4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25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6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7">
              <dgm:if name="Name28" func="var" arg="hierBranch" op="equ" val="l">
                <dgm:choose name="Name29">
                  <dgm:if name="Name30" func="var" arg="dir" op="equ" val="norm">
                    <dgm:alg type="hierChild">
                      <dgm:param type="chAlign" val="t"/>
                      <dgm:param type="linDir" val="fromL"/>
                    </dgm:alg>
                  </dgm:if>
                  <dgm:else name="Name31">
                    <dgm:alg type="hierChild">
                      <dgm:param type="chAlign" val="t"/>
                      <dgm:param type="linDir" val="fromR"/>
                    </dgm:alg>
                  </dgm:else>
                </dgm:choose>
              </dgm:if>
              <dgm:if name="Name32" func="var" arg="hierBranch" op="equ" val="r">
                <dgm:choose name="Name33">
                  <dgm:if name="Name34" func="var" arg="dir" op="equ" val="norm">
                    <dgm:alg type="hierChild">
                      <dgm:param type="chAlign" val="b"/>
                      <dgm:param type="linDir" val="fromL"/>
                    </dgm:alg>
                  </dgm:if>
                  <dgm:else name="Name35">
                    <dgm:alg type="hierChild">
                      <dgm:param type="chAlign" val="b"/>
                      <dgm:param type="linDir" val="fromR"/>
                    </dgm:alg>
                  </dgm:else>
                </dgm:choose>
              </dgm:if>
              <dgm:if name="Name36" func="var" arg="hierBranch" op="equ" val="hang">
                <dgm:choose name="Name37">
                  <dgm:if name="Name38" func="var" arg="dir" op="equ" val="norm">
                    <dgm:alg type="hierChild">
                      <dgm:param type="chAlign" val="l"/>
                      <dgm:param type="linDir" val="fromT"/>
                      <dgm:param type="secChAlign" val="t"/>
                      <dgm:param type="secLinDir" val="fromL"/>
                    </dgm:alg>
                  </dgm:if>
                  <dgm:else name="Name39">
                    <dgm:alg type="hierChild">
                      <dgm:param type="chAlign" val="r"/>
                      <dgm:param type="linDir" val="fromT"/>
                      <dgm:param type="secChAlign" val="t"/>
                      <dgm:param type="secLinDir" val="fromR"/>
                    </dgm:alg>
                  </dgm:else>
                </dgm:choose>
              </dgm:if>
              <dgm:else name="Name40">
                <dgm:choose name="Name41">
                  <dgm:if name="Name42" func="var" arg="dir" op="equ" val="norm">
                    <dgm:alg type="hierChild">
                      <dgm:param type="linDir" val="fromT"/>
                      <dgm:param type="chAlign" val="l"/>
                    </dgm:alg>
                  </dgm:if>
                  <dgm:else name="Name43">
                    <dgm:alg type="hierChild">
                      <dgm:param type="linDir" val="fromT"/>
                      <dgm:param type="chAlign" val="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44" axis="precedSib" ptType="parTrans" st="-1" cnt="1">
                <dgm:choose name="Name45">
                  <dgm:if name="Name46" func="var" arg="hierBranch" op="equ" val="hang">
                    <dgm:layoutNode name="Name47">
                      <dgm:choose name="Name48">
                        <dgm:if name="Name4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 tCtr"/>
                          </dgm:alg>
                        </dgm:if>
                        <dgm:else name="Name5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 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1" func="var" arg="hierBranch" op="equ" val="l">
                    <dgm:layoutNode name="Name52">
                      <dgm:choose name="Name53">
                        <dgm:if name="Name54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tCtr"/>
                          </dgm:alg>
                        </dgm:if>
                        <dgm:else name="Name55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t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56" func="var" arg="hierBranch" op="equ" val="r">
                    <dgm:layoutNode name="Name57">
                      <dgm:choose name="Name58">
                        <dgm:if name="Name59" func="var" arg="dir" op="equ" val="norm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bCtr"/>
                          </dgm:alg>
                        </dgm:if>
                        <dgm:else name="Name60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bCtr"/>
                          </dgm:alg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61">
                    <dgm:choose name="Name62">
                      <dgm:if name="Name63" func="var" arg="dir" op="equ" val="norm">
                        <dgm:layoutNode name="Name6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R"/>
                            <dgm:param type="endPts" val="midL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if>
                      <dgm:else name="Name65">
                        <dgm:layoutNode name="Name66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midL"/>
                            <dgm:param type="endPts" val="midR"/>
                            <dgm:param type="bendPt" val="end"/>
                          </dgm:alg>
                          <dgm:shape xmlns:r="http://schemas.openxmlformats.org/officeDocument/2006/relationships" type="conn" r:blip="" zOrderOff="-99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else>
                    </dgm:choos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7">
                  <dgm:if name="Name68" func="var" arg="hierBranch" op="equ" val="l">
                    <dgm:choose name="Name69">
                      <dgm:if name="Name70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71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2" func="var" arg="hierBranch" op="equ" val="r">
                    <dgm:choose name="Name73">
                      <dgm:if name="Name74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75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76" func="var" arg="hierBranch" op="equ" val="hang">
                    <dgm:choose name="Name77">
                      <dgm:if name="Name78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79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80">
                    <dgm:choose name="Name81">
                      <dgm:if name="Name82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83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84">
                    <dgm:if name="Name85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6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7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8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9">
                    <dgm:if name="Name90" func="var" arg="hierBranch" op="equ" val="l">
                      <dgm:choose name="Name91">
                        <dgm:if name="Name92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93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r">
                      <dgm:choose name="Name95">
                        <dgm:if name="Name96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97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98" func="var" arg="hierBranch" op="equ" val="hang">
                      <dgm:choose name="Name99">
                        <dgm:if name="Name100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01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05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a"/>
                </dgm:layoutNode>
                <dgm:layoutNode name="hierChild5">
                  <dgm:choose name="Name107">
                    <dgm:if name="Name108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09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10" ref="rep2b"/>
                </dgm:layoutNode>
              </dgm:layoutNode>
            </dgm:forEach>
          </dgm:layoutNode>
          <dgm:layoutNode name="hierChild3">
            <dgm:choose name="Name111">
              <dgm:if name="Name112" func="var" arg="dir" op="equ" val="norm">
                <dgm:alg type="hierChild">
                  <dgm:param type="chAlign" val="l"/>
                  <dgm:param type="linDir" val="fromT"/>
                  <dgm:param type="secChAlign" val="t"/>
                  <dgm:param type="secLinDir" val="fromL"/>
                </dgm:alg>
              </dgm:if>
              <dgm:else name="Name113">
                <dgm:alg type="hierChild">
                  <dgm:param type="chAlign" val="r"/>
                  <dgm:param type="linDir" val="fromT"/>
                  <dgm:param type="secChAlign" val="t"/>
                  <dgm:param type="sec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4" axis="precedSib" ptType="parTrans" st="-1" cnt="1">
                <dgm:layoutNode name="Name115">
                  <dgm:choose name="Name116">
                    <dgm:if name="Name117" func="var" arg="dir" op="equ" val="norm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R"/>
                        <dgm:param type="endPts" val="bCtr tCtr"/>
                      </dgm:alg>
                    </dgm:if>
                    <dgm:else name="Name11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midL"/>
                        <dgm:param type="endPts" val="bCtr tCtr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9">
                  <dgm:if name="Name120" func="var" arg="hierBranch" op="equ" val="l">
                    <dgm:choose name="Name121">
                      <dgm:if name="Name122" func="var" arg="dir" op="equ" val="norm">
                        <dgm:alg type="hierRoot">
                          <dgm:param type="hierAlign" val="lT"/>
                        </dgm:alg>
                        <dgm:constrLst>
                          <dgm:constr type="alignOff" val="0.75"/>
                        </dgm:constrLst>
                      </dgm:if>
                      <dgm:else name="Name123">
                        <dgm:alg type="hierRoot">
                          <dgm:param type="hierAlign" val="rT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4" func="var" arg="hierBranch" op="equ" val="r">
                    <dgm:choose name="Name125">
                      <dgm:if name="Name126" func="var" arg="dir" op="equ" val="norm">
                        <dgm:alg type="hierRoot">
                          <dgm:param type="hierAlign" val="lB"/>
                        </dgm:alg>
                        <dgm:constrLst>
                          <dgm:constr type="alignOff" val="0.75"/>
                        </dgm:constrLst>
                      </dgm:if>
                      <dgm:else name="Name127">
                        <dgm:alg type="hierRoot">
                          <dgm:param type="hierAlign" val="rB"/>
                        </dgm:alg>
                        <dgm:constrLst>
                          <dgm:constr type="alignOff" val="0.75"/>
                        </dgm:constrLst>
                      </dgm:else>
                    </dgm:choose>
                  </dgm:if>
                  <dgm:if name="Name128" func="var" arg="hierBranch" op="equ" val="hang">
                    <dgm:choose name="Name129">
                      <dgm:if name="Name130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 val="0.65"/>
                        </dgm:constrLst>
                      </dgm:if>
                      <dgm:else name="Name131">
                        <dgm:alg type="hierRoot">
                          <dgm:param type="hierAlign" val="rCtrCh"/>
                        </dgm:alg>
                        <dgm:constrLst>
                          <dgm:constr type="alignOff" val="0.65"/>
                        </dgm:constrLst>
                      </dgm:else>
                    </dgm:choose>
                  </dgm:if>
                  <dgm:else name="Name132">
                    <dgm:choose name="Name133">
                      <dgm:if name="Name134" func="var" arg="dir" op="equ" val="norm">
                        <dgm:alg type="hierRoot">
                          <dgm:param type="hierAlign" val="l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if>
                      <dgm:else name="Name135">
                        <dgm:alg type="hierRoot">
                          <dgm:param type="hierAlign" val="rCtrCh"/>
                        </dgm:alg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36">
                    <dgm:if name="Name137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8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39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40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41">
                    <dgm:if name="Name142" func="var" arg="hierBranch" op="equ" val="l">
                      <dgm:choose name="Name143">
                        <dgm:if name="Name144" func="var" arg="dir" op="equ" val="norm">
                          <dgm:alg type="hierChild">
                            <dgm:param type="chAlign" val="t"/>
                            <dgm:param type="linDir" val="fromL"/>
                          </dgm:alg>
                        </dgm:if>
                        <dgm:else name="Name145">
                          <dgm:alg type="hierChild">
                            <dgm:param type="chAlign" val="t"/>
                            <dgm:param type="linDir" val="fromR"/>
                          </dgm:alg>
                        </dgm:else>
                      </dgm:choose>
                    </dgm:if>
                    <dgm:if name="Name146" func="var" arg="hierBranch" op="equ" val="r">
                      <dgm:choose name="Name147">
                        <dgm:if name="Name148" func="var" arg="dir" op="equ" val="norm">
                          <dgm:alg type="hierChild">
                            <dgm:param type="chAlign" val="b"/>
                            <dgm:param type="linDir" val="fromL"/>
                          </dgm:alg>
                        </dgm:if>
                        <dgm:else name="Name149">
                          <dgm:alg type="hierChild">
                            <dgm:param type="chAlign" val="b"/>
                            <dgm:param type="linDir" val="fromR"/>
                          </dgm:alg>
                        </dgm:else>
                      </dgm:choose>
                    </dgm:if>
                    <dgm:if name="Name150" func="var" arg="hierBranch" op="equ" val="hang">
                      <dgm:choose name="Name151">
                        <dgm:if name="Name152" func="var" arg="dir" op="equ" val="norm">
                          <dgm:alg type="hierChild">
                            <dgm:param type="chAlign" val="l"/>
                            <dgm:param type="linDir" val="fromT"/>
                            <dgm:param type="secChAlign" val="t"/>
                            <dgm:param type="secLinDir" val="fromL"/>
                          </dgm:alg>
                        </dgm:if>
                        <dgm:else name="Name153">
                          <dgm:alg type="hierChild">
                            <dgm:param type="chAlign" val="r"/>
                            <dgm:param type="linDir" val="fromT"/>
                            <dgm:param type="secChAlign" val="t"/>
                            <dgm:param type="secLinDir" val="fromR"/>
                          </dgm:alg>
                        </dgm:else>
                      </dgm:choose>
                    </dgm:if>
                    <dgm:else name="Name154">
                      <dgm:choose name="Name155">
                        <dgm:if name="Name156" func="var" arg="dir" op="equ" val="norm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57">
                          <dgm:alg type="hierChild">
                            <dgm:param type="linDir" val="fromT"/>
                            <dgm:param type="ch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58" ref="rep2a"/>
                </dgm:layoutNode>
                <dgm:layoutNode name="hierChild7">
                  <dgm:choose name="Name159">
                    <dgm:if name="Name160" func="var" arg="dir" op="equ" val="norm">
                      <dgm:alg type="hierChild">
                        <dgm:param type="chAlign" val="l"/>
                        <dgm:param type="linDir" val="fromT"/>
                        <dgm:param type="secChAlign" val="t"/>
                        <dgm:param type="secLinDir" val="fromL"/>
                      </dgm:alg>
                    </dgm:if>
                    <dgm:else name="Name161">
                      <dgm:alg type="hierChild">
                        <dgm:param type="chAlign" val="r"/>
                        <dgm:param type="linDir" val="fromT"/>
                        <dgm:param type="secChAlign" val="t"/>
                        <dgm:param type="sec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62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t>3/8/2021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585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738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891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1631488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23554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=""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2092659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1"/>
            <a:ext cx="1111198" cy="1670445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1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8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8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3949924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160779796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84952635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71" Type="http://schemas.openxmlformats.org/officeDocument/2006/relationships/hyperlink" Target="https://twitter.com/" TargetMode="Externa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hyperlink" Target="https://www.facebook.com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hyperlink" Target="https://www.linkedin.com/" TargetMode="Externa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43.xml"/><Relationship Id="rId18" Type="http://schemas.openxmlformats.org/officeDocument/2006/relationships/slideLayout" Target="../slideLayouts/slideLayout548.xml"/><Relationship Id="rId26" Type="http://schemas.openxmlformats.org/officeDocument/2006/relationships/slideLayout" Target="../slideLayouts/slideLayout556.xml"/><Relationship Id="rId39" Type="http://schemas.openxmlformats.org/officeDocument/2006/relationships/slideLayout" Target="../slideLayouts/slideLayout569.xml"/><Relationship Id="rId21" Type="http://schemas.openxmlformats.org/officeDocument/2006/relationships/slideLayout" Target="../slideLayouts/slideLayout551.xml"/><Relationship Id="rId34" Type="http://schemas.openxmlformats.org/officeDocument/2006/relationships/slideLayout" Target="../slideLayouts/slideLayout564.xml"/><Relationship Id="rId42" Type="http://schemas.openxmlformats.org/officeDocument/2006/relationships/slideLayout" Target="../slideLayouts/slideLayout572.xml"/><Relationship Id="rId47" Type="http://schemas.openxmlformats.org/officeDocument/2006/relationships/slideLayout" Target="../slideLayouts/slideLayout577.xml"/><Relationship Id="rId50" Type="http://schemas.openxmlformats.org/officeDocument/2006/relationships/slideLayout" Target="../slideLayouts/slideLayout580.xml"/><Relationship Id="rId55" Type="http://schemas.openxmlformats.org/officeDocument/2006/relationships/slideLayout" Target="../slideLayouts/slideLayout585.xml"/><Relationship Id="rId7" Type="http://schemas.openxmlformats.org/officeDocument/2006/relationships/slideLayout" Target="../slideLayouts/slideLayout537.xml"/><Relationship Id="rId2" Type="http://schemas.openxmlformats.org/officeDocument/2006/relationships/slideLayout" Target="../slideLayouts/slideLayout532.xml"/><Relationship Id="rId16" Type="http://schemas.openxmlformats.org/officeDocument/2006/relationships/slideLayout" Target="../slideLayouts/slideLayout546.xml"/><Relationship Id="rId20" Type="http://schemas.openxmlformats.org/officeDocument/2006/relationships/slideLayout" Target="../slideLayouts/slideLayout550.xml"/><Relationship Id="rId29" Type="http://schemas.openxmlformats.org/officeDocument/2006/relationships/slideLayout" Target="../slideLayouts/slideLayout559.xml"/><Relationship Id="rId41" Type="http://schemas.openxmlformats.org/officeDocument/2006/relationships/slideLayout" Target="../slideLayouts/slideLayout571.xml"/><Relationship Id="rId54" Type="http://schemas.openxmlformats.org/officeDocument/2006/relationships/slideLayout" Target="../slideLayouts/slideLayout58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31.xml"/><Relationship Id="rId6" Type="http://schemas.openxmlformats.org/officeDocument/2006/relationships/slideLayout" Target="../slideLayouts/slideLayout536.xml"/><Relationship Id="rId11" Type="http://schemas.openxmlformats.org/officeDocument/2006/relationships/slideLayout" Target="../slideLayouts/slideLayout541.xml"/><Relationship Id="rId24" Type="http://schemas.openxmlformats.org/officeDocument/2006/relationships/slideLayout" Target="../slideLayouts/slideLayout554.xml"/><Relationship Id="rId32" Type="http://schemas.openxmlformats.org/officeDocument/2006/relationships/slideLayout" Target="../slideLayouts/slideLayout562.xml"/><Relationship Id="rId37" Type="http://schemas.openxmlformats.org/officeDocument/2006/relationships/slideLayout" Target="../slideLayouts/slideLayout567.xml"/><Relationship Id="rId40" Type="http://schemas.openxmlformats.org/officeDocument/2006/relationships/slideLayout" Target="../slideLayouts/slideLayout570.xml"/><Relationship Id="rId45" Type="http://schemas.openxmlformats.org/officeDocument/2006/relationships/slideLayout" Target="../slideLayouts/slideLayout575.xml"/><Relationship Id="rId53" Type="http://schemas.openxmlformats.org/officeDocument/2006/relationships/slideLayout" Target="../slideLayouts/slideLayout583.xml"/><Relationship Id="rId58" Type="http://schemas.openxmlformats.org/officeDocument/2006/relationships/slideLayout" Target="../slideLayouts/slideLayout588.xml"/><Relationship Id="rId5" Type="http://schemas.openxmlformats.org/officeDocument/2006/relationships/slideLayout" Target="../slideLayouts/slideLayout535.xml"/><Relationship Id="rId15" Type="http://schemas.openxmlformats.org/officeDocument/2006/relationships/slideLayout" Target="../slideLayouts/slideLayout545.xml"/><Relationship Id="rId23" Type="http://schemas.openxmlformats.org/officeDocument/2006/relationships/slideLayout" Target="../slideLayouts/slideLayout553.xml"/><Relationship Id="rId28" Type="http://schemas.openxmlformats.org/officeDocument/2006/relationships/slideLayout" Target="../slideLayouts/slideLayout558.xml"/><Relationship Id="rId36" Type="http://schemas.openxmlformats.org/officeDocument/2006/relationships/slideLayout" Target="../slideLayouts/slideLayout566.xml"/><Relationship Id="rId49" Type="http://schemas.openxmlformats.org/officeDocument/2006/relationships/slideLayout" Target="../slideLayouts/slideLayout579.xml"/><Relationship Id="rId57" Type="http://schemas.openxmlformats.org/officeDocument/2006/relationships/slideLayout" Target="../slideLayouts/slideLayout58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40.xml"/><Relationship Id="rId19" Type="http://schemas.openxmlformats.org/officeDocument/2006/relationships/slideLayout" Target="../slideLayouts/slideLayout549.xml"/><Relationship Id="rId31" Type="http://schemas.openxmlformats.org/officeDocument/2006/relationships/slideLayout" Target="../slideLayouts/slideLayout561.xml"/><Relationship Id="rId44" Type="http://schemas.openxmlformats.org/officeDocument/2006/relationships/slideLayout" Target="../slideLayouts/slideLayout574.xml"/><Relationship Id="rId52" Type="http://schemas.openxmlformats.org/officeDocument/2006/relationships/slideLayout" Target="../slideLayouts/slideLayout58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34.xml"/><Relationship Id="rId9" Type="http://schemas.openxmlformats.org/officeDocument/2006/relationships/slideLayout" Target="../slideLayouts/slideLayout539.xml"/><Relationship Id="rId14" Type="http://schemas.openxmlformats.org/officeDocument/2006/relationships/slideLayout" Target="../slideLayouts/slideLayout544.xml"/><Relationship Id="rId22" Type="http://schemas.openxmlformats.org/officeDocument/2006/relationships/slideLayout" Target="../slideLayouts/slideLayout552.xml"/><Relationship Id="rId27" Type="http://schemas.openxmlformats.org/officeDocument/2006/relationships/slideLayout" Target="../slideLayouts/slideLayout557.xml"/><Relationship Id="rId30" Type="http://schemas.openxmlformats.org/officeDocument/2006/relationships/slideLayout" Target="../slideLayouts/slideLayout560.xml"/><Relationship Id="rId35" Type="http://schemas.openxmlformats.org/officeDocument/2006/relationships/slideLayout" Target="../slideLayouts/slideLayout565.xml"/><Relationship Id="rId43" Type="http://schemas.openxmlformats.org/officeDocument/2006/relationships/slideLayout" Target="../slideLayouts/slideLayout573.xml"/><Relationship Id="rId48" Type="http://schemas.openxmlformats.org/officeDocument/2006/relationships/slideLayout" Target="../slideLayouts/slideLayout578.xml"/><Relationship Id="rId56" Type="http://schemas.openxmlformats.org/officeDocument/2006/relationships/slideLayout" Target="../slideLayouts/slideLayout586.xml"/><Relationship Id="rId8" Type="http://schemas.openxmlformats.org/officeDocument/2006/relationships/slideLayout" Target="../slideLayouts/slideLayout538.xml"/><Relationship Id="rId51" Type="http://schemas.openxmlformats.org/officeDocument/2006/relationships/slideLayout" Target="../slideLayouts/slideLayout581.xml"/><Relationship Id="rId3" Type="http://schemas.openxmlformats.org/officeDocument/2006/relationships/slideLayout" Target="../slideLayouts/slideLayout533.xml"/><Relationship Id="rId12" Type="http://schemas.openxmlformats.org/officeDocument/2006/relationships/slideLayout" Target="../slideLayouts/slideLayout542.xml"/><Relationship Id="rId17" Type="http://schemas.openxmlformats.org/officeDocument/2006/relationships/slideLayout" Target="../slideLayouts/slideLayout547.xml"/><Relationship Id="rId25" Type="http://schemas.openxmlformats.org/officeDocument/2006/relationships/slideLayout" Target="../slideLayouts/slideLayout555.xml"/><Relationship Id="rId33" Type="http://schemas.openxmlformats.org/officeDocument/2006/relationships/slideLayout" Target="../slideLayouts/slideLayout563.xml"/><Relationship Id="rId38" Type="http://schemas.openxmlformats.org/officeDocument/2006/relationships/slideLayout" Target="../slideLayouts/slideLayout568.xml"/><Relationship Id="rId46" Type="http://schemas.openxmlformats.org/officeDocument/2006/relationships/slideLayout" Target="../slideLayouts/slideLayout576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0.xml"/><Relationship Id="rId18" Type="http://schemas.openxmlformats.org/officeDocument/2006/relationships/slideLayout" Target="../slideLayouts/slideLayout85.xml"/><Relationship Id="rId26" Type="http://schemas.openxmlformats.org/officeDocument/2006/relationships/slideLayout" Target="../slideLayouts/slideLayout93.xml"/><Relationship Id="rId39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88.xml"/><Relationship Id="rId34" Type="http://schemas.openxmlformats.org/officeDocument/2006/relationships/slideLayout" Target="../slideLayouts/slideLayout101.xml"/><Relationship Id="rId42" Type="http://schemas.openxmlformats.org/officeDocument/2006/relationships/slideLayout" Target="../slideLayouts/slideLayout109.xml"/><Relationship Id="rId47" Type="http://schemas.openxmlformats.org/officeDocument/2006/relationships/slideLayout" Target="../slideLayouts/slideLayout114.xml"/><Relationship Id="rId50" Type="http://schemas.openxmlformats.org/officeDocument/2006/relationships/slideLayout" Target="../slideLayouts/slideLayout117.xml"/><Relationship Id="rId55" Type="http://schemas.openxmlformats.org/officeDocument/2006/relationships/slideLayout" Target="../slideLayouts/slideLayout122.xml"/><Relationship Id="rId7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20" Type="http://schemas.openxmlformats.org/officeDocument/2006/relationships/slideLayout" Target="../slideLayouts/slideLayout87.xml"/><Relationship Id="rId29" Type="http://schemas.openxmlformats.org/officeDocument/2006/relationships/slideLayout" Target="../slideLayouts/slideLayout96.xml"/><Relationship Id="rId41" Type="http://schemas.openxmlformats.org/officeDocument/2006/relationships/slideLayout" Target="../slideLayouts/slideLayout108.xml"/><Relationship Id="rId54" Type="http://schemas.openxmlformats.org/officeDocument/2006/relationships/slideLayout" Target="../slideLayouts/slideLayout121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24" Type="http://schemas.openxmlformats.org/officeDocument/2006/relationships/slideLayout" Target="../slideLayouts/slideLayout91.xml"/><Relationship Id="rId32" Type="http://schemas.openxmlformats.org/officeDocument/2006/relationships/slideLayout" Target="../slideLayouts/slideLayout99.xml"/><Relationship Id="rId37" Type="http://schemas.openxmlformats.org/officeDocument/2006/relationships/slideLayout" Target="../slideLayouts/slideLayout104.xml"/><Relationship Id="rId40" Type="http://schemas.openxmlformats.org/officeDocument/2006/relationships/slideLayout" Target="../slideLayouts/slideLayout107.xml"/><Relationship Id="rId45" Type="http://schemas.openxmlformats.org/officeDocument/2006/relationships/slideLayout" Target="../slideLayouts/slideLayout112.xml"/><Relationship Id="rId53" Type="http://schemas.openxmlformats.org/officeDocument/2006/relationships/slideLayout" Target="../slideLayouts/slideLayout12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23" Type="http://schemas.openxmlformats.org/officeDocument/2006/relationships/slideLayout" Target="../slideLayouts/slideLayout90.xml"/><Relationship Id="rId28" Type="http://schemas.openxmlformats.org/officeDocument/2006/relationships/slideLayout" Target="../slideLayouts/slideLayout95.xml"/><Relationship Id="rId36" Type="http://schemas.openxmlformats.org/officeDocument/2006/relationships/slideLayout" Target="../slideLayouts/slideLayout103.xml"/><Relationship Id="rId49" Type="http://schemas.openxmlformats.org/officeDocument/2006/relationships/slideLayout" Target="../slideLayouts/slideLayout116.xml"/><Relationship Id="rId57" Type="http://schemas.openxmlformats.org/officeDocument/2006/relationships/slideLayout" Target="../slideLayouts/slideLayout12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7.xml"/><Relationship Id="rId19" Type="http://schemas.openxmlformats.org/officeDocument/2006/relationships/slideLayout" Target="../slideLayouts/slideLayout86.xml"/><Relationship Id="rId31" Type="http://schemas.openxmlformats.org/officeDocument/2006/relationships/slideLayout" Target="../slideLayouts/slideLayout98.xml"/><Relationship Id="rId44" Type="http://schemas.openxmlformats.org/officeDocument/2006/relationships/slideLayout" Target="../slideLayouts/slideLayout111.xml"/><Relationship Id="rId52" Type="http://schemas.openxmlformats.org/officeDocument/2006/relationships/slideLayout" Target="../slideLayouts/slideLayout11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Relationship Id="rId22" Type="http://schemas.openxmlformats.org/officeDocument/2006/relationships/slideLayout" Target="../slideLayouts/slideLayout89.xml"/><Relationship Id="rId27" Type="http://schemas.openxmlformats.org/officeDocument/2006/relationships/slideLayout" Target="../slideLayouts/slideLayout94.xml"/><Relationship Id="rId30" Type="http://schemas.openxmlformats.org/officeDocument/2006/relationships/slideLayout" Target="../slideLayouts/slideLayout97.xml"/><Relationship Id="rId35" Type="http://schemas.openxmlformats.org/officeDocument/2006/relationships/slideLayout" Target="../slideLayouts/slideLayout102.xml"/><Relationship Id="rId43" Type="http://schemas.openxmlformats.org/officeDocument/2006/relationships/slideLayout" Target="../slideLayouts/slideLayout110.xml"/><Relationship Id="rId48" Type="http://schemas.openxmlformats.org/officeDocument/2006/relationships/slideLayout" Target="../slideLayouts/slideLayout115.xml"/><Relationship Id="rId56" Type="http://schemas.openxmlformats.org/officeDocument/2006/relationships/slideLayout" Target="../slideLayouts/slideLayout123.xml"/><Relationship Id="rId8" Type="http://schemas.openxmlformats.org/officeDocument/2006/relationships/slideLayout" Target="../slideLayouts/slideLayout75.xml"/><Relationship Id="rId51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70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5" Type="http://schemas.openxmlformats.org/officeDocument/2006/relationships/slideLayout" Target="../slideLayouts/slideLayout92.xml"/><Relationship Id="rId33" Type="http://schemas.openxmlformats.org/officeDocument/2006/relationships/slideLayout" Target="../slideLayouts/slideLayout100.xml"/><Relationship Id="rId38" Type="http://schemas.openxmlformats.org/officeDocument/2006/relationships/slideLayout" Target="../slideLayouts/slideLayout105.xml"/><Relationship Id="rId46" Type="http://schemas.openxmlformats.org/officeDocument/2006/relationships/slideLayout" Target="../slideLayouts/slideLayout113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7.xml"/><Relationship Id="rId18" Type="http://schemas.openxmlformats.org/officeDocument/2006/relationships/slideLayout" Target="../slideLayouts/slideLayout142.xml"/><Relationship Id="rId26" Type="http://schemas.openxmlformats.org/officeDocument/2006/relationships/slideLayout" Target="../slideLayouts/slideLayout150.xml"/><Relationship Id="rId39" Type="http://schemas.openxmlformats.org/officeDocument/2006/relationships/slideLayout" Target="../slideLayouts/slideLayout163.xml"/><Relationship Id="rId21" Type="http://schemas.openxmlformats.org/officeDocument/2006/relationships/slideLayout" Target="../slideLayouts/slideLayout145.xml"/><Relationship Id="rId34" Type="http://schemas.openxmlformats.org/officeDocument/2006/relationships/slideLayout" Target="../slideLayouts/slideLayout158.xml"/><Relationship Id="rId42" Type="http://schemas.openxmlformats.org/officeDocument/2006/relationships/slideLayout" Target="../slideLayouts/slideLayout166.xml"/><Relationship Id="rId47" Type="http://schemas.openxmlformats.org/officeDocument/2006/relationships/slideLayout" Target="../slideLayouts/slideLayout171.xml"/><Relationship Id="rId50" Type="http://schemas.openxmlformats.org/officeDocument/2006/relationships/slideLayout" Target="../slideLayouts/slideLayout174.xml"/><Relationship Id="rId55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31.xml"/><Relationship Id="rId2" Type="http://schemas.openxmlformats.org/officeDocument/2006/relationships/slideLayout" Target="../slideLayouts/slideLayout126.xml"/><Relationship Id="rId16" Type="http://schemas.openxmlformats.org/officeDocument/2006/relationships/slideLayout" Target="../slideLayouts/slideLayout140.xml"/><Relationship Id="rId20" Type="http://schemas.openxmlformats.org/officeDocument/2006/relationships/slideLayout" Target="../slideLayouts/slideLayout144.xml"/><Relationship Id="rId29" Type="http://schemas.openxmlformats.org/officeDocument/2006/relationships/slideLayout" Target="../slideLayouts/slideLayout153.xml"/><Relationship Id="rId41" Type="http://schemas.openxmlformats.org/officeDocument/2006/relationships/slideLayout" Target="../slideLayouts/slideLayout165.xml"/><Relationship Id="rId54" Type="http://schemas.openxmlformats.org/officeDocument/2006/relationships/slideLayout" Target="../slideLayouts/slideLayout17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25.xml"/><Relationship Id="rId6" Type="http://schemas.openxmlformats.org/officeDocument/2006/relationships/slideLayout" Target="../slideLayouts/slideLayout130.xml"/><Relationship Id="rId11" Type="http://schemas.openxmlformats.org/officeDocument/2006/relationships/slideLayout" Target="../slideLayouts/slideLayout135.xml"/><Relationship Id="rId24" Type="http://schemas.openxmlformats.org/officeDocument/2006/relationships/slideLayout" Target="../slideLayouts/slideLayout148.xml"/><Relationship Id="rId32" Type="http://schemas.openxmlformats.org/officeDocument/2006/relationships/slideLayout" Target="../slideLayouts/slideLayout156.xml"/><Relationship Id="rId37" Type="http://schemas.openxmlformats.org/officeDocument/2006/relationships/slideLayout" Target="../slideLayouts/slideLayout161.xml"/><Relationship Id="rId40" Type="http://schemas.openxmlformats.org/officeDocument/2006/relationships/slideLayout" Target="../slideLayouts/slideLayout164.xml"/><Relationship Id="rId45" Type="http://schemas.openxmlformats.org/officeDocument/2006/relationships/slideLayout" Target="../slideLayouts/slideLayout169.xml"/><Relationship Id="rId53" Type="http://schemas.openxmlformats.org/officeDocument/2006/relationships/slideLayout" Target="../slideLayouts/slideLayout177.xml"/><Relationship Id="rId58" Type="http://schemas.openxmlformats.org/officeDocument/2006/relationships/slideLayout" Target="../slideLayouts/slideLayout182.xml"/><Relationship Id="rId5" Type="http://schemas.openxmlformats.org/officeDocument/2006/relationships/slideLayout" Target="../slideLayouts/slideLayout129.xml"/><Relationship Id="rId15" Type="http://schemas.openxmlformats.org/officeDocument/2006/relationships/slideLayout" Target="../slideLayouts/slideLayout139.xml"/><Relationship Id="rId23" Type="http://schemas.openxmlformats.org/officeDocument/2006/relationships/slideLayout" Target="../slideLayouts/slideLayout147.xml"/><Relationship Id="rId28" Type="http://schemas.openxmlformats.org/officeDocument/2006/relationships/slideLayout" Target="../slideLayouts/slideLayout152.xml"/><Relationship Id="rId36" Type="http://schemas.openxmlformats.org/officeDocument/2006/relationships/slideLayout" Target="../slideLayouts/slideLayout160.xml"/><Relationship Id="rId49" Type="http://schemas.openxmlformats.org/officeDocument/2006/relationships/slideLayout" Target="../slideLayouts/slideLayout173.xml"/><Relationship Id="rId57" Type="http://schemas.openxmlformats.org/officeDocument/2006/relationships/slideLayout" Target="../slideLayouts/slideLayout18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34.xml"/><Relationship Id="rId19" Type="http://schemas.openxmlformats.org/officeDocument/2006/relationships/slideLayout" Target="../slideLayouts/slideLayout143.xml"/><Relationship Id="rId31" Type="http://schemas.openxmlformats.org/officeDocument/2006/relationships/slideLayout" Target="../slideLayouts/slideLayout155.xml"/><Relationship Id="rId44" Type="http://schemas.openxmlformats.org/officeDocument/2006/relationships/slideLayout" Target="../slideLayouts/slideLayout168.xml"/><Relationship Id="rId52" Type="http://schemas.openxmlformats.org/officeDocument/2006/relationships/slideLayout" Target="../slideLayouts/slideLayout17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8.xml"/><Relationship Id="rId9" Type="http://schemas.openxmlformats.org/officeDocument/2006/relationships/slideLayout" Target="../slideLayouts/slideLayout133.xml"/><Relationship Id="rId14" Type="http://schemas.openxmlformats.org/officeDocument/2006/relationships/slideLayout" Target="../slideLayouts/slideLayout138.xml"/><Relationship Id="rId22" Type="http://schemas.openxmlformats.org/officeDocument/2006/relationships/slideLayout" Target="../slideLayouts/slideLayout146.xml"/><Relationship Id="rId27" Type="http://schemas.openxmlformats.org/officeDocument/2006/relationships/slideLayout" Target="../slideLayouts/slideLayout151.xml"/><Relationship Id="rId30" Type="http://schemas.openxmlformats.org/officeDocument/2006/relationships/slideLayout" Target="../slideLayouts/slideLayout154.xml"/><Relationship Id="rId35" Type="http://schemas.openxmlformats.org/officeDocument/2006/relationships/slideLayout" Target="../slideLayouts/slideLayout159.xml"/><Relationship Id="rId43" Type="http://schemas.openxmlformats.org/officeDocument/2006/relationships/slideLayout" Target="../slideLayouts/slideLayout167.xml"/><Relationship Id="rId48" Type="http://schemas.openxmlformats.org/officeDocument/2006/relationships/slideLayout" Target="../slideLayouts/slideLayout172.xml"/><Relationship Id="rId56" Type="http://schemas.openxmlformats.org/officeDocument/2006/relationships/slideLayout" Target="../slideLayouts/slideLayout180.xml"/><Relationship Id="rId8" Type="http://schemas.openxmlformats.org/officeDocument/2006/relationships/slideLayout" Target="../slideLayouts/slideLayout132.xml"/><Relationship Id="rId51" Type="http://schemas.openxmlformats.org/officeDocument/2006/relationships/slideLayout" Target="../slideLayouts/slideLayout175.xml"/><Relationship Id="rId3" Type="http://schemas.openxmlformats.org/officeDocument/2006/relationships/slideLayout" Target="../slideLayouts/slideLayout127.xml"/><Relationship Id="rId12" Type="http://schemas.openxmlformats.org/officeDocument/2006/relationships/slideLayout" Target="../slideLayouts/slideLayout136.xml"/><Relationship Id="rId17" Type="http://schemas.openxmlformats.org/officeDocument/2006/relationships/slideLayout" Target="../slideLayouts/slideLayout141.xml"/><Relationship Id="rId25" Type="http://schemas.openxmlformats.org/officeDocument/2006/relationships/slideLayout" Target="../slideLayouts/slideLayout149.xml"/><Relationship Id="rId33" Type="http://schemas.openxmlformats.org/officeDocument/2006/relationships/slideLayout" Target="../slideLayouts/slideLayout157.xml"/><Relationship Id="rId38" Type="http://schemas.openxmlformats.org/officeDocument/2006/relationships/slideLayout" Target="../slideLayouts/slideLayout162.xml"/><Relationship Id="rId46" Type="http://schemas.openxmlformats.org/officeDocument/2006/relationships/slideLayout" Target="../slideLayouts/slideLayout17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95.xml"/><Relationship Id="rId18" Type="http://schemas.openxmlformats.org/officeDocument/2006/relationships/slideLayout" Target="../slideLayouts/slideLayout200.xml"/><Relationship Id="rId26" Type="http://schemas.openxmlformats.org/officeDocument/2006/relationships/slideLayout" Target="../slideLayouts/slideLayout208.xml"/><Relationship Id="rId39" Type="http://schemas.openxmlformats.org/officeDocument/2006/relationships/slideLayout" Target="../slideLayouts/slideLayout221.xml"/><Relationship Id="rId21" Type="http://schemas.openxmlformats.org/officeDocument/2006/relationships/slideLayout" Target="../slideLayouts/slideLayout203.xml"/><Relationship Id="rId34" Type="http://schemas.openxmlformats.org/officeDocument/2006/relationships/slideLayout" Target="../slideLayouts/slideLayout216.xml"/><Relationship Id="rId42" Type="http://schemas.openxmlformats.org/officeDocument/2006/relationships/slideLayout" Target="../slideLayouts/slideLayout224.xml"/><Relationship Id="rId47" Type="http://schemas.openxmlformats.org/officeDocument/2006/relationships/slideLayout" Target="../slideLayouts/slideLayout229.xml"/><Relationship Id="rId50" Type="http://schemas.openxmlformats.org/officeDocument/2006/relationships/slideLayout" Target="../slideLayouts/slideLayout232.xml"/><Relationship Id="rId55" Type="http://schemas.openxmlformats.org/officeDocument/2006/relationships/slideLayout" Target="../slideLayouts/slideLayout237.xml"/><Relationship Id="rId7" Type="http://schemas.openxmlformats.org/officeDocument/2006/relationships/slideLayout" Target="../slideLayouts/slideLayout189.xml"/><Relationship Id="rId2" Type="http://schemas.openxmlformats.org/officeDocument/2006/relationships/slideLayout" Target="../slideLayouts/slideLayout184.xml"/><Relationship Id="rId16" Type="http://schemas.openxmlformats.org/officeDocument/2006/relationships/slideLayout" Target="../slideLayouts/slideLayout198.xml"/><Relationship Id="rId20" Type="http://schemas.openxmlformats.org/officeDocument/2006/relationships/slideLayout" Target="../slideLayouts/slideLayout202.xml"/><Relationship Id="rId29" Type="http://schemas.openxmlformats.org/officeDocument/2006/relationships/slideLayout" Target="../slideLayouts/slideLayout211.xml"/><Relationship Id="rId41" Type="http://schemas.openxmlformats.org/officeDocument/2006/relationships/slideLayout" Target="../slideLayouts/slideLayout223.xml"/><Relationship Id="rId54" Type="http://schemas.openxmlformats.org/officeDocument/2006/relationships/slideLayout" Target="../slideLayouts/slideLayout23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83.xml"/><Relationship Id="rId6" Type="http://schemas.openxmlformats.org/officeDocument/2006/relationships/slideLayout" Target="../slideLayouts/slideLayout188.xml"/><Relationship Id="rId11" Type="http://schemas.openxmlformats.org/officeDocument/2006/relationships/slideLayout" Target="../slideLayouts/slideLayout193.xml"/><Relationship Id="rId24" Type="http://schemas.openxmlformats.org/officeDocument/2006/relationships/slideLayout" Target="../slideLayouts/slideLayout206.xml"/><Relationship Id="rId32" Type="http://schemas.openxmlformats.org/officeDocument/2006/relationships/slideLayout" Target="../slideLayouts/slideLayout214.xml"/><Relationship Id="rId37" Type="http://schemas.openxmlformats.org/officeDocument/2006/relationships/slideLayout" Target="../slideLayouts/slideLayout219.xml"/><Relationship Id="rId40" Type="http://schemas.openxmlformats.org/officeDocument/2006/relationships/slideLayout" Target="../slideLayouts/slideLayout222.xml"/><Relationship Id="rId45" Type="http://schemas.openxmlformats.org/officeDocument/2006/relationships/slideLayout" Target="../slideLayouts/slideLayout227.xml"/><Relationship Id="rId53" Type="http://schemas.openxmlformats.org/officeDocument/2006/relationships/slideLayout" Target="../slideLayouts/slideLayout235.xml"/><Relationship Id="rId58" Type="http://schemas.openxmlformats.org/officeDocument/2006/relationships/slideLayout" Target="../slideLayouts/slideLayout240.xml"/><Relationship Id="rId5" Type="http://schemas.openxmlformats.org/officeDocument/2006/relationships/slideLayout" Target="../slideLayouts/slideLayout187.xml"/><Relationship Id="rId15" Type="http://schemas.openxmlformats.org/officeDocument/2006/relationships/slideLayout" Target="../slideLayouts/slideLayout197.xml"/><Relationship Id="rId23" Type="http://schemas.openxmlformats.org/officeDocument/2006/relationships/slideLayout" Target="../slideLayouts/slideLayout205.xml"/><Relationship Id="rId28" Type="http://schemas.openxmlformats.org/officeDocument/2006/relationships/slideLayout" Target="../slideLayouts/slideLayout210.xml"/><Relationship Id="rId36" Type="http://schemas.openxmlformats.org/officeDocument/2006/relationships/slideLayout" Target="../slideLayouts/slideLayout218.xml"/><Relationship Id="rId49" Type="http://schemas.openxmlformats.org/officeDocument/2006/relationships/slideLayout" Target="../slideLayouts/slideLayout231.xml"/><Relationship Id="rId57" Type="http://schemas.openxmlformats.org/officeDocument/2006/relationships/slideLayout" Target="../slideLayouts/slideLayout23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92.xml"/><Relationship Id="rId19" Type="http://schemas.openxmlformats.org/officeDocument/2006/relationships/slideLayout" Target="../slideLayouts/slideLayout201.xml"/><Relationship Id="rId31" Type="http://schemas.openxmlformats.org/officeDocument/2006/relationships/slideLayout" Target="../slideLayouts/slideLayout213.xml"/><Relationship Id="rId44" Type="http://schemas.openxmlformats.org/officeDocument/2006/relationships/slideLayout" Target="../slideLayouts/slideLayout226.xml"/><Relationship Id="rId52" Type="http://schemas.openxmlformats.org/officeDocument/2006/relationships/slideLayout" Target="../slideLayouts/slideLayout23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86.xml"/><Relationship Id="rId9" Type="http://schemas.openxmlformats.org/officeDocument/2006/relationships/slideLayout" Target="../slideLayouts/slideLayout191.xml"/><Relationship Id="rId14" Type="http://schemas.openxmlformats.org/officeDocument/2006/relationships/slideLayout" Target="../slideLayouts/slideLayout196.xml"/><Relationship Id="rId22" Type="http://schemas.openxmlformats.org/officeDocument/2006/relationships/slideLayout" Target="../slideLayouts/slideLayout204.xml"/><Relationship Id="rId27" Type="http://schemas.openxmlformats.org/officeDocument/2006/relationships/slideLayout" Target="../slideLayouts/slideLayout209.xml"/><Relationship Id="rId30" Type="http://schemas.openxmlformats.org/officeDocument/2006/relationships/slideLayout" Target="../slideLayouts/slideLayout212.xml"/><Relationship Id="rId35" Type="http://schemas.openxmlformats.org/officeDocument/2006/relationships/slideLayout" Target="../slideLayouts/slideLayout217.xml"/><Relationship Id="rId43" Type="http://schemas.openxmlformats.org/officeDocument/2006/relationships/slideLayout" Target="../slideLayouts/slideLayout225.xml"/><Relationship Id="rId48" Type="http://schemas.openxmlformats.org/officeDocument/2006/relationships/slideLayout" Target="../slideLayouts/slideLayout230.xml"/><Relationship Id="rId56" Type="http://schemas.openxmlformats.org/officeDocument/2006/relationships/slideLayout" Target="../slideLayouts/slideLayout238.xml"/><Relationship Id="rId8" Type="http://schemas.openxmlformats.org/officeDocument/2006/relationships/slideLayout" Target="../slideLayouts/slideLayout190.xml"/><Relationship Id="rId51" Type="http://schemas.openxmlformats.org/officeDocument/2006/relationships/slideLayout" Target="../slideLayouts/slideLayout233.xml"/><Relationship Id="rId3" Type="http://schemas.openxmlformats.org/officeDocument/2006/relationships/slideLayout" Target="../slideLayouts/slideLayout185.xml"/><Relationship Id="rId12" Type="http://schemas.openxmlformats.org/officeDocument/2006/relationships/slideLayout" Target="../slideLayouts/slideLayout194.xml"/><Relationship Id="rId17" Type="http://schemas.openxmlformats.org/officeDocument/2006/relationships/slideLayout" Target="../slideLayouts/slideLayout199.xml"/><Relationship Id="rId25" Type="http://schemas.openxmlformats.org/officeDocument/2006/relationships/slideLayout" Target="../slideLayouts/slideLayout207.xml"/><Relationship Id="rId33" Type="http://schemas.openxmlformats.org/officeDocument/2006/relationships/slideLayout" Target="../slideLayouts/slideLayout215.xml"/><Relationship Id="rId38" Type="http://schemas.openxmlformats.org/officeDocument/2006/relationships/slideLayout" Target="../slideLayouts/slideLayout220.xml"/><Relationship Id="rId46" Type="http://schemas.openxmlformats.org/officeDocument/2006/relationships/slideLayout" Target="../slideLayouts/slideLayout22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53.xml"/><Relationship Id="rId18" Type="http://schemas.openxmlformats.org/officeDocument/2006/relationships/slideLayout" Target="../slideLayouts/slideLayout258.xml"/><Relationship Id="rId26" Type="http://schemas.openxmlformats.org/officeDocument/2006/relationships/slideLayout" Target="../slideLayouts/slideLayout266.xml"/><Relationship Id="rId39" Type="http://schemas.openxmlformats.org/officeDocument/2006/relationships/slideLayout" Target="../slideLayouts/slideLayout279.xml"/><Relationship Id="rId21" Type="http://schemas.openxmlformats.org/officeDocument/2006/relationships/slideLayout" Target="../slideLayouts/slideLayout261.xml"/><Relationship Id="rId34" Type="http://schemas.openxmlformats.org/officeDocument/2006/relationships/slideLayout" Target="../slideLayouts/slideLayout274.xml"/><Relationship Id="rId42" Type="http://schemas.openxmlformats.org/officeDocument/2006/relationships/slideLayout" Target="../slideLayouts/slideLayout282.xml"/><Relationship Id="rId47" Type="http://schemas.openxmlformats.org/officeDocument/2006/relationships/slideLayout" Target="../slideLayouts/slideLayout287.xml"/><Relationship Id="rId50" Type="http://schemas.openxmlformats.org/officeDocument/2006/relationships/slideLayout" Target="../slideLayouts/slideLayout290.xml"/><Relationship Id="rId55" Type="http://schemas.openxmlformats.org/officeDocument/2006/relationships/slideLayout" Target="../slideLayouts/slideLayout295.xml"/><Relationship Id="rId7" Type="http://schemas.openxmlformats.org/officeDocument/2006/relationships/slideLayout" Target="../slideLayouts/slideLayout247.xml"/><Relationship Id="rId2" Type="http://schemas.openxmlformats.org/officeDocument/2006/relationships/slideLayout" Target="../slideLayouts/slideLayout242.xml"/><Relationship Id="rId16" Type="http://schemas.openxmlformats.org/officeDocument/2006/relationships/slideLayout" Target="../slideLayouts/slideLayout256.xml"/><Relationship Id="rId20" Type="http://schemas.openxmlformats.org/officeDocument/2006/relationships/slideLayout" Target="../slideLayouts/slideLayout260.xml"/><Relationship Id="rId29" Type="http://schemas.openxmlformats.org/officeDocument/2006/relationships/slideLayout" Target="../slideLayouts/slideLayout269.xml"/><Relationship Id="rId41" Type="http://schemas.openxmlformats.org/officeDocument/2006/relationships/slideLayout" Target="../slideLayouts/slideLayout281.xml"/><Relationship Id="rId54" Type="http://schemas.openxmlformats.org/officeDocument/2006/relationships/slideLayout" Target="../slideLayouts/slideLayout29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41.xml"/><Relationship Id="rId6" Type="http://schemas.openxmlformats.org/officeDocument/2006/relationships/slideLayout" Target="../slideLayouts/slideLayout246.xml"/><Relationship Id="rId11" Type="http://schemas.openxmlformats.org/officeDocument/2006/relationships/slideLayout" Target="../slideLayouts/slideLayout251.xml"/><Relationship Id="rId24" Type="http://schemas.openxmlformats.org/officeDocument/2006/relationships/slideLayout" Target="../slideLayouts/slideLayout264.xml"/><Relationship Id="rId32" Type="http://schemas.openxmlformats.org/officeDocument/2006/relationships/slideLayout" Target="../slideLayouts/slideLayout272.xml"/><Relationship Id="rId37" Type="http://schemas.openxmlformats.org/officeDocument/2006/relationships/slideLayout" Target="../slideLayouts/slideLayout277.xml"/><Relationship Id="rId40" Type="http://schemas.openxmlformats.org/officeDocument/2006/relationships/slideLayout" Target="../slideLayouts/slideLayout280.xml"/><Relationship Id="rId45" Type="http://schemas.openxmlformats.org/officeDocument/2006/relationships/slideLayout" Target="../slideLayouts/slideLayout285.xml"/><Relationship Id="rId53" Type="http://schemas.openxmlformats.org/officeDocument/2006/relationships/slideLayout" Target="../slideLayouts/slideLayout293.xml"/><Relationship Id="rId58" Type="http://schemas.openxmlformats.org/officeDocument/2006/relationships/slideLayout" Target="../slideLayouts/slideLayout298.xml"/><Relationship Id="rId5" Type="http://schemas.openxmlformats.org/officeDocument/2006/relationships/slideLayout" Target="../slideLayouts/slideLayout245.xml"/><Relationship Id="rId15" Type="http://schemas.openxmlformats.org/officeDocument/2006/relationships/slideLayout" Target="../slideLayouts/slideLayout255.xml"/><Relationship Id="rId23" Type="http://schemas.openxmlformats.org/officeDocument/2006/relationships/slideLayout" Target="../slideLayouts/slideLayout263.xml"/><Relationship Id="rId28" Type="http://schemas.openxmlformats.org/officeDocument/2006/relationships/slideLayout" Target="../slideLayouts/slideLayout268.xml"/><Relationship Id="rId36" Type="http://schemas.openxmlformats.org/officeDocument/2006/relationships/slideLayout" Target="../slideLayouts/slideLayout276.xml"/><Relationship Id="rId49" Type="http://schemas.openxmlformats.org/officeDocument/2006/relationships/slideLayout" Target="../slideLayouts/slideLayout289.xml"/><Relationship Id="rId57" Type="http://schemas.openxmlformats.org/officeDocument/2006/relationships/slideLayout" Target="../slideLayouts/slideLayout29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50.xml"/><Relationship Id="rId19" Type="http://schemas.openxmlformats.org/officeDocument/2006/relationships/slideLayout" Target="../slideLayouts/slideLayout259.xml"/><Relationship Id="rId31" Type="http://schemas.openxmlformats.org/officeDocument/2006/relationships/slideLayout" Target="../slideLayouts/slideLayout271.xml"/><Relationship Id="rId44" Type="http://schemas.openxmlformats.org/officeDocument/2006/relationships/slideLayout" Target="../slideLayouts/slideLayout284.xml"/><Relationship Id="rId52" Type="http://schemas.openxmlformats.org/officeDocument/2006/relationships/slideLayout" Target="../slideLayouts/slideLayout29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44.xml"/><Relationship Id="rId9" Type="http://schemas.openxmlformats.org/officeDocument/2006/relationships/slideLayout" Target="../slideLayouts/slideLayout249.xml"/><Relationship Id="rId14" Type="http://schemas.openxmlformats.org/officeDocument/2006/relationships/slideLayout" Target="../slideLayouts/slideLayout254.xml"/><Relationship Id="rId22" Type="http://schemas.openxmlformats.org/officeDocument/2006/relationships/slideLayout" Target="../slideLayouts/slideLayout262.xml"/><Relationship Id="rId27" Type="http://schemas.openxmlformats.org/officeDocument/2006/relationships/slideLayout" Target="../slideLayouts/slideLayout267.xml"/><Relationship Id="rId30" Type="http://schemas.openxmlformats.org/officeDocument/2006/relationships/slideLayout" Target="../slideLayouts/slideLayout270.xml"/><Relationship Id="rId35" Type="http://schemas.openxmlformats.org/officeDocument/2006/relationships/slideLayout" Target="../slideLayouts/slideLayout275.xml"/><Relationship Id="rId43" Type="http://schemas.openxmlformats.org/officeDocument/2006/relationships/slideLayout" Target="../slideLayouts/slideLayout283.xml"/><Relationship Id="rId48" Type="http://schemas.openxmlformats.org/officeDocument/2006/relationships/slideLayout" Target="../slideLayouts/slideLayout288.xml"/><Relationship Id="rId56" Type="http://schemas.openxmlformats.org/officeDocument/2006/relationships/slideLayout" Target="../slideLayouts/slideLayout296.xml"/><Relationship Id="rId8" Type="http://schemas.openxmlformats.org/officeDocument/2006/relationships/slideLayout" Target="../slideLayouts/slideLayout248.xml"/><Relationship Id="rId51" Type="http://schemas.openxmlformats.org/officeDocument/2006/relationships/slideLayout" Target="../slideLayouts/slideLayout291.xml"/><Relationship Id="rId3" Type="http://schemas.openxmlformats.org/officeDocument/2006/relationships/slideLayout" Target="../slideLayouts/slideLayout243.xml"/><Relationship Id="rId12" Type="http://schemas.openxmlformats.org/officeDocument/2006/relationships/slideLayout" Target="../slideLayouts/slideLayout252.xml"/><Relationship Id="rId17" Type="http://schemas.openxmlformats.org/officeDocument/2006/relationships/slideLayout" Target="../slideLayouts/slideLayout257.xml"/><Relationship Id="rId25" Type="http://schemas.openxmlformats.org/officeDocument/2006/relationships/slideLayout" Target="../slideLayouts/slideLayout265.xml"/><Relationship Id="rId33" Type="http://schemas.openxmlformats.org/officeDocument/2006/relationships/slideLayout" Target="../slideLayouts/slideLayout273.xml"/><Relationship Id="rId38" Type="http://schemas.openxmlformats.org/officeDocument/2006/relationships/slideLayout" Target="../slideLayouts/slideLayout278.xml"/><Relationship Id="rId46" Type="http://schemas.openxmlformats.org/officeDocument/2006/relationships/slideLayout" Target="../slideLayouts/slideLayout286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11.xml"/><Relationship Id="rId18" Type="http://schemas.openxmlformats.org/officeDocument/2006/relationships/slideLayout" Target="../slideLayouts/slideLayout316.xml"/><Relationship Id="rId26" Type="http://schemas.openxmlformats.org/officeDocument/2006/relationships/slideLayout" Target="../slideLayouts/slideLayout324.xml"/><Relationship Id="rId39" Type="http://schemas.openxmlformats.org/officeDocument/2006/relationships/slideLayout" Target="../slideLayouts/slideLayout337.xml"/><Relationship Id="rId21" Type="http://schemas.openxmlformats.org/officeDocument/2006/relationships/slideLayout" Target="../slideLayouts/slideLayout319.xml"/><Relationship Id="rId34" Type="http://schemas.openxmlformats.org/officeDocument/2006/relationships/slideLayout" Target="../slideLayouts/slideLayout332.xml"/><Relationship Id="rId42" Type="http://schemas.openxmlformats.org/officeDocument/2006/relationships/slideLayout" Target="../slideLayouts/slideLayout340.xml"/><Relationship Id="rId47" Type="http://schemas.openxmlformats.org/officeDocument/2006/relationships/slideLayout" Target="../slideLayouts/slideLayout345.xml"/><Relationship Id="rId50" Type="http://schemas.openxmlformats.org/officeDocument/2006/relationships/slideLayout" Target="../slideLayouts/slideLayout348.xml"/><Relationship Id="rId55" Type="http://schemas.openxmlformats.org/officeDocument/2006/relationships/slideLayout" Target="../slideLayouts/slideLayout353.xml"/><Relationship Id="rId7" Type="http://schemas.openxmlformats.org/officeDocument/2006/relationships/slideLayout" Target="../slideLayouts/slideLayout305.xml"/><Relationship Id="rId2" Type="http://schemas.openxmlformats.org/officeDocument/2006/relationships/slideLayout" Target="../slideLayouts/slideLayout300.xml"/><Relationship Id="rId16" Type="http://schemas.openxmlformats.org/officeDocument/2006/relationships/slideLayout" Target="../slideLayouts/slideLayout314.xml"/><Relationship Id="rId20" Type="http://schemas.openxmlformats.org/officeDocument/2006/relationships/slideLayout" Target="../slideLayouts/slideLayout318.xml"/><Relationship Id="rId29" Type="http://schemas.openxmlformats.org/officeDocument/2006/relationships/slideLayout" Target="../slideLayouts/slideLayout327.xml"/><Relationship Id="rId41" Type="http://schemas.openxmlformats.org/officeDocument/2006/relationships/slideLayout" Target="../slideLayouts/slideLayout339.xml"/><Relationship Id="rId54" Type="http://schemas.openxmlformats.org/officeDocument/2006/relationships/slideLayout" Target="../slideLayouts/slideLayout35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9.xml"/><Relationship Id="rId6" Type="http://schemas.openxmlformats.org/officeDocument/2006/relationships/slideLayout" Target="../slideLayouts/slideLayout304.xml"/><Relationship Id="rId11" Type="http://schemas.openxmlformats.org/officeDocument/2006/relationships/slideLayout" Target="../slideLayouts/slideLayout309.xml"/><Relationship Id="rId24" Type="http://schemas.openxmlformats.org/officeDocument/2006/relationships/slideLayout" Target="../slideLayouts/slideLayout322.xml"/><Relationship Id="rId32" Type="http://schemas.openxmlformats.org/officeDocument/2006/relationships/slideLayout" Target="../slideLayouts/slideLayout330.xml"/><Relationship Id="rId37" Type="http://schemas.openxmlformats.org/officeDocument/2006/relationships/slideLayout" Target="../slideLayouts/slideLayout335.xml"/><Relationship Id="rId40" Type="http://schemas.openxmlformats.org/officeDocument/2006/relationships/slideLayout" Target="../slideLayouts/slideLayout338.xml"/><Relationship Id="rId45" Type="http://schemas.openxmlformats.org/officeDocument/2006/relationships/slideLayout" Target="../slideLayouts/slideLayout343.xml"/><Relationship Id="rId53" Type="http://schemas.openxmlformats.org/officeDocument/2006/relationships/slideLayout" Target="../slideLayouts/slideLayout351.xml"/><Relationship Id="rId58" Type="http://schemas.openxmlformats.org/officeDocument/2006/relationships/slideLayout" Target="../slideLayouts/slideLayout356.xml"/><Relationship Id="rId5" Type="http://schemas.openxmlformats.org/officeDocument/2006/relationships/slideLayout" Target="../slideLayouts/slideLayout303.xml"/><Relationship Id="rId15" Type="http://schemas.openxmlformats.org/officeDocument/2006/relationships/slideLayout" Target="../slideLayouts/slideLayout313.xml"/><Relationship Id="rId23" Type="http://schemas.openxmlformats.org/officeDocument/2006/relationships/slideLayout" Target="../slideLayouts/slideLayout321.xml"/><Relationship Id="rId28" Type="http://schemas.openxmlformats.org/officeDocument/2006/relationships/slideLayout" Target="../slideLayouts/slideLayout326.xml"/><Relationship Id="rId36" Type="http://schemas.openxmlformats.org/officeDocument/2006/relationships/slideLayout" Target="../slideLayouts/slideLayout334.xml"/><Relationship Id="rId49" Type="http://schemas.openxmlformats.org/officeDocument/2006/relationships/slideLayout" Target="../slideLayouts/slideLayout347.xml"/><Relationship Id="rId57" Type="http://schemas.openxmlformats.org/officeDocument/2006/relationships/slideLayout" Target="../slideLayouts/slideLayout35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8.xml"/><Relationship Id="rId19" Type="http://schemas.openxmlformats.org/officeDocument/2006/relationships/slideLayout" Target="../slideLayouts/slideLayout317.xml"/><Relationship Id="rId31" Type="http://schemas.openxmlformats.org/officeDocument/2006/relationships/slideLayout" Target="../slideLayouts/slideLayout329.xml"/><Relationship Id="rId44" Type="http://schemas.openxmlformats.org/officeDocument/2006/relationships/slideLayout" Target="../slideLayouts/slideLayout342.xml"/><Relationship Id="rId52" Type="http://schemas.openxmlformats.org/officeDocument/2006/relationships/slideLayout" Target="../slideLayouts/slideLayout35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02.xml"/><Relationship Id="rId9" Type="http://schemas.openxmlformats.org/officeDocument/2006/relationships/slideLayout" Target="../slideLayouts/slideLayout307.xml"/><Relationship Id="rId14" Type="http://schemas.openxmlformats.org/officeDocument/2006/relationships/slideLayout" Target="../slideLayouts/slideLayout312.xml"/><Relationship Id="rId22" Type="http://schemas.openxmlformats.org/officeDocument/2006/relationships/slideLayout" Target="../slideLayouts/slideLayout320.xml"/><Relationship Id="rId27" Type="http://schemas.openxmlformats.org/officeDocument/2006/relationships/slideLayout" Target="../slideLayouts/slideLayout325.xml"/><Relationship Id="rId30" Type="http://schemas.openxmlformats.org/officeDocument/2006/relationships/slideLayout" Target="../slideLayouts/slideLayout328.xml"/><Relationship Id="rId35" Type="http://schemas.openxmlformats.org/officeDocument/2006/relationships/slideLayout" Target="../slideLayouts/slideLayout333.xml"/><Relationship Id="rId43" Type="http://schemas.openxmlformats.org/officeDocument/2006/relationships/slideLayout" Target="../slideLayouts/slideLayout341.xml"/><Relationship Id="rId48" Type="http://schemas.openxmlformats.org/officeDocument/2006/relationships/slideLayout" Target="../slideLayouts/slideLayout346.xml"/><Relationship Id="rId56" Type="http://schemas.openxmlformats.org/officeDocument/2006/relationships/slideLayout" Target="../slideLayouts/slideLayout354.xml"/><Relationship Id="rId8" Type="http://schemas.openxmlformats.org/officeDocument/2006/relationships/slideLayout" Target="../slideLayouts/slideLayout306.xml"/><Relationship Id="rId51" Type="http://schemas.openxmlformats.org/officeDocument/2006/relationships/slideLayout" Target="../slideLayouts/slideLayout349.xml"/><Relationship Id="rId3" Type="http://schemas.openxmlformats.org/officeDocument/2006/relationships/slideLayout" Target="../slideLayouts/slideLayout301.xml"/><Relationship Id="rId12" Type="http://schemas.openxmlformats.org/officeDocument/2006/relationships/slideLayout" Target="../slideLayouts/slideLayout310.xml"/><Relationship Id="rId17" Type="http://schemas.openxmlformats.org/officeDocument/2006/relationships/slideLayout" Target="../slideLayouts/slideLayout315.xml"/><Relationship Id="rId25" Type="http://schemas.openxmlformats.org/officeDocument/2006/relationships/slideLayout" Target="../slideLayouts/slideLayout323.xml"/><Relationship Id="rId33" Type="http://schemas.openxmlformats.org/officeDocument/2006/relationships/slideLayout" Target="../slideLayouts/slideLayout331.xml"/><Relationship Id="rId38" Type="http://schemas.openxmlformats.org/officeDocument/2006/relationships/slideLayout" Target="../slideLayouts/slideLayout336.xml"/><Relationship Id="rId46" Type="http://schemas.openxmlformats.org/officeDocument/2006/relationships/slideLayout" Target="../slideLayouts/slideLayout344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9.xml"/><Relationship Id="rId18" Type="http://schemas.openxmlformats.org/officeDocument/2006/relationships/slideLayout" Target="../slideLayouts/slideLayout374.xml"/><Relationship Id="rId26" Type="http://schemas.openxmlformats.org/officeDocument/2006/relationships/slideLayout" Target="../slideLayouts/slideLayout382.xml"/><Relationship Id="rId39" Type="http://schemas.openxmlformats.org/officeDocument/2006/relationships/slideLayout" Target="../slideLayouts/slideLayout395.xml"/><Relationship Id="rId21" Type="http://schemas.openxmlformats.org/officeDocument/2006/relationships/slideLayout" Target="../slideLayouts/slideLayout377.xml"/><Relationship Id="rId34" Type="http://schemas.openxmlformats.org/officeDocument/2006/relationships/slideLayout" Target="../slideLayouts/slideLayout390.xml"/><Relationship Id="rId42" Type="http://schemas.openxmlformats.org/officeDocument/2006/relationships/slideLayout" Target="../slideLayouts/slideLayout398.xml"/><Relationship Id="rId47" Type="http://schemas.openxmlformats.org/officeDocument/2006/relationships/slideLayout" Target="../slideLayouts/slideLayout403.xml"/><Relationship Id="rId50" Type="http://schemas.openxmlformats.org/officeDocument/2006/relationships/slideLayout" Target="../slideLayouts/slideLayout406.xml"/><Relationship Id="rId55" Type="http://schemas.openxmlformats.org/officeDocument/2006/relationships/slideLayout" Target="../slideLayouts/slideLayout411.xml"/><Relationship Id="rId7" Type="http://schemas.openxmlformats.org/officeDocument/2006/relationships/slideLayout" Target="../slideLayouts/slideLayout363.xml"/><Relationship Id="rId2" Type="http://schemas.openxmlformats.org/officeDocument/2006/relationships/slideLayout" Target="../slideLayouts/slideLayout358.xml"/><Relationship Id="rId16" Type="http://schemas.openxmlformats.org/officeDocument/2006/relationships/slideLayout" Target="../slideLayouts/slideLayout372.xml"/><Relationship Id="rId20" Type="http://schemas.openxmlformats.org/officeDocument/2006/relationships/slideLayout" Target="../slideLayouts/slideLayout376.xml"/><Relationship Id="rId29" Type="http://schemas.openxmlformats.org/officeDocument/2006/relationships/slideLayout" Target="../slideLayouts/slideLayout385.xml"/><Relationship Id="rId41" Type="http://schemas.openxmlformats.org/officeDocument/2006/relationships/slideLayout" Target="../slideLayouts/slideLayout397.xml"/><Relationship Id="rId54" Type="http://schemas.openxmlformats.org/officeDocument/2006/relationships/slideLayout" Target="../slideLayouts/slideLayout41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57.xml"/><Relationship Id="rId6" Type="http://schemas.openxmlformats.org/officeDocument/2006/relationships/slideLayout" Target="../slideLayouts/slideLayout362.xml"/><Relationship Id="rId11" Type="http://schemas.openxmlformats.org/officeDocument/2006/relationships/slideLayout" Target="../slideLayouts/slideLayout367.xml"/><Relationship Id="rId24" Type="http://schemas.openxmlformats.org/officeDocument/2006/relationships/slideLayout" Target="../slideLayouts/slideLayout380.xml"/><Relationship Id="rId32" Type="http://schemas.openxmlformats.org/officeDocument/2006/relationships/slideLayout" Target="../slideLayouts/slideLayout388.xml"/><Relationship Id="rId37" Type="http://schemas.openxmlformats.org/officeDocument/2006/relationships/slideLayout" Target="../slideLayouts/slideLayout393.xml"/><Relationship Id="rId40" Type="http://schemas.openxmlformats.org/officeDocument/2006/relationships/slideLayout" Target="../slideLayouts/slideLayout396.xml"/><Relationship Id="rId45" Type="http://schemas.openxmlformats.org/officeDocument/2006/relationships/slideLayout" Target="../slideLayouts/slideLayout401.xml"/><Relationship Id="rId53" Type="http://schemas.openxmlformats.org/officeDocument/2006/relationships/slideLayout" Target="../slideLayouts/slideLayout409.xml"/><Relationship Id="rId58" Type="http://schemas.openxmlformats.org/officeDocument/2006/relationships/slideLayout" Target="../slideLayouts/slideLayout414.xml"/><Relationship Id="rId5" Type="http://schemas.openxmlformats.org/officeDocument/2006/relationships/slideLayout" Target="../slideLayouts/slideLayout361.xml"/><Relationship Id="rId15" Type="http://schemas.openxmlformats.org/officeDocument/2006/relationships/slideLayout" Target="../slideLayouts/slideLayout371.xml"/><Relationship Id="rId23" Type="http://schemas.openxmlformats.org/officeDocument/2006/relationships/slideLayout" Target="../slideLayouts/slideLayout379.xml"/><Relationship Id="rId28" Type="http://schemas.openxmlformats.org/officeDocument/2006/relationships/slideLayout" Target="../slideLayouts/slideLayout384.xml"/><Relationship Id="rId36" Type="http://schemas.openxmlformats.org/officeDocument/2006/relationships/slideLayout" Target="../slideLayouts/slideLayout392.xml"/><Relationship Id="rId49" Type="http://schemas.openxmlformats.org/officeDocument/2006/relationships/slideLayout" Target="../slideLayouts/slideLayout405.xml"/><Relationship Id="rId57" Type="http://schemas.openxmlformats.org/officeDocument/2006/relationships/slideLayout" Target="../slideLayouts/slideLayout41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66.xml"/><Relationship Id="rId19" Type="http://schemas.openxmlformats.org/officeDocument/2006/relationships/slideLayout" Target="../slideLayouts/slideLayout375.xml"/><Relationship Id="rId31" Type="http://schemas.openxmlformats.org/officeDocument/2006/relationships/slideLayout" Target="../slideLayouts/slideLayout387.xml"/><Relationship Id="rId44" Type="http://schemas.openxmlformats.org/officeDocument/2006/relationships/slideLayout" Target="../slideLayouts/slideLayout400.xml"/><Relationship Id="rId52" Type="http://schemas.openxmlformats.org/officeDocument/2006/relationships/slideLayout" Target="../slideLayouts/slideLayout40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60.xml"/><Relationship Id="rId9" Type="http://schemas.openxmlformats.org/officeDocument/2006/relationships/slideLayout" Target="../slideLayouts/slideLayout365.xml"/><Relationship Id="rId14" Type="http://schemas.openxmlformats.org/officeDocument/2006/relationships/slideLayout" Target="../slideLayouts/slideLayout370.xml"/><Relationship Id="rId22" Type="http://schemas.openxmlformats.org/officeDocument/2006/relationships/slideLayout" Target="../slideLayouts/slideLayout378.xml"/><Relationship Id="rId27" Type="http://schemas.openxmlformats.org/officeDocument/2006/relationships/slideLayout" Target="../slideLayouts/slideLayout383.xml"/><Relationship Id="rId30" Type="http://schemas.openxmlformats.org/officeDocument/2006/relationships/slideLayout" Target="../slideLayouts/slideLayout386.xml"/><Relationship Id="rId35" Type="http://schemas.openxmlformats.org/officeDocument/2006/relationships/slideLayout" Target="../slideLayouts/slideLayout391.xml"/><Relationship Id="rId43" Type="http://schemas.openxmlformats.org/officeDocument/2006/relationships/slideLayout" Target="../slideLayouts/slideLayout399.xml"/><Relationship Id="rId48" Type="http://schemas.openxmlformats.org/officeDocument/2006/relationships/slideLayout" Target="../slideLayouts/slideLayout404.xml"/><Relationship Id="rId56" Type="http://schemas.openxmlformats.org/officeDocument/2006/relationships/slideLayout" Target="../slideLayouts/slideLayout412.xml"/><Relationship Id="rId8" Type="http://schemas.openxmlformats.org/officeDocument/2006/relationships/slideLayout" Target="../slideLayouts/slideLayout364.xml"/><Relationship Id="rId51" Type="http://schemas.openxmlformats.org/officeDocument/2006/relationships/slideLayout" Target="../slideLayouts/slideLayout407.xml"/><Relationship Id="rId3" Type="http://schemas.openxmlformats.org/officeDocument/2006/relationships/slideLayout" Target="../slideLayouts/slideLayout359.xml"/><Relationship Id="rId12" Type="http://schemas.openxmlformats.org/officeDocument/2006/relationships/slideLayout" Target="../slideLayouts/slideLayout368.xml"/><Relationship Id="rId17" Type="http://schemas.openxmlformats.org/officeDocument/2006/relationships/slideLayout" Target="../slideLayouts/slideLayout373.xml"/><Relationship Id="rId25" Type="http://schemas.openxmlformats.org/officeDocument/2006/relationships/slideLayout" Target="../slideLayouts/slideLayout381.xml"/><Relationship Id="rId33" Type="http://schemas.openxmlformats.org/officeDocument/2006/relationships/slideLayout" Target="../slideLayouts/slideLayout389.xml"/><Relationship Id="rId38" Type="http://schemas.openxmlformats.org/officeDocument/2006/relationships/slideLayout" Target="../slideLayouts/slideLayout394.xml"/><Relationship Id="rId46" Type="http://schemas.openxmlformats.org/officeDocument/2006/relationships/slideLayout" Target="../slideLayouts/slideLayout402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27.xml"/><Relationship Id="rId18" Type="http://schemas.openxmlformats.org/officeDocument/2006/relationships/slideLayout" Target="../slideLayouts/slideLayout432.xml"/><Relationship Id="rId26" Type="http://schemas.openxmlformats.org/officeDocument/2006/relationships/slideLayout" Target="../slideLayouts/slideLayout440.xml"/><Relationship Id="rId39" Type="http://schemas.openxmlformats.org/officeDocument/2006/relationships/slideLayout" Target="../slideLayouts/slideLayout453.xml"/><Relationship Id="rId21" Type="http://schemas.openxmlformats.org/officeDocument/2006/relationships/slideLayout" Target="../slideLayouts/slideLayout435.xml"/><Relationship Id="rId34" Type="http://schemas.openxmlformats.org/officeDocument/2006/relationships/slideLayout" Target="../slideLayouts/slideLayout448.xml"/><Relationship Id="rId42" Type="http://schemas.openxmlformats.org/officeDocument/2006/relationships/slideLayout" Target="../slideLayouts/slideLayout456.xml"/><Relationship Id="rId47" Type="http://schemas.openxmlformats.org/officeDocument/2006/relationships/slideLayout" Target="../slideLayouts/slideLayout461.xml"/><Relationship Id="rId50" Type="http://schemas.openxmlformats.org/officeDocument/2006/relationships/slideLayout" Target="../slideLayouts/slideLayout464.xml"/><Relationship Id="rId55" Type="http://schemas.openxmlformats.org/officeDocument/2006/relationships/slideLayout" Target="../slideLayouts/slideLayout469.xml"/><Relationship Id="rId7" Type="http://schemas.openxmlformats.org/officeDocument/2006/relationships/slideLayout" Target="../slideLayouts/slideLayout421.xml"/><Relationship Id="rId2" Type="http://schemas.openxmlformats.org/officeDocument/2006/relationships/slideLayout" Target="../slideLayouts/slideLayout416.xml"/><Relationship Id="rId16" Type="http://schemas.openxmlformats.org/officeDocument/2006/relationships/slideLayout" Target="../slideLayouts/slideLayout430.xml"/><Relationship Id="rId20" Type="http://schemas.openxmlformats.org/officeDocument/2006/relationships/slideLayout" Target="../slideLayouts/slideLayout434.xml"/><Relationship Id="rId29" Type="http://schemas.openxmlformats.org/officeDocument/2006/relationships/slideLayout" Target="../slideLayouts/slideLayout443.xml"/><Relationship Id="rId41" Type="http://schemas.openxmlformats.org/officeDocument/2006/relationships/slideLayout" Target="../slideLayouts/slideLayout455.xml"/><Relationship Id="rId54" Type="http://schemas.openxmlformats.org/officeDocument/2006/relationships/slideLayout" Target="../slideLayouts/slideLayout4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15.xml"/><Relationship Id="rId6" Type="http://schemas.openxmlformats.org/officeDocument/2006/relationships/slideLayout" Target="../slideLayouts/slideLayout420.xml"/><Relationship Id="rId11" Type="http://schemas.openxmlformats.org/officeDocument/2006/relationships/slideLayout" Target="../slideLayouts/slideLayout425.xml"/><Relationship Id="rId24" Type="http://schemas.openxmlformats.org/officeDocument/2006/relationships/slideLayout" Target="../slideLayouts/slideLayout438.xml"/><Relationship Id="rId32" Type="http://schemas.openxmlformats.org/officeDocument/2006/relationships/slideLayout" Target="../slideLayouts/slideLayout446.xml"/><Relationship Id="rId37" Type="http://schemas.openxmlformats.org/officeDocument/2006/relationships/slideLayout" Target="../slideLayouts/slideLayout451.xml"/><Relationship Id="rId40" Type="http://schemas.openxmlformats.org/officeDocument/2006/relationships/slideLayout" Target="../slideLayouts/slideLayout454.xml"/><Relationship Id="rId45" Type="http://schemas.openxmlformats.org/officeDocument/2006/relationships/slideLayout" Target="../slideLayouts/slideLayout459.xml"/><Relationship Id="rId53" Type="http://schemas.openxmlformats.org/officeDocument/2006/relationships/slideLayout" Target="../slideLayouts/slideLayout467.xml"/><Relationship Id="rId58" Type="http://schemas.openxmlformats.org/officeDocument/2006/relationships/slideLayout" Target="../slideLayouts/slideLayout472.xml"/><Relationship Id="rId5" Type="http://schemas.openxmlformats.org/officeDocument/2006/relationships/slideLayout" Target="../slideLayouts/slideLayout419.xml"/><Relationship Id="rId15" Type="http://schemas.openxmlformats.org/officeDocument/2006/relationships/slideLayout" Target="../slideLayouts/slideLayout429.xml"/><Relationship Id="rId23" Type="http://schemas.openxmlformats.org/officeDocument/2006/relationships/slideLayout" Target="../slideLayouts/slideLayout437.xml"/><Relationship Id="rId28" Type="http://schemas.openxmlformats.org/officeDocument/2006/relationships/slideLayout" Target="../slideLayouts/slideLayout442.xml"/><Relationship Id="rId36" Type="http://schemas.openxmlformats.org/officeDocument/2006/relationships/slideLayout" Target="../slideLayouts/slideLayout450.xml"/><Relationship Id="rId49" Type="http://schemas.openxmlformats.org/officeDocument/2006/relationships/slideLayout" Target="../slideLayouts/slideLayout463.xml"/><Relationship Id="rId57" Type="http://schemas.openxmlformats.org/officeDocument/2006/relationships/slideLayout" Target="../slideLayouts/slideLayout4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24.xml"/><Relationship Id="rId19" Type="http://schemas.openxmlformats.org/officeDocument/2006/relationships/slideLayout" Target="../slideLayouts/slideLayout433.xml"/><Relationship Id="rId31" Type="http://schemas.openxmlformats.org/officeDocument/2006/relationships/slideLayout" Target="../slideLayouts/slideLayout445.xml"/><Relationship Id="rId44" Type="http://schemas.openxmlformats.org/officeDocument/2006/relationships/slideLayout" Target="../slideLayouts/slideLayout458.xml"/><Relationship Id="rId52" Type="http://schemas.openxmlformats.org/officeDocument/2006/relationships/slideLayout" Target="../slideLayouts/slideLayout46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8.xml"/><Relationship Id="rId9" Type="http://schemas.openxmlformats.org/officeDocument/2006/relationships/slideLayout" Target="../slideLayouts/slideLayout423.xml"/><Relationship Id="rId14" Type="http://schemas.openxmlformats.org/officeDocument/2006/relationships/slideLayout" Target="../slideLayouts/slideLayout428.xml"/><Relationship Id="rId22" Type="http://schemas.openxmlformats.org/officeDocument/2006/relationships/slideLayout" Target="../slideLayouts/slideLayout436.xml"/><Relationship Id="rId27" Type="http://schemas.openxmlformats.org/officeDocument/2006/relationships/slideLayout" Target="../slideLayouts/slideLayout441.xml"/><Relationship Id="rId30" Type="http://schemas.openxmlformats.org/officeDocument/2006/relationships/slideLayout" Target="../slideLayouts/slideLayout444.xml"/><Relationship Id="rId35" Type="http://schemas.openxmlformats.org/officeDocument/2006/relationships/slideLayout" Target="../slideLayouts/slideLayout449.xml"/><Relationship Id="rId43" Type="http://schemas.openxmlformats.org/officeDocument/2006/relationships/slideLayout" Target="../slideLayouts/slideLayout457.xml"/><Relationship Id="rId48" Type="http://schemas.openxmlformats.org/officeDocument/2006/relationships/slideLayout" Target="../slideLayouts/slideLayout462.xml"/><Relationship Id="rId56" Type="http://schemas.openxmlformats.org/officeDocument/2006/relationships/slideLayout" Target="../slideLayouts/slideLayout470.xml"/><Relationship Id="rId8" Type="http://schemas.openxmlformats.org/officeDocument/2006/relationships/slideLayout" Target="../slideLayouts/slideLayout422.xml"/><Relationship Id="rId51" Type="http://schemas.openxmlformats.org/officeDocument/2006/relationships/slideLayout" Target="../slideLayouts/slideLayout465.xml"/><Relationship Id="rId3" Type="http://schemas.openxmlformats.org/officeDocument/2006/relationships/slideLayout" Target="../slideLayouts/slideLayout417.xml"/><Relationship Id="rId12" Type="http://schemas.openxmlformats.org/officeDocument/2006/relationships/slideLayout" Target="../slideLayouts/slideLayout426.xml"/><Relationship Id="rId17" Type="http://schemas.openxmlformats.org/officeDocument/2006/relationships/slideLayout" Target="../slideLayouts/slideLayout431.xml"/><Relationship Id="rId25" Type="http://schemas.openxmlformats.org/officeDocument/2006/relationships/slideLayout" Target="../slideLayouts/slideLayout439.xml"/><Relationship Id="rId33" Type="http://schemas.openxmlformats.org/officeDocument/2006/relationships/slideLayout" Target="../slideLayouts/slideLayout447.xml"/><Relationship Id="rId38" Type="http://schemas.openxmlformats.org/officeDocument/2006/relationships/slideLayout" Target="../slideLayouts/slideLayout452.xml"/><Relationship Id="rId46" Type="http://schemas.openxmlformats.org/officeDocument/2006/relationships/slideLayout" Target="../slideLayouts/slideLayout460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85.xml"/><Relationship Id="rId18" Type="http://schemas.openxmlformats.org/officeDocument/2006/relationships/slideLayout" Target="../slideLayouts/slideLayout490.xml"/><Relationship Id="rId26" Type="http://schemas.openxmlformats.org/officeDocument/2006/relationships/slideLayout" Target="../slideLayouts/slideLayout498.xml"/><Relationship Id="rId39" Type="http://schemas.openxmlformats.org/officeDocument/2006/relationships/slideLayout" Target="../slideLayouts/slideLayout511.xml"/><Relationship Id="rId21" Type="http://schemas.openxmlformats.org/officeDocument/2006/relationships/slideLayout" Target="../slideLayouts/slideLayout493.xml"/><Relationship Id="rId34" Type="http://schemas.openxmlformats.org/officeDocument/2006/relationships/slideLayout" Target="../slideLayouts/slideLayout506.xml"/><Relationship Id="rId42" Type="http://schemas.openxmlformats.org/officeDocument/2006/relationships/slideLayout" Target="../slideLayouts/slideLayout514.xml"/><Relationship Id="rId47" Type="http://schemas.openxmlformats.org/officeDocument/2006/relationships/slideLayout" Target="../slideLayouts/slideLayout519.xml"/><Relationship Id="rId50" Type="http://schemas.openxmlformats.org/officeDocument/2006/relationships/slideLayout" Target="../slideLayouts/slideLayout522.xml"/><Relationship Id="rId55" Type="http://schemas.openxmlformats.org/officeDocument/2006/relationships/slideLayout" Target="../slideLayouts/slideLayout527.xml"/><Relationship Id="rId7" Type="http://schemas.openxmlformats.org/officeDocument/2006/relationships/slideLayout" Target="../slideLayouts/slideLayout479.xml"/><Relationship Id="rId2" Type="http://schemas.openxmlformats.org/officeDocument/2006/relationships/slideLayout" Target="../slideLayouts/slideLayout474.xml"/><Relationship Id="rId16" Type="http://schemas.openxmlformats.org/officeDocument/2006/relationships/slideLayout" Target="../slideLayouts/slideLayout488.xml"/><Relationship Id="rId20" Type="http://schemas.openxmlformats.org/officeDocument/2006/relationships/slideLayout" Target="../slideLayouts/slideLayout492.xml"/><Relationship Id="rId29" Type="http://schemas.openxmlformats.org/officeDocument/2006/relationships/slideLayout" Target="../slideLayouts/slideLayout501.xml"/><Relationship Id="rId41" Type="http://schemas.openxmlformats.org/officeDocument/2006/relationships/slideLayout" Target="../slideLayouts/slideLayout513.xml"/><Relationship Id="rId54" Type="http://schemas.openxmlformats.org/officeDocument/2006/relationships/slideLayout" Target="../slideLayouts/slideLayout5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73.xml"/><Relationship Id="rId6" Type="http://schemas.openxmlformats.org/officeDocument/2006/relationships/slideLayout" Target="../slideLayouts/slideLayout478.xml"/><Relationship Id="rId11" Type="http://schemas.openxmlformats.org/officeDocument/2006/relationships/slideLayout" Target="../slideLayouts/slideLayout483.xml"/><Relationship Id="rId24" Type="http://schemas.openxmlformats.org/officeDocument/2006/relationships/slideLayout" Target="../slideLayouts/slideLayout496.xml"/><Relationship Id="rId32" Type="http://schemas.openxmlformats.org/officeDocument/2006/relationships/slideLayout" Target="../slideLayouts/slideLayout504.xml"/><Relationship Id="rId37" Type="http://schemas.openxmlformats.org/officeDocument/2006/relationships/slideLayout" Target="../slideLayouts/slideLayout509.xml"/><Relationship Id="rId40" Type="http://schemas.openxmlformats.org/officeDocument/2006/relationships/slideLayout" Target="../slideLayouts/slideLayout512.xml"/><Relationship Id="rId45" Type="http://schemas.openxmlformats.org/officeDocument/2006/relationships/slideLayout" Target="../slideLayouts/slideLayout517.xml"/><Relationship Id="rId53" Type="http://schemas.openxmlformats.org/officeDocument/2006/relationships/slideLayout" Target="../slideLayouts/slideLayout525.xml"/><Relationship Id="rId58" Type="http://schemas.openxmlformats.org/officeDocument/2006/relationships/slideLayout" Target="../slideLayouts/slideLayout530.xml"/><Relationship Id="rId5" Type="http://schemas.openxmlformats.org/officeDocument/2006/relationships/slideLayout" Target="../slideLayouts/slideLayout477.xml"/><Relationship Id="rId15" Type="http://schemas.openxmlformats.org/officeDocument/2006/relationships/slideLayout" Target="../slideLayouts/slideLayout487.xml"/><Relationship Id="rId23" Type="http://schemas.openxmlformats.org/officeDocument/2006/relationships/slideLayout" Target="../slideLayouts/slideLayout495.xml"/><Relationship Id="rId28" Type="http://schemas.openxmlformats.org/officeDocument/2006/relationships/slideLayout" Target="../slideLayouts/slideLayout500.xml"/><Relationship Id="rId36" Type="http://schemas.openxmlformats.org/officeDocument/2006/relationships/slideLayout" Target="../slideLayouts/slideLayout508.xml"/><Relationship Id="rId49" Type="http://schemas.openxmlformats.org/officeDocument/2006/relationships/slideLayout" Target="../slideLayouts/slideLayout521.xml"/><Relationship Id="rId57" Type="http://schemas.openxmlformats.org/officeDocument/2006/relationships/slideLayout" Target="../slideLayouts/slideLayout5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82.xml"/><Relationship Id="rId19" Type="http://schemas.openxmlformats.org/officeDocument/2006/relationships/slideLayout" Target="../slideLayouts/slideLayout491.xml"/><Relationship Id="rId31" Type="http://schemas.openxmlformats.org/officeDocument/2006/relationships/slideLayout" Target="../slideLayouts/slideLayout503.xml"/><Relationship Id="rId44" Type="http://schemas.openxmlformats.org/officeDocument/2006/relationships/slideLayout" Target="../slideLayouts/slideLayout516.xml"/><Relationship Id="rId52" Type="http://schemas.openxmlformats.org/officeDocument/2006/relationships/slideLayout" Target="../slideLayouts/slideLayout52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76.xml"/><Relationship Id="rId9" Type="http://schemas.openxmlformats.org/officeDocument/2006/relationships/slideLayout" Target="../slideLayouts/slideLayout481.xml"/><Relationship Id="rId14" Type="http://schemas.openxmlformats.org/officeDocument/2006/relationships/slideLayout" Target="../slideLayouts/slideLayout486.xml"/><Relationship Id="rId22" Type="http://schemas.openxmlformats.org/officeDocument/2006/relationships/slideLayout" Target="../slideLayouts/slideLayout494.xml"/><Relationship Id="rId27" Type="http://schemas.openxmlformats.org/officeDocument/2006/relationships/slideLayout" Target="../slideLayouts/slideLayout499.xml"/><Relationship Id="rId30" Type="http://schemas.openxmlformats.org/officeDocument/2006/relationships/slideLayout" Target="../slideLayouts/slideLayout502.xml"/><Relationship Id="rId35" Type="http://schemas.openxmlformats.org/officeDocument/2006/relationships/slideLayout" Target="../slideLayouts/slideLayout507.xml"/><Relationship Id="rId43" Type="http://schemas.openxmlformats.org/officeDocument/2006/relationships/slideLayout" Target="../slideLayouts/slideLayout515.xml"/><Relationship Id="rId48" Type="http://schemas.openxmlformats.org/officeDocument/2006/relationships/slideLayout" Target="../slideLayouts/slideLayout520.xml"/><Relationship Id="rId56" Type="http://schemas.openxmlformats.org/officeDocument/2006/relationships/slideLayout" Target="../slideLayouts/slideLayout528.xml"/><Relationship Id="rId8" Type="http://schemas.openxmlformats.org/officeDocument/2006/relationships/slideLayout" Target="../slideLayouts/slideLayout480.xml"/><Relationship Id="rId51" Type="http://schemas.openxmlformats.org/officeDocument/2006/relationships/slideLayout" Target="../slideLayouts/slideLayout523.xml"/><Relationship Id="rId3" Type="http://schemas.openxmlformats.org/officeDocument/2006/relationships/slideLayout" Target="../slideLayouts/slideLayout475.xml"/><Relationship Id="rId12" Type="http://schemas.openxmlformats.org/officeDocument/2006/relationships/slideLayout" Target="../slideLayouts/slideLayout484.xml"/><Relationship Id="rId17" Type="http://schemas.openxmlformats.org/officeDocument/2006/relationships/slideLayout" Target="../slideLayouts/slideLayout489.xml"/><Relationship Id="rId25" Type="http://schemas.openxmlformats.org/officeDocument/2006/relationships/slideLayout" Target="../slideLayouts/slideLayout497.xml"/><Relationship Id="rId33" Type="http://schemas.openxmlformats.org/officeDocument/2006/relationships/slideLayout" Target="../slideLayouts/slideLayout505.xml"/><Relationship Id="rId38" Type="http://schemas.openxmlformats.org/officeDocument/2006/relationships/slideLayout" Target="../slideLayouts/slideLayout510.xml"/><Relationship Id="rId46" Type="http://schemas.openxmlformats.org/officeDocument/2006/relationships/slideLayout" Target="../slideLayouts/slideLayout518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>
                <a:solidFill>
                  <a:schemeClr val="tx1"/>
                </a:solidFill>
              </a:rPr>
              <a:pPr algn="ctr"/>
              <a:t>‹#›</a:t>
            </a:fld>
            <a:endParaRPr lang="en-US" sz="567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7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7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888" r:id="rId2"/>
    <p:sldLayoutId id="2147483889" r:id="rId3"/>
    <p:sldLayoutId id="2147483891" r:id="rId4"/>
    <p:sldLayoutId id="2147483892" r:id="rId5"/>
    <p:sldLayoutId id="2147483893" r:id="rId6"/>
    <p:sldLayoutId id="2147483894" r:id="rId7"/>
    <p:sldLayoutId id="2147483895" r:id="rId8"/>
    <p:sldLayoutId id="2147483896" r:id="rId9"/>
    <p:sldLayoutId id="2147483650" r:id="rId10"/>
    <p:sldLayoutId id="2147483664" r:id="rId11"/>
    <p:sldLayoutId id="2147483678" r:id="rId12"/>
    <p:sldLayoutId id="2147483679" r:id="rId13"/>
    <p:sldLayoutId id="2147483652" r:id="rId14"/>
    <p:sldLayoutId id="2147483665" r:id="rId15"/>
    <p:sldLayoutId id="2147483653" r:id="rId16"/>
    <p:sldLayoutId id="2147483666" r:id="rId17"/>
    <p:sldLayoutId id="2147483654" r:id="rId18"/>
    <p:sldLayoutId id="2147483667" r:id="rId19"/>
    <p:sldLayoutId id="2147483655" r:id="rId20"/>
    <p:sldLayoutId id="2147483734" r:id="rId21"/>
    <p:sldLayoutId id="2147483735" r:id="rId22"/>
    <p:sldLayoutId id="2147483736" r:id="rId23"/>
    <p:sldLayoutId id="2147483844" r:id="rId24"/>
    <p:sldLayoutId id="2147483845" r:id="rId25"/>
    <p:sldLayoutId id="2147483846" r:id="rId26"/>
    <p:sldLayoutId id="2147483847" r:id="rId27"/>
    <p:sldLayoutId id="2147483848" r:id="rId28"/>
    <p:sldLayoutId id="2147483849" r:id="rId29"/>
    <p:sldLayoutId id="2147483850" r:id="rId30"/>
    <p:sldLayoutId id="2147483851" r:id="rId31"/>
    <p:sldLayoutId id="2147483852" r:id="rId32"/>
    <p:sldLayoutId id="2147483853" r:id="rId33"/>
    <p:sldLayoutId id="2147483854" r:id="rId34"/>
    <p:sldLayoutId id="2147483855" r:id="rId35"/>
    <p:sldLayoutId id="2147483856" r:id="rId36"/>
    <p:sldLayoutId id="2147483857" r:id="rId37"/>
    <p:sldLayoutId id="2147483858" r:id="rId38"/>
    <p:sldLayoutId id="2147483859" r:id="rId39"/>
    <p:sldLayoutId id="2147483860" r:id="rId40"/>
    <p:sldLayoutId id="2147483861" r:id="rId41"/>
    <p:sldLayoutId id="2147483862" r:id="rId42"/>
    <p:sldLayoutId id="2147483863" r:id="rId43"/>
    <p:sldLayoutId id="2147483864" r:id="rId44"/>
    <p:sldLayoutId id="2147483865" r:id="rId45"/>
    <p:sldLayoutId id="2147483866" r:id="rId46"/>
    <p:sldLayoutId id="2147483867" r:id="rId47"/>
    <p:sldLayoutId id="2147483868" r:id="rId48"/>
    <p:sldLayoutId id="2147483869" r:id="rId49"/>
    <p:sldLayoutId id="2147483870" r:id="rId50"/>
    <p:sldLayoutId id="2147483871" r:id="rId51"/>
    <p:sldLayoutId id="2147483872" r:id="rId52"/>
    <p:sldLayoutId id="2147483873" r:id="rId53"/>
    <p:sldLayoutId id="2147483874" r:id="rId54"/>
    <p:sldLayoutId id="2147483875" r:id="rId55"/>
    <p:sldLayoutId id="2147483876" r:id="rId56"/>
    <p:sldLayoutId id="2147483877" r:id="rId57"/>
    <p:sldLayoutId id="2147483878" r:id="rId58"/>
    <p:sldLayoutId id="2147483879" r:id="rId59"/>
    <p:sldLayoutId id="2147483880" r:id="rId60"/>
    <p:sldLayoutId id="2147483881" r:id="rId61"/>
    <p:sldLayoutId id="2147483882" r:id="rId62"/>
    <p:sldLayoutId id="2147483883" r:id="rId63"/>
    <p:sldLayoutId id="2147483884" r:id="rId64"/>
    <p:sldLayoutId id="2147483885" r:id="rId65"/>
    <p:sldLayoutId id="2147483886" r:id="rId66"/>
    <p:sldLayoutId id="2147483897" r:id="rId6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mp"/><Relationship Id="rId1" Type="http://schemas.openxmlformats.org/officeDocument/2006/relationships/slideLayout" Target="../slideLayouts/slideLayout8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6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0.tmp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1.tmp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2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15.tmp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6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image" Target="../media/image18.tmp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20.tm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4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image" Target="../media/image5.tmp"/><Relationship Id="rId1" Type="http://schemas.openxmlformats.org/officeDocument/2006/relationships/slideLayout" Target="../slideLayouts/slideLayout67.xml"/><Relationship Id="rId4" Type="http://schemas.openxmlformats.org/officeDocument/2006/relationships/image" Target="../media/image7.tmp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7" y="1535"/>
            <a:ext cx="5751631" cy="101958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4" name="object 3">
            <a:extLst>
              <a:ext uri="{FF2B5EF4-FFF2-40B4-BE49-F238E27FC236}">
                <a16:creationId xmlns=""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86390" y="295747"/>
            <a:ext cx="3297491" cy="385275"/>
          </a:xfrm>
          <a:prstGeom prst="rect">
            <a:avLst/>
          </a:prstGeom>
        </p:spPr>
        <p:txBody>
          <a:bodyPr vert="horz" wrap="square" lIns="0" tIns="14582" rIns="0" bIns="0" rtlCol="0" anchor="ctr">
            <a:spAutoFit/>
          </a:bodyPr>
          <a:lstStyle/>
          <a:p>
            <a:pPr marL="12680" algn="l">
              <a:spcBef>
                <a:spcPts val="114"/>
              </a:spcBef>
            </a:pP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</a:t>
            </a:r>
            <a:r>
              <a:rPr lang="en-US" sz="2800" b="1" spc="5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</a:t>
            </a:r>
            <a:r>
              <a:rPr lang="en-US" sz="2800" b="1" spc="5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spc="5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3806" y="1339128"/>
            <a:ext cx="3006825" cy="950238"/>
          </a:xfrm>
          <a:prstGeom prst="rect">
            <a:avLst/>
          </a:prstGeom>
        </p:spPr>
        <p:txBody>
          <a:bodyPr vert="horz" wrap="square" lIns="0" tIns="13948" rIns="0" bIns="0" rtlCol="0">
            <a:spAutoFit/>
          </a:bodyPr>
          <a:lstStyle/>
          <a:p>
            <a:pPr marL="18386">
              <a:lnSpc>
                <a:spcPts val="1952"/>
              </a:lnSpc>
              <a:spcAft>
                <a:spcPts val="1200"/>
              </a:spcAft>
            </a:pPr>
            <a:r>
              <a:rPr lang="nn-NO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Mavzu:</a:t>
            </a:r>
            <a:r>
              <a:rPr lang="ru-RU" sz="24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</a:p>
          <a:p>
            <a:pPr marL="18386" algn="ctr">
              <a:lnSpc>
                <a:spcPts val="1952"/>
              </a:lnSpc>
              <a:spcBef>
                <a:spcPts val="110"/>
              </a:spcBef>
            </a:pP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Matn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va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lug‘at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ustida</a:t>
            </a:r>
            <a:r>
              <a:rPr lang="en-US" sz="2000" b="1" dirty="0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 </a:t>
            </a:r>
            <a:r>
              <a:rPr lang="en-US" sz="2000" b="1" dirty="0" err="1" smtClean="0">
                <a:solidFill>
                  <a:schemeClr val="tx1">
                    <a:lumMod val="50000"/>
                  </a:schemeClr>
                </a:solidFill>
                <a:latin typeface="Arial"/>
                <a:cs typeface="Arial"/>
              </a:rPr>
              <a:t>ishlash</a:t>
            </a:r>
            <a:endParaRPr lang="nn-NO" sz="2400" b="1" dirty="0">
              <a:solidFill>
                <a:schemeClr val="tx1">
                  <a:lumMod val="50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8214" y="1245561"/>
            <a:ext cx="267742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>
              <a:solidFill>
                <a:srgbClr val="FF0000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3733" y="2096800"/>
            <a:ext cx="272223" cy="679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571913" y="215888"/>
            <a:ext cx="727238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571912" y="227771"/>
            <a:ext cx="727239" cy="60299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3" name="object 13">
            <a:extLst>
              <a:ext uri="{FF2B5EF4-FFF2-40B4-BE49-F238E27FC236}">
                <a16:creationId xmlns=""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571913" y="354808"/>
            <a:ext cx="727238" cy="289164"/>
          </a:xfrm>
          <a:prstGeom prst="rect">
            <a:avLst/>
          </a:prstGeom>
        </p:spPr>
        <p:txBody>
          <a:bodyPr vert="horz" wrap="square" lIns="0" tIns="12047" rIns="0" bIns="0" rtlCol="0">
            <a:spAutoFit/>
          </a:bodyPr>
          <a:lstStyle/>
          <a:p>
            <a:pPr>
              <a:spcBef>
                <a:spcPts val="95"/>
              </a:spcBef>
            </a:pPr>
            <a:r>
              <a:rPr lang="en-US"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 9-</a:t>
            </a:r>
            <a:r>
              <a:rPr sz="1800" b="1" spc="-5" dirty="0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1800" b="1" dirty="0">
              <a:latin typeface="Arial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2916188"/>
            <a:ext cx="5681275" cy="3239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Рисунок 6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857" y="1151992"/>
            <a:ext cx="1584176" cy="17641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12" name="Group 9253"/>
          <p:cNvGrpSpPr/>
          <p:nvPr/>
        </p:nvGrpSpPr>
        <p:grpSpPr>
          <a:xfrm>
            <a:off x="251433" y="143880"/>
            <a:ext cx="745174" cy="695754"/>
            <a:chOff x="4556125" y="2476500"/>
            <a:chExt cx="949325" cy="949325"/>
          </a:xfrm>
          <a:solidFill>
            <a:srgbClr val="0070C0"/>
          </a:solidFill>
        </p:grpSpPr>
        <p:sp>
          <p:nvSpPr>
            <p:cNvPr id="18" name="Oval 8"/>
            <p:cNvSpPr>
              <a:spLocks noChangeArrowheads="1"/>
            </p:cNvSpPr>
            <p:nvPr/>
          </p:nvSpPr>
          <p:spPr bwMode="auto">
            <a:xfrm>
              <a:off x="4556125" y="2476500"/>
              <a:ext cx="949325" cy="949325"/>
            </a:xfrm>
            <a:prstGeom prst="ellipse">
              <a:avLst/>
            </a:pr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  <p:sp>
          <p:nvSpPr>
            <p:cNvPr id="19" name="Freeform 21"/>
            <p:cNvSpPr>
              <a:spLocks noEditPoints="1"/>
            </p:cNvSpPr>
            <p:nvPr/>
          </p:nvSpPr>
          <p:spPr bwMode="auto">
            <a:xfrm>
              <a:off x="4768850" y="2697163"/>
              <a:ext cx="523875" cy="508000"/>
            </a:xfrm>
            <a:custGeom>
              <a:avLst/>
              <a:gdLst>
                <a:gd name="T0" fmla="*/ 537 w 587"/>
                <a:gd name="T1" fmla="*/ 74 h 569"/>
                <a:gd name="T2" fmla="*/ 530 w 587"/>
                <a:gd name="T3" fmla="*/ 0 h 569"/>
                <a:gd name="T4" fmla="*/ 293 w 587"/>
                <a:gd name="T5" fmla="*/ 71 h 569"/>
                <a:gd name="T6" fmla="*/ 56 w 587"/>
                <a:gd name="T7" fmla="*/ 0 h 569"/>
                <a:gd name="T8" fmla="*/ 49 w 587"/>
                <a:gd name="T9" fmla="*/ 74 h 569"/>
                <a:gd name="T10" fmla="*/ 0 w 587"/>
                <a:gd name="T11" fmla="*/ 102 h 569"/>
                <a:gd name="T12" fmla="*/ 28 w 587"/>
                <a:gd name="T13" fmla="*/ 537 h 569"/>
                <a:gd name="T14" fmla="*/ 293 w 587"/>
                <a:gd name="T15" fmla="*/ 569 h 569"/>
                <a:gd name="T16" fmla="*/ 558 w 587"/>
                <a:gd name="T17" fmla="*/ 537 h 569"/>
                <a:gd name="T18" fmla="*/ 587 w 587"/>
                <a:gd name="T19" fmla="*/ 102 h 569"/>
                <a:gd name="T20" fmla="*/ 523 w 587"/>
                <a:gd name="T21" fmla="*/ 14 h 569"/>
                <a:gd name="T22" fmla="*/ 516 w 587"/>
                <a:gd name="T23" fmla="*/ 439 h 569"/>
                <a:gd name="T24" fmla="*/ 300 w 587"/>
                <a:gd name="T25" fmla="*/ 83 h 569"/>
                <a:gd name="T26" fmla="*/ 523 w 587"/>
                <a:gd name="T27" fmla="*/ 14 h 569"/>
                <a:gd name="T28" fmla="*/ 71 w 587"/>
                <a:gd name="T29" fmla="*/ 14 h 569"/>
                <a:gd name="T30" fmla="*/ 286 w 587"/>
                <a:gd name="T31" fmla="*/ 479 h 569"/>
                <a:gd name="T32" fmla="*/ 63 w 587"/>
                <a:gd name="T33" fmla="*/ 439 h 569"/>
                <a:gd name="T34" fmla="*/ 573 w 587"/>
                <a:gd name="T35" fmla="*/ 508 h 569"/>
                <a:gd name="T36" fmla="*/ 353 w 587"/>
                <a:gd name="T37" fmla="*/ 523 h 569"/>
                <a:gd name="T38" fmla="*/ 293 w 587"/>
                <a:gd name="T39" fmla="*/ 555 h 569"/>
                <a:gd name="T40" fmla="*/ 234 w 587"/>
                <a:gd name="T41" fmla="*/ 523 h 569"/>
                <a:gd name="T42" fmla="*/ 14 w 587"/>
                <a:gd name="T43" fmla="*/ 508 h 569"/>
                <a:gd name="T44" fmla="*/ 28 w 587"/>
                <a:gd name="T45" fmla="*/ 88 h 569"/>
                <a:gd name="T46" fmla="*/ 49 w 587"/>
                <a:gd name="T47" fmla="*/ 446 h 569"/>
                <a:gd name="T48" fmla="*/ 71 w 587"/>
                <a:gd name="T49" fmla="*/ 453 h 569"/>
                <a:gd name="T50" fmla="*/ 289 w 587"/>
                <a:gd name="T51" fmla="*/ 498 h 569"/>
                <a:gd name="T52" fmla="*/ 291 w 587"/>
                <a:gd name="T53" fmla="*/ 498 h 569"/>
                <a:gd name="T54" fmla="*/ 293 w 587"/>
                <a:gd name="T55" fmla="*/ 499 h 569"/>
                <a:gd name="T56" fmla="*/ 296 w 587"/>
                <a:gd name="T57" fmla="*/ 498 h 569"/>
                <a:gd name="T58" fmla="*/ 297 w 587"/>
                <a:gd name="T59" fmla="*/ 498 h 569"/>
                <a:gd name="T60" fmla="*/ 516 w 587"/>
                <a:gd name="T61" fmla="*/ 453 h 569"/>
                <a:gd name="T62" fmla="*/ 537 w 587"/>
                <a:gd name="T63" fmla="*/ 446 h 569"/>
                <a:gd name="T64" fmla="*/ 558 w 587"/>
                <a:gd name="T65" fmla="*/ 88 h 569"/>
                <a:gd name="T66" fmla="*/ 573 w 587"/>
                <a:gd name="T67" fmla="*/ 508 h 56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587" h="569">
                  <a:moveTo>
                    <a:pt x="558" y="74"/>
                  </a:moveTo>
                  <a:cubicBezTo>
                    <a:pt x="537" y="74"/>
                    <a:pt x="537" y="74"/>
                    <a:pt x="537" y="74"/>
                  </a:cubicBezTo>
                  <a:cubicBezTo>
                    <a:pt x="537" y="7"/>
                    <a:pt x="537" y="7"/>
                    <a:pt x="537" y="7"/>
                  </a:cubicBezTo>
                  <a:cubicBezTo>
                    <a:pt x="537" y="3"/>
                    <a:pt x="534" y="0"/>
                    <a:pt x="530" y="0"/>
                  </a:cubicBezTo>
                  <a:cubicBezTo>
                    <a:pt x="516" y="0"/>
                    <a:pt x="516" y="0"/>
                    <a:pt x="516" y="0"/>
                  </a:cubicBezTo>
                  <a:cubicBezTo>
                    <a:pt x="462" y="0"/>
                    <a:pt x="364" y="0"/>
                    <a:pt x="293" y="71"/>
                  </a:cubicBezTo>
                  <a:cubicBezTo>
                    <a:pt x="222" y="0"/>
                    <a:pt x="124" y="0"/>
                    <a:pt x="71" y="0"/>
                  </a:cubicBezTo>
                  <a:cubicBezTo>
                    <a:pt x="56" y="0"/>
                    <a:pt x="56" y="0"/>
                    <a:pt x="56" y="0"/>
                  </a:cubicBezTo>
                  <a:cubicBezTo>
                    <a:pt x="52" y="0"/>
                    <a:pt x="49" y="3"/>
                    <a:pt x="49" y="7"/>
                  </a:cubicBezTo>
                  <a:cubicBezTo>
                    <a:pt x="49" y="74"/>
                    <a:pt x="49" y="74"/>
                    <a:pt x="49" y="74"/>
                  </a:cubicBezTo>
                  <a:cubicBezTo>
                    <a:pt x="28" y="74"/>
                    <a:pt x="28" y="74"/>
                    <a:pt x="28" y="74"/>
                  </a:cubicBezTo>
                  <a:cubicBezTo>
                    <a:pt x="12" y="74"/>
                    <a:pt x="0" y="86"/>
                    <a:pt x="0" y="102"/>
                  </a:cubicBezTo>
                  <a:cubicBezTo>
                    <a:pt x="0" y="508"/>
                    <a:pt x="0" y="508"/>
                    <a:pt x="0" y="508"/>
                  </a:cubicBezTo>
                  <a:cubicBezTo>
                    <a:pt x="0" y="524"/>
                    <a:pt x="12" y="537"/>
                    <a:pt x="28" y="537"/>
                  </a:cubicBezTo>
                  <a:cubicBezTo>
                    <a:pt x="230" y="537"/>
                    <a:pt x="230" y="537"/>
                    <a:pt x="230" y="537"/>
                  </a:cubicBezTo>
                  <a:cubicBezTo>
                    <a:pt x="242" y="556"/>
                    <a:pt x="267" y="569"/>
                    <a:pt x="293" y="569"/>
                  </a:cubicBezTo>
                  <a:cubicBezTo>
                    <a:pt x="320" y="569"/>
                    <a:pt x="344" y="556"/>
                    <a:pt x="357" y="537"/>
                  </a:cubicBezTo>
                  <a:cubicBezTo>
                    <a:pt x="558" y="537"/>
                    <a:pt x="558" y="537"/>
                    <a:pt x="558" y="537"/>
                  </a:cubicBezTo>
                  <a:cubicBezTo>
                    <a:pt x="574" y="537"/>
                    <a:pt x="587" y="524"/>
                    <a:pt x="587" y="508"/>
                  </a:cubicBezTo>
                  <a:cubicBezTo>
                    <a:pt x="587" y="102"/>
                    <a:pt x="587" y="102"/>
                    <a:pt x="587" y="102"/>
                  </a:cubicBezTo>
                  <a:cubicBezTo>
                    <a:pt x="587" y="86"/>
                    <a:pt x="574" y="74"/>
                    <a:pt x="558" y="74"/>
                  </a:cubicBezTo>
                  <a:close/>
                  <a:moveTo>
                    <a:pt x="523" y="14"/>
                  </a:moveTo>
                  <a:cubicBezTo>
                    <a:pt x="523" y="439"/>
                    <a:pt x="523" y="439"/>
                    <a:pt x="523" y="439"/>
                  </a:cubicBezTo>
                  <a:cubicBezTo>
                    <a:pt x="516" y="439"/>
                    <a:pt x="516" y="439"/>
                    <a:pt x="516" y="439"/>
                  </a:cubicBezTo>
                  <a:cubicBezTo>
                    <a:pt x="464" y="439"/>
                    <a:pt x="370" y="439"/>
                    <a:pt x="300" y="479"/>
                  </a:cubicBezTo>
                  <a:cubicBezTo>
                    <a:pt x="300" y="83"/>
                    <a:pt x="300" y="83"/>
                    <a:pt x="300" y="83"/>
                  </a:cubicBezTo>
                  <a:cubicBezTo>
                    <a:pt x="367" y="14"/>
                    <a:pt x="463" y="14"/>
                    <a:pt x="516" y="14"/>
                  </a:cubicBezTo>
                  <a:lnTo>
                    <a:pt x="523" y="14"/>
                  </a:lnTo>
                  <a:close/>
                  <a:moveTo>
                    <a:pt x="63" y="14"/>
                  </a:moveTo>
                  <a:cubicBezTo>
                    <a:pt x="71" y="14"/>
                    <a:pt x="71" y="14"/>
                    <a:pt x="71" y="14"/>
                  </a:cubicBezTo>
                  <a:cubicBezTo>
                    <a:pt x="123" y="14"/>
                    <a:pt x="219" y="14"/>
                    <a:pt x="286" y="83"/>
                  </a:cubicBezTo>
                  <a:cubicBezTo>
                    <a:pt x="286" y="479"/>
                    <a:pt x="286" y="479"/>
                    <a:pt x="286" y="479"/>
                  </a:cubicBezTo>
                  <a:cubicBezTo>
                    <a:pt x="216" y="439"/>
                    <a:pt x="122" y="439"/>
                    <a:pt x="71" y="439"/>
                  </a:cubicBezTo>
                  <a:cubicBezTo>
                    <a:pt x="63" y="439"/>
                    <a:pt x="63" y="439"/>
                    <a:pt x="63" y="439"/>
                  </a:cubicBezTo>
                  <a:lnTo>
                    <a:pt x="63" y="14"/>
                  </a:lnTo>
                  <a:close/>
                  <a:moveTo>
                    <a:pt x="573" y="508"/>
                  </a:moveTo>
                  <a:cubicBezTo>
                    <a:pt x="573" y="516"/>
                    <a:pt x="566" y="523"/>
                    <a:pt x="558" y="523"/>
                  </a:cubicBezTo>
                  <a:cubicBezTo>
                    <a:pt x="353" y="523"/>
                    <a:pt x="353" y="523"/>
                    <a:pt x="353" y="523"/>
                  </a:cubicBezTo>
                  <a:cubicBezTo>
                    <a:pt x="350" y="523"/>
                    <a:pt x="348" y="524"/>
                    <a:pt x="346" y="526"/>
                  </a:cubicBezTo>
                  <a:cubicBezTo>
                    <a:pt x="337" y="544"/>
                    <a:pt x="316" y="555"/>
                    <a:pt x="293" y="555"/>
                  </a:cubicBezTo>
                  <a:cubicBezTo>
                    <a:pt x="270" y="555"/>
                    <a:pt x="249" y="544"/>
                    <a:pt x="240" y="526"/>
                  </a:cubicBezTo>
                  <a:cubicBezTo>
                    <a:pt x="239" y="524"/>
                    <a:pt x="236" y="523"/>
                    <a:pt x="234" y="523"/>
                  </a:cubicBezTo>
                  <a:cubicBezTo>
                    <a:pt x="28" y="523"/>
                    <a:pt x="28" y="523"/>
                    <a:pt x="28" y="523"/>
                  </a:cubicBezTo>
                  <a:cubicBezTo>
                    <a:pt x="20" y="523"/>
                    <a:pt x="14" y="516"/>
                    <a:pt x="14" y="508"/>
                  </a:cubicBezTo>
                  <a:cubicBezTo>
                    <a:pt x="14" y="102"/>
                    <a:pt x="14" y="102"/>
                    <a:pt x="14" y="102"/>
                  </a:cubicBezTo>
                  <a:cubicBezTo>
                    <a:pt x="14" y="94"/>
                    <a:pt x="20" y="88"/>
                    <a:pt x="28" y="88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9" y="446"/>
                    <a:pt x="49" y="446"/>
                    <a:pt x="49" y="446"/>
                  </a:cubicBezTo>
                  <a:cubicBezTo>
                    <a:pt x="49" y="450"/>
                    <a:pt x="52" y="453"/>
                    <a:pt x="56" y="453"/>
                  </a:cubicBezTo>
                  <a:cubicBezTo>
                    <a:pt x="71" y="453"/>
                    <a:pt x="71" y="453"/>
                    <a:pt x="71" y="453"/>
                  </a:cubicBezTo>
                  <a:cubicBezTo>
                    <a:pt x="123" y="453"/>
                    <a:pt x="222" y="453"/>
                    <a:pt x="289" y="498"/>
                  </a:cubicBezTo>
                  <a:cubicBezTo>
                    <a:pt x="289" y="498"/>
                    <a:pt x="289" y="498"/>
                    <a:pt x="289" y="498"/>
                  </a:cubicBezTo>
                  <a:cubicBezTo>
                    <a:pt x="290" y="498"/>
                    <a:pt x="290" y="498"/>
                    <a:pt x="290" y="498"/>
                  </a:cubicBezTo>
                  <a:cubicBezTo>
                    <a:pt x="290" y="498"/>
                    <a:pt x="290" y="498"/>
                    <a:pt x="291" y="498"/>
                  </a:cubicBezTo>
                  <a:cubicBezTo>
                    <a:pt x="291" y="498"/>
                    <a:pt x="291" y="499"/>
                    <a:pt x="291" y="499"/>
                  </a:cubicBezTo>
                  <a:cubicBezTo>
                    <a:pt x="292" y="499"/>
                    <a:pt x="292" y="499"/>
                    <a:pt x="293" y="499"/>
                  </a:cubicBezTo>
                  <a:cubicBezTo>
                    <a:pt x="294" y="499"/>
                    <a:pt x="294" y="499"/>
                    <a:pt x="295" y="499"/>
                  </a:cubicBezTo>
                  <a:cubicBezTo>
                    <a:pt x="295" y="499"/>
                    <a:pt x="295" y="498"/>
                    <a:pt x="296" y="498"/>
                  </a:cubicBezTo>
                  <a:cubicBezTo>
                    <a:pt x="296" y="498"/>
                    <a:pt x="296" y="498"/>
                    <a:pt x="296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297" y="498"/>
                    <a:pt x="297" y="498"/>
                    <a:pt x="297" y="498"/>
                  </a:cubicBezTo>
                  <a:cubicBezTo>
                    <a:pt x="364" y="453"/>
                    <a:pt x="463" y="453"/>
                    <a:pt x="516" y="453"/>
                  </a:cubicBezTo>
                  <a:cubicBezTo>
                    <a:pt x="530" y="453"/>
                    <a:pt x="530" y="453"/>
                    <a:pt x="530" y="453"/>
                  </a:cubicBezTo>
                  <a:cubicBezTo>
                    <a:pt x="534" y="453"/>
                    <a:pt x="537" y="450"/>
                    <a:pt x="537" y="446"/>
                  </a:cubicBezTo>
                  <a:cubicBezTo>
                    <a:pt x="537" y="88"/>
                    <a:pt x="537" y="88"/>
                    <a:pt x="537" y="88"/>
                  </a:cubicBezTo>
                  <a:cubicBezTo>
                    <a:pt x="558" y="88"/>
                    <a:pt x="558" y="88"/>
                    <a:pt x="558" y="88"/>
                  </a:cubicBezTo>
                  <a:cubicBezTo>
                    <a:pt x="566" y="88"/>
                    <a:pt x="573" y="94"/>
                    <a:pt x="573" y="102"/>
                  </a:cubicBezTo>
                  <a:lnTo>
                    <a:pt x="573" y="508"/>
                  </a:lnTo>
                  <a:close/>
                </a:path>
              </a:pathLst>
            </a:custGeom>
            <a:ln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vert="horz" wrap="square" lIns="43196" tIns="21598" rIns="43196" bIns="21598" numCol="1" anchor="t" anchorCtr="0" compatLnSpc="1">
              <a:prstTxWarp prst="textNoShape">
                <a:avLst/>
              </a:prstTxWarp>
            </a:bodyPr>
            <a:lstStyle>
              <a:defPPr>
                <a:defRPr lang="en-US"/>
              </a:defPPr>
              <a:lvl1pPr marL="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287948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575895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86384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151789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1439737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27684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2015632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2303580" algn="l" defTabSz="575895" rtl="0" eaLnBrk="1" latinLnBrk="0" hangingPunct="1">
                <a:defRPr sz="1134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defTabSz="575936"/>
              <a:endParaRPr lang="en-US">
                <a:solidFill>
                  <a:srgbClr val="FFFFFF"/>
                </a:solidFill>
                <a:latin typeface="Open Sans Light"/>
              </a:endParaRPr>
            </a:p>
          </p:txBody>
        </p:sp>
      </p:grpSp>
      <p:sp>
        <p:nvSpPr>
          <p:cNvPr id="22" name="TextBox 1"/>
          <p:cNvSpPr txBox="1"/>
          <p:nvPr/>
        </p:nvSpPr>
        <p:spPr>
          <a:xfrm>
            <a:off x="520467" y="2407189"/>
            <a:ext cx="354739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87948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575895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86384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51789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439737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27684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015632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303580" algn="l" defTabSz="575895" rtl="0" eaLnBrk="1" latinLnBrk="0" hangingPunct="1">
              <a:defRPr sz="11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400" b="1" i="1" dirty="0" err="1" smtClean="0">
                <a:solidFill>
                  <a:srgbClr val="000000"/>
                </a:solidFill>
              </a:rPr>
              <a:t>Umirov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Javlon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Muxamedovich</a:t>
            </a:r>
            <a:r>
              <a:rPr lang="en-US" sz="1400" i="1" dirty="0" smtClean="0">
                <a:solidFill>
                  <a:srgbClr val="000000"/>
                </a:solidFill>
              </a:rPr>
              <a:t/>
            </a:r>
            <a:br>
              <a:rPr lang="en-US" sz="1400" i="1" dirty="0" smtClean="0">
                <a:solidFill>
                  <a:srgbClr val="000000"/>
                </a:solidFill>
              </a:rPr>
            </a:br>
            <a:r>
              <a:rPr lang="en-US" sz="1400" i="1" dirty="0" smtClean="0">
                <a:solidFill>
                  <a:srgbClr val="000000"/>
                </a:solidFill>
              </a:rPr>
              <a:t>Toshkent </a:t>
            </a:r>
            <a:r>
              <a:rPr lang="en-US" sz="1400" i="1" dirty="0" err="1" smtClean="0">
                <a:solidFill>
                  <a:srgbClr val="000000"/>
                </a:solidFill>
              </a:rPr>
              <a:t>viloyati</a:t>
            </a:r>
            <a:r>
              <a:rPr lang="en-US" sz="1400" i="1" dirty="0" smtClean="0">
                <a:solidFill>
                  <a:srgbClr val="000000"/>
                </a:solidFill>
              </a:rPr>
              <a:t> 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Chirchiq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tumani</a:t>
            </a:r>
            <a:r>
              <a:rPr lang="en-US" sz="1400" i="1" dirty="0" smtClean="0">
                <a:solidFill>
                  <a:srgbClr val="000000"/>
                </a:solidFill>
              </a:rPr>
              <a:t> 21-umumiy </a:t>
            </a:r>
            <a:r>
              <a:rPr lang="en-US" sz="1400" i="1" dirty="0" err="1" smtClean="0">
                <a:solidFill>
                  <a:srgbClr val="000000"/>
                </a:solidFill>
              </a:rPr>
              <a:t>o‘rta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ta’lim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maktabi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o‘qituvchisi</a:t>
            </a:r>
            <a:endParaRPr lang="ru-RU" sz="1400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98255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  <p:bldP spid="15" grpId="0"/>
      <p:bldP spid="16" grpId="0" animBg="1"/>
      <p:bldP spid="17" grpId="0" animBg="1"/>
      <p:bldP spid="20" grpId="0" animBg="1"/>
      <p:bldP spid="21" grpId="0" animBg="1"/>
      <p:bldP spid="23" grpId="0"/>
      <p:bldP spid="4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991" y="575928"/>
            <a:ext cx="553904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</a:rPr>
              <a:t>    1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>
                <a:solidFill>
                  <a:srgbClr val="000000"/>
                </a:solidFill>
              </a:rPr>
              <a:t>Ziyrak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va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hushyor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odam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omad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kelganida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uni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mahkam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ushlaydi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lekin</a:t>
            </a:r>
            <a:r>
              <a:rPr lang="en-US" sz="1400" dirty="0">
                <a:solidFill>
                  <a:srgbClr val="000000"/>
                </a:solidFill>
              </a:rPr>
              <a:t>... 2. </a:t>
            </a:r>
            <a:r>
              <a:rPr lang="en-US" sz="1400" dirty="0" err="1">
                <a:solidFill>
                  <a:srgbClr val="000000"/>
                </a:solidFill>
              </a:rPr>
              <a:t>Butun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mamlakat</a:t>
            </a:r>
            <a:r>
              <a:rPr lang="en-US" sz="1400" dirty="0">
                <a:solidFill>
                  <a:srgbClr val="000000"/>
                </a:solidFill>
              </a:rPr>
              <a:t>, el-yurt, </a:t>
            </a:r>
            <a:r>
              <a:rPr lang="en-US" sz="1400" dirty="0" err="1">
                <a:solidFill>
                  <a:srgbClr val="000000"/>
                </a:solidFill>
              </a:rPr>
              <a:t>barcha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yangilanish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yasharish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tuyg‘usi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bilan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yashamoqda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biroq</a:t>
            </a:r>
            <a:r>
              <a:rPr lang="en-US" sz="1400" dirty="0">
                <a:solidFill>
                  <a:srgbClr val="000000"/>
                </a:solidFill>
              </a:rPr>
              <a:t>... 3. </a:t>
            </a:r>
            <a:r>
              <a:rPr lang="en-US" sz="1400" dirty="0" err="1">
                <a:solidFill>
                  <a:srgbClr val="000000"/>
                </a:solidFill>
              </a:rPr>
              <a:t>Yoshlar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ba’zan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o‘z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tashabbuskorligi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fidoyiligi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bilan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ibrat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namunalarini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ko‘rsatmoqda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ba’zan</a:t>
            </a:r>
            <a:r>
              <a:rPr lang="en-US" sz="1400" dirty="0">
                <a:solidFill>
                  <a:srgbClr val="000000"/>
                </a:solidFill>
              </a:rPr>
              <a:t>... 4. </a:t>
            </a:r>
            <a:r>
              <a:rPr lang="en-US" sz="1400" dirty="0" err="1">
                <a:solidFill>
                  <a:srgbClr val="000000"/>
                </a:solidFill>
              </a:rPr>
              <a:t>Yoshlarning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ta’lim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olishi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ilm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va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hunar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o‘rganishi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sv-SE" sz="1400" dirty="0" smtClean="0">
                <a:solidFill>
                  <a:srgbClr val="000000"/>
                </a:solidFill>
              </a:rPr>
              <a:t>uchun </a:t>
            </a:r>
            <a:r>
              <a:rPr lang="sv-SE" sz="1400" dirty="0">
                <a:solidFill>
                  <a:srgbClr val="000000"/>
                </a:solidFill>
              </a:rPr>
              <a:t>katta imkoniyatlar yaratildi va ... 5. Islohotlar o‘z </a:t>
            </a:r>
            <a:r>
              <a:rPr lang="sv-SE" sz="1400" dirty="0" smtClean="0">
                <a:solidFill>
                  <a:srgbClr val="000000"/>
                </a:solidFill>
              </a:rPr>
              <a:t>samarasini </a:t>
            </a:r>
            <a:r>
              <a:rPr lang="en-US" sz="1400" dirty="0" err="1" smtClean="0">
                <a:solidFill>
                  <a:srgbClr val="000000"/>
                </a:solidFill>
              </a:rPr>
              <a:t>bermoqda</a:t>
            </a:r>
            <a:r>
              <a:rPr lang="en-US" sz="1400" dirty="0">
                <a:solidFill>
                  <a:srgbClr val="000000"/>
                </a:solidFill>
              </a:rPr>
              <a:t>, ammo... </a:t>
            </a:r>
            <a:endParaRPr lang="en-US" sz="1400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12991" y="107876"/>
            <a:ext cx="5575045" cy="386260"/>
          </a:xfrm>
        </p:spPr>
        <p:txBody>
          <a:bodyPr>
            <a:normAutofit fontScale="90000"/>
          </a:bodyPr>
          <a:lstStyle/>
          <a:p>
            <a:r>
              <a:rPr lang="en-US" sz="1600" dirty="0"/>
              <a:t>74-mashq. </a:t>
            </a:r>
            <a:r>
              <a:rPr lang="en-US" sz="1600" b="0" dirty="0" err="1"/>
              <a:t>Gaplarni</a:t>
            </a:r>
            <a:r>
              <a:rPr lang="en-US" sz="1600" b="0" dirty="0"/>
              <a:t> </a:t>
            </a:r>
            <a:r>
              <a:rPr lang="en-US" sz="1600" b="0" dirty="0" err="1"/>
              <a:t>davom</a:t>
            </a:r>
            <a:r>
              <a:rPr lang="en-US" sz="1600" b="0" dirty="0"/>
              <a:t> </a:t>
            </a:r>
            <a:r>
              <a:rPr lang="en-US" sz="1600" b="0" dirty="0" err="1"/>
              <a:t>ettiring</a:t>
            </a:r>
            <a:r>
              <a:rPr lang="en-US" sz="1600" b="0" dirty="0"/>
              <a:t>, </a:t>
            </a:r>
            <a:r>
              <a:rPr lang="en-US" sz="1600" b="0" dirty="0" err="1"/>
              <a:t>kirish</a:t>
            </a:r>
            <a:r>
              <a:rPr lang="en-US" sz="1600" b="0" dirty="0"/>
              <a:t> </a:t>
            </a:r>
            <a:r>
              <a:rPr lang="en-US" sz="1600" b="0" dirty="0" err="1"/>
              <a:t>so‘z</a:t>
            </a:r>
            <a:r>
              <a:rPr lang="en-US" sz="1600" b="0" dirty="0"/>
              <a:t> </a:t>
            </a:r>
            <a:r>
              <a:rPr lang="en-US" sz="1600" b="0" dirty="0" err="1"/>
              <a:t>va</a:t>
            </a:r>
            <a:r>
              <a:rPr lang="en-US" sz="1600" b="0" dirty="0"/>
              <a:t> </a:t>
            </a:r>
            <a:r>
              <a:rPr lang="en-US" sz="1600" b="0" dirty="0" err="1"/>
              <a:t>kirish</a:t>
            </a:r>
            <a:r>
              <a:rPr lang="en-US" sz="1600" b="0" dirty="0"/>
              <a:t/>
            </a:r>
            <a:br>
              <a:rPr lang="en-US" sz="1600" b="0" dirty="0"/>
            </a:br>
            <a:r>
              <a:rPr lang="en-US" sz="1600" b="0" dirty="0" err="1"/>
              <a:t>birikmalar</a:t>
            </a:r>
            <a:r>
              <a:rPr lang="en-US" sz="1600" b="0" dirty="0"/>
              <a:t> </a:t>
            </a:r>
            <a:r>
              <a:rPr lang="en-US" sz="1600" b="0" dirty="0" err="1"/>
              <a:t>bilan</a:t>
            </a:r>
            <a:r>
              <a:rPr lang="en-US" sz="1600" b="0" dirty="0"/>
              <a:t> </a:t>
            </a:r>
            <a:r>
              <a:rPr lang="en-US" sz="1600" b="0" dirty="0" err="1"/>
              <a:t>kengaytiring</a:t>
            </a:r>
            <a:r>
              <a:rPr lang="en-US" sz="1600" b="0" dirty="0"/>
              <a:t>, </a:t>
            </a:r>
            <a:r>
              <a:rPr lang="en-US" sz="1600" b="0" dirty="0" err="1"/>
              <a:t>bog‘lovchilarga</a:t>
            </a:r>
            <a:r>
              <a:rPr lang="en-US" sz="1600" b="0" dirty="0"/>
              <a:t> </a:t>
            </a:r>
            <a:r>
              <a:rPr lang="en-US" sz="1600" b="0" dirty="0" err="1"/>
              <a:t>e’tibor</a:t>
            </a:r>
            <a:r>
              <a:rPr lang="en-US" sz="1600" b="0" dirty="0"/>
              <a:t> </a:t>
            </a:r>
            <a:r>
              <a:rPr lang="en-US" sz="1600" b="0" dirty="0" err="1" smtClean="0"/>
              <a:t>bering</a:t>
            </a:r>
            <a:endParaRPr lang="ru-RU" sz="18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143421" y="2160104"/>
            <a:ext cx="5472608" cy="95410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400" b="1" i="1" dirty="0" smtClean="0">
                <a:solidFill>
                  <a:srgbClr val="0000FF"/>
                </a:solidFill>
              </a:rPr>
              <a:t>   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Namuna</a:t>
            </a:r>
            <a:r>
              <a:rPr lang="en-US" sz="1400" b="1" i="1" dirty="0" smtClean="0">
                <a:solidFill>
                  <a:srgbClr val="000000"/>
                </a:solidFill>
              </a:rPr>
              <a:t>:</a:t>
            </a:r>
          </a:p>
          <a:p>
            <a:pPr algn="just"/>
            <a:r>
              <a:rPr lang="en-US" sz="1400" b="1" i="1" dirty="0" smtClean="0">
                <a:solidFill>
                  <a:srgbClr val="0000FF"/>
                </a:solidFill>
              </a:rPr>
              <a:t> </a:t>
            </a:r>
            <a:r>
              <a:rPr lang="en-US" sz="1400" b="1" i="1" dirty="0" smtClean="0">
                <a:solidFill>
                  <a:srgbClr val="000000"/>
                </a:solidFill>
              </a:rPr>
              <a:t>1.</a:t>
            </a:r>
            <a:r>
              <a:rPr lang="ru-RU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FF"/>
                </a:solidFill>
              </a:rPr>
              <a:t>Darhaqiqat</a:t>
            </a:r>
            <a:r>
              <a:rPr lang="en-US" sz="1400" b="1" i="1" dirty="0" smtClean="0">
                <a:solidFill>
                  <a:srgbClr val="0000FF"/>
                </a:solidFill>
              </a:rPr>
              <a:t>,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ziyrak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va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hushyor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odam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omad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kelganida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uni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mahkam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ushlaydi</a:t>
            </a:r>
            <a:r>
              <a:rPr lang="en-US" sz="1400" b="1" i="1" dirty="0">
                <a:solidFill>
                  <a:srgbClr val="000000"/>
                </a:solidFill>
              </a:rPr>
              <a:t>, </a:t>
            </a:r>
            <a:r>
              <a:rPr lang="en-US" sz="1400" b="1" i="1" dirty="0" err="1" smtClean="0">
                <a:solidFill>
                  <a:srgbClr val="0000FF"/>
                </a:solidFill>
              </a:rPr>
              <a:t>lekin</a:t>
            </a:r>
            <a:r>
              <a:rPr lang="en-US" sz="1400" b="1" i="1" dirty="0" smtClean="0">
                <a:solidFill>
                  <a:srgbClr val="0000FF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anqov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va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loqayd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kishi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tayyor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omadni</a:t>
            </a:r>
            <a:r>
              <a:rPr lang="en-US" sz="1400" b="1" i="1" dirty="0" smtClean="0">
                <a:solidFill>
                  <a:srgbClr val="000000"/>
                </a:solidFill>
              </a:rPr>
              <a:t> ham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qo‘ldan</a:t>
            </a:r>
            <a:r>
              <a:rPr lang="en-US" sz="1400" b="1" i="1" dirty="0" smtClean="0">
                <a:solidFill>
                  <a:srgbClr val="000000"/>
                </a:solidFill>
              </a:rPr>
              <a:t> boy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beradi</a:t>
            </a:r>
            <a:r>
              <a:rPr lang="en-US" sz="1400" b="1" i="1" dirty="0" smtClean="0">
                <a:solidFill>
                  <a:srgbClr val="000000"/>
                </a:solidFill>
              </a:rPr>
              <a:t>.</a:t>
            </a:r>
            <a:endParaRPr lang="ru-RU" sz="1200" b="1" i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9498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7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2991" y="575928"/>
            <a:ext cx="55390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dirty="0" smtClean="0">
                <a:solidFill>
                  <a:srgbClr val="000000"/>
                </a:solidFill>
              </a:rPr>
              <a:t>      </a:t>
            </a:r>
            <a:r>
              <a:rPr lang="en-US" sz="1400" dirty="0" err="1" smtClean="0">
                <a:solidFill>
                  <a:srgbClr val="000000"/>
                </a:solidFill>
              </a:rPr>
              <a:t>Kitobning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qudratini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quyoshning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qudratiga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qiyoslash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mumkin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biroq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hamma</a:t>
            </a:r>
            <a:r>
              <a:rPr lang="en-US" sz="1400" dirty="0">
                <a:solidFill>
                  <a:srgbClr val="000000"/>
                </a:solidFill>
              </a:rPr>
              <a:t> ham </a:t>
            </a:r>
            <a:r>
              <a:rPr lang="en-US" sz="1400" dirty="0" err="1">
                <a:solidFill>
                  <a:srgbClr val="000000"/>
                </a:solidFill>
              </a:rPr>
              <a:t>bu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qudratni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sezavermaydi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>
                <a:solidFill>
                  <a:srgbClr val="000000"/>
                </a:solidFill>
              </a:rPr>
              <a:t>Kitob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insonning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ichki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dunyosida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yashirinib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yotgan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tuyg‘ularga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ta’sir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etadi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va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bu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tuyg‘ular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insonni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yangi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maqsadlar</a:t>
            </a:r>
            <a:r>
              <a:rPr lang="en-US" sz="1400" dirty="0">
                <a:solidFill>
                  <a:srgbClr val="000000"/>
                </a:solidFill>
              </a:rPr>
              <a:t> sari </a:t>
            </a:r>
            <a:r>
              <a:rPr lang="en-US" sz="1400" dirty="0" err="1">
                <a:solidFill>
                  <a:srgbClr val="000000"/>
                </a:solidFill>
              </a:rPr>
              <a:t>yetaklaydi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>
                <a:solidFill>
                  <a:srgbClr val="000000"/>
                </a:solidFill>
              </a:rPr>
              <a:t>Eng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muhimi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kitob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o‘qigan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kishida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fikr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uyg‘onadi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>
                <a:solidFill>
                  <a:srgbClr val="000000"/>
                </a:solidFill>
              </a:rPr>
              <a:t>Kitob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o‘qib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bo‘lingach</a:t>
            </a:r>
            <a:r>
              <a:rPr lang="en-US" sz="1400" dirty="0" smtClean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o‘quvchida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o‘y-fikrlar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bisyor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bo‘lishi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mumkin</a:t>
            </a:r>
            <a:r>
              <a:rPr lang="en-US" sz="1400" dirty="0">
                <a:solidFill>
                  <a:srgbClr val="000000"/>
                </a:solidFill>
              </a:rPr>
              <a:t>, ammo </a:t>
            </a:r>
            <a:r>
              <a:rPr lang="en-US" sz="1400" dirty="0" err="1">
                <a:solidFill>
                  <a:srgbClr val="000000"/>
                </a:solidFill>
              </a:rPr>
              <a:t>ular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ichidan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eng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keraklisi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hayotda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asqatadi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to‘g‘ri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yo‘l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ko‘rsatadi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</a:rPr>
              <a:t>Fikrlarning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ba’zilari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amalga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oshishi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ba’zilarining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esa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amalga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oshmay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qolib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ketishi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tabiiy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err="1">
                <a:solidFill>
                  <a:srgbClr val="000000"/>
                </a:solidFill>
              </a:rPr>
              <a:t>Biroq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inson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eng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yaxshi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boshqalarga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foydasi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tegadigan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fikrlarini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amalga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tatbiq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etishi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uchun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kurashishi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fidoyilik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qilishi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shart</a:t>
            </a:r>
            <a:r>
              <a:rPr lang="en-US" sz="1400" dirty="0">
                <a:solidFill>
                  <a:srgbClr val="000000"/>
                </a:solidFill>
              </a:rPr>
              <a:t>.</a:t>
            </a:r>
            <a:endParaRPr lang="ru-RU" sz="14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59" y="16704"/>
            <a:ext cx="5669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/>
              <a:t>75-mashq. </a:t>
            </a:r>
            <a:r>
              <a:rPr lang="en-US" sz="1400" dirty="0" err="1"/>
              <a:t>Matnni</a:t>
            </a:r>
            <a:r>
              <a:rPr lang="en-US" sz="1400" dirty="0"/>
              <a:t> </a:t>
            </a:r>
            <a:r>
              <a:rPr lang="en-US" sz="1400" dirty="0" err="1"/>
              <a:t>o‘qing</a:t>
            </a:r>
            <a:r>
              <a:rPr lang="en-US" sz="1400" dirty="0"/>
              <a:t> </a:t>
            </a:r>
            <a:r>
              <a:rPr lang="en-US" sz="1400" dirty="0" err="1"/>
              <a:t>va</a:t>
            </a:r>
            <a:r>
              <a:rPr lang="en-US" sz="1400" dirty="0"/>
              <a:t> </a:t>
            </a:r>
            <a:r>
              <a:rPr lang="en-US" sz="1400" dirty="0" err="1"/>
              <a:t>unga</a:t>
            </a:r>
            <a:r>
              <a:rPr lang="en-US" sz="1400" dirty="0"/>
              <a:t> </a:t>
            </a:r>
            <a:r>
              <a:rPr lang="en-US" sz="1400" dirty="0" err="1"/>
              <a:t>sarlavha</a:t>
            </a:r>
            <a:r>
              <a:rPr lang="en-US" sz="1400" dirty="0"/>
              <a:t> </a:t>
            </a:r>
            <a:r>
              <a:rPr lang="en-US" sz="1400" dirty="0" err="1"/>
              <a:t>qo‘ying</a:t>
            </a:r>
            <a:r>
              <a:rPr lang="en-US" sz="1400" dirty="0" smtClean="0"/>
              <a:t>.</a:t>
            </a:r>
            <a:r>
              <a:rPr lang="ru-RU" sz="1400" dirty="0" smtClean="0"/>
              <a:t> </a:t>
            </a:r>
            <a:r>
              <a:rPr lang="en-US" sz="1400" dirty="0" err="1" smtClean="0"/>
              <a:t>Undagi</a:t>
            </a:r>
            <a:r>
              <a:rPr lang="en-US" sz="1400" dirty="0" smtClean="0"/>
              <a:t> </a:t>
            </a:r>
            <a:r>
              <a:rPr lang="en-US" sz="1400" dirty="0" err="1" smtClean="0"/>
              <a:t>g‘oyani</a:t>
            </a:r>
            <a:r>
              <a:rPr lang="en-US" sz="1400" dirty="0" smtClean="0"/>
              <a:t> </a:t>
            </a:r>
            <a:r>
              <a:rPr lang="en-US" sz="1400" dirty="0" err="1" smtClean="0"/>
              <a:t>aniqlang</a:t>
            </a:r>
            <a:r>
              <a:rPr lang="en-US" sz="1400" dirty="0" smtClean="0"/>
              <a:t>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9365936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0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663701" y="608355"/>
            <a:ext cx="298833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tuyg‘ularga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ta’sir</a:t>
            </a:r>
            <a:r>
              <a:rPr lang="en-US" sz="14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etadi</a:t>
            </a:r>
            <a:r>
              <a:rPr lang="en-US" sz="14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endParaRPr lang="en-US" sz="14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yangi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maqsadlar</a:t>
            </a:r>
            <a:r>
              <a:rPr lang="en-US" sz="14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sari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yetaklaydi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fikr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uyg‘otadi</a:t>
            </a:r>
            <a:endParaRPr lang="en-US" sz="14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to‘g‘ri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yo‘l</a:t>
            </a:r>
            <a:r>
              <a:rPr lang="en-US" sz="14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ko‘rsatadi</a:t>
            </a:r>
            <a:endParaRPr lang="en-US" sz="14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en-US" sz="14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idoyilikka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o‘rgatadi</a:t>
            </a:r>
            <a:endParaRPr lang="ru-RU" sz="14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2" name="TextBox 1"/>
          <p:cNvSpPr txBox="1"/>
          <p:nvPr/>
        </p:nvSpPr>
        <p:spPr>
          <a:xfrm>
            <a:off x="54160" y="35868"/>
            <a:ext cx="56698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err="1" smtClean="0"/>
              <a:t>Kitobning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qudrati</a:t>
            </a:r>
            <a:endParaRPr lang="ru-RU" sz="2400" dirty="0"/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719485" y="1999444"/>
            <a:ext cx="1620180" cy="420969"/>
          </a:xfrm>
          <a:prstGeom prst="downArrowCallout">
            <a:avLst>
              <a:gd name="adj1" fmla="val 50000"/>
              <a:gd name="adj2" fmla="val 101571"/>
              <a:gd name="adj3" fmla="val 25000"/>
              <a:gd name="adj4" fmla="val 64977"/>
            </a:avLst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Bosh </a:t>
            </a:r>
            <a:r>
              <a:rPr lang="en-US" sz="1400" b="1" dirty="0" err="1" smtClean="0"/>
              <a:t>g‘oya</a:t>
            </a:r>
            <a:endParaRPr lang="ru-RU" sz="1400" b="1" dirty="0"/>
          </a:p>
        </p:txBody>
      </p:sp>
      <p:sp>
        <p:nvSpPr>
          <p:cNvPr id="6" name="Блок-схема: знак завершения 5"/>
          <p:cNvSpPr/>
          <p:nvPr/>
        </p:nvSpPr>
        <p:spPr>
          <a:xfrm>
            <a:off x="262285" y="2437056"/>
            <a:ext cx="2509428" cy="407123"/>
          </a:xfrm>
          <a:prstGeom prst="flowChartTerminator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i="1" dirty="0" err="1" smtClean="0"/>
              <a:t>Kitobxonlik</a:t>
            </a:r>
            <a:r>
              <a:rPr lang="en-US" sz="1400" b="1" i="1" dirty="0" smtClean="0"/>
              <a:t> </a:t>
            </a:r>
            <a:endParaRPr lang="ru-RU" sz="1400" b="1" i="1" dirty="0"/>
          </a:p>
        </p:txBody>
      </p:sp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825" y="2079295"/>
            <a:ext cx="1440160" cy="10107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444" y="597031"/>
            <a:ext cx="2043319" cy="13785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7862071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  <p:bldP spid="2" grpId="0"/>
      <p:bldP spid="3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413" y="107876"/>
            <a:ext cx="5652627" cy="38626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Lug‘at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ustida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ishlash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28720697"/>
              </p:ext>
            </p:extLst>
          </p:nvPr>
        </p:nvGraphicFramePr>
        <p:xfrm>
          <a:off x="575469" y="719944"/>
          <a:ext cx="4428492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Рисунок 5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425" y="1882373"/>
            <a:ext cx="1191244" cy="1007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1439566" y="2339657"/>
            <a:ext cx="39964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Yoshlarning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yot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illatlarga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kirmasligi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nuroniylarning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hayotiy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tajribasi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asqatadi</a:t>
            </a:r>
            <a:r>
              <a:rPr lang="en-US" sz="1400" b="1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O‘zA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14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115155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943621" y="2249532"/>
            <a:ext cx="370283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Keksalik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toshi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g‘am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yuki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ostida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qaddi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bukchaygan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bu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ziyrak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chol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ayollarning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ahvoli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ruhiyasini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sezdi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(</a:t>
            </a:r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H.G‘ulom</a:t>
            </a:r>
            <a:r>
              <a:rPr lang="en-US" sz="14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1400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413" y="107876"/>
            <a:ext cx="5652627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Lug‘at</a:t>
            </a:r>
            <a:r>
              <a:rPr lang="en-US" sz="2000" dirty="0" smtClean="0"/>
              <a:t> </a:t>
            </a:r>
            <a:r>
              <a:rPr lang="en-US" sz="2000" dirty="0" err="1" smtClean="0"/>
              <a:t>ustida</a:t>
            </a:r>
            <a:r>
              <a:rPr lang="en-US" sz="2000" dirty="0" smtClean="0"/>
              <a:t> </a:t>
            </a:r>
            <a:r>
              <a:rPr lang="en-US" sz="2000" dirty="0" err="1" smtClean="0"/>
              <a:t>ishlash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1786684891"/>
              </p:ext>
            </p:extLst>
          </p:nvPr>
        </p:nvGraphicFramePr>
        <p:xfrm>
          <a:off x="732280" y="647936"/>
          <a:ext cx="3839633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437" y="2052229"/>
            <a:ext cx="1559389" cy="10439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2399816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71413" y="107876"/>
            <a:ext cx="5652627" cy="386260"/>
          </a:xfrm>
        </p:spPr>
        <p:txBody>
          <a:bodyPr>
            <a:noAutofit/>
          </a:bodyPr>
          <a:lstStyle/>
          <a:p>
            <a:r>
              <a:rPr lang="en-US" sz="2400" dirty="0" err="1" smtClean="0"/>
              <a:t>Lug‘at</a:t>
            </a:r>
            <a:r>
              <a:rPr lang="en-US" sz="2400" dirty="0" smtClean="0"/>
              <a:t> </a:t>
            </a:r>
            <a:r>
              <a:rPr lang="en-US" sz="2400" dirty="0" err="1" smtClean="0"/>
              <a:t>ustida</a:t>
            </a:r>
            <a:r>
              <a:rPr lang="en-US" sz="2400" dirty="0" smtClean="0"/>
              <a:t> </a:t>
            </a:r>
            <a:r>
              <a:rPr lang="en-US" sz="2400" dirty="0" err="1" smtClean="0"/>
              <a:t>ishlash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1799605" y="1043980"/>
            <a:ext cx="184731" cy="2668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984446148"/>
              </p:ext>
            </p:extLst>
          </p:nvPr>
        </p:nvGraphicFramePr>
        <p:xfrm>
          <a:off x="539465" y="719944"/>
          <a:ext cx="4644516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984336" y="2333537"/>
            <a:ext cx="34923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400" i="1" dirty="0" smtClean="0">
                <a:solidFill>
                  <a:srgbClr val="000000"/>
                </a:solidFill>
              </a:rPr>
              <a:t>    </a:t>
            </a:r>
            <a:r>
              <a:rPr lang="en-US" sz="1400" i="1" dirty="0" err="1" smtClean="0">
                <a:solidFill>
                  <a:srgbClr val="000000"/>
                </a:solidFill>
              </a:rPr>
              <a:t>O‘tkazilayotgan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har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bir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islohot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jamiyat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manfaatiga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xizmat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qilgan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taqdirdagina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kutilgan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samarani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beradi</a:t>
            </a:r>
            <a:r>
              <a:rPr lang="en-US" sz="1400" i="1" dirty="0" smtClean="0">
                <a:solidFill>
                  <a:srgbClr val="000000"/>
                </a:solidFill>
              </a:rPr>
              <a:t>. (</a:t>
            </a:r>
            <a:r>
              <a:rPr lang="en-US" sz="1400" i="1" dirty="0" err="1" smtClean="0">
                <a:solidFill>
                  <a:srgbClr val="000000"/>
                </a:solidFill>
              </a:rPr>
              <a:t>Gazetadan</a:t>
            </a:r>
            <a:r>
              <a:rPr lang="en-US" sz="1400" i="1" dirty="0" smtClean="0">
                <a:solidFill>
                  <a:srgbClr val="000000"/>
                </a:solidFill>
              </a:rPr>
              <a:t>)</a:t>
            </a:r>
            <a:endParaRPr lang="ru-RU" sz="1400" i="1" dirty="0">
              <a:solidFill>
                <a:srgbClr val="000000"/>
              </a:solidFill>
            </a:endParaRPr>
          </a:p>
        </p:txBody>
      </p:sp>
      <p:pic>
        <p:nvPicPr>
          <p:cNvPr id="11" name="Рисунок 10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53" y="1944080"/>
            <a:ext cx="1248538" cy="108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618343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So‘zlar</a:t>
            </a:r>
            <a:r>
              <a:rPr lang="en-US" sz="2000" dirty="0" smtClean="0"/>
              <a:t>  </a:t>
            </a:r>
            <a:r>
              <a:rPr lang="en-US" sz="2000" dirty="0" err="1" smtClean="0"/>
              <a:t>imlosi</a:t>
            </a:r>
            <a:endParaRPr lang="en-US" sz="2000" dirty="0">
              <a:solidFill>
                <a:schemeClr val="tx1"/>
              </a:solidFill>
            </a:endParaRPr>
          </a:p>
        </p:txBody>
      </p:sp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773" y="816230"/>
            <a:ext cx="2304256" cy="1987737"/>
          </a:xfrm>
          <a:prstGeom prst="rect">
            <a:avLst/>
          </a:prstGeom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93" b="3225"/>
          <a:stretch/>
        </p:blipFill>
        <p:spPr>
          <a:xfrm>
            <a:off x="210775" y="720261"/>
            <a:ext cx="2957305" cy="20879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523990" y="949903"/>
            <a:ext cx="990977" cy="13542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Hushyor</a:t>
            </a:r>
            <a:endParaRPr lang="en-US" sz="14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Fidoyi</a:t>
            </a:r>
            <a:endParaRPr lang="en-US" sz="14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Islohot</a:t>
            </a:r>
            <a:endParaRPr lang="en-US" sz="14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Asqatmoq</a:t>
            </a:r>
            <a:endParaRPr lang="en-US" sz="14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14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Tatbiq</a:t>
            </a:r>
            <a:endParaRPr lang="ru-RU" sz="1400" i="1" dirty="0" smtClean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  <a:p>
            <a:endParaRPr lang="ru-RU" sz="1200" i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Рисунок 12" descr="Вырезка экрана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086"/>
          <a:stretch/>
        </p:blipFill>
        <p:spPr>
          <a:xfrm>
            <a:off x="2042504" y="1218862"/>
            <a:ext cx="424294" cy="401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40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82503" y="81656"/>
            <a:ext cx="5605533" cy="386260"/>
          </a:xfrm>
        </p:spPr>
        <p:txBody>
          <a:bodyPr>
            <a:noAutofit/>
          </a:bodyPr>
          <a:lstStyle/>
          <a:p>
            <a:r>
              <a:rPr lang="en-US" sz="2000" dirty="0" err="1" smtClean="0"/>
              <a:t>Savol</a:t>
            </a:r>
            <a:r>
              <a:rPr lang="en-US" sz="2000" dirty="0" smtClean="0"/>
              <a:t> </a:t>
            </a:r>
            <a:r>
              <a:rPr lang="en-US" sz="2000" dirty="0" err="1" smtClean="0"/>
              <a:t>va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topshiriqlar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1433" y="575928"/>
            <a:ext cx="53285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Aft>
                <a:spcPts val="1200"/>
              </a:spcAft>
            </a:pPr>
            <a:r>
              <a:rPr lang="en-US" sz="1400" i="1" dirty="0">
                <a:solidFill>
                  <a:srgbClr val="000000"/>
                </a:solidFill>
              </a:rPr>
              <a:t>1. </a:t>
            </a:r>
            <a:r>
              <a:rPr lang="en-US" sz="1400" i="1" dirty="0" err="1">
                <a:solidFill>
                  <a:srgbClr val="000000"/>
                </a:solidFill>
              </a:rPr>
              <a:t>Bog‘langan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qo‘shma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gaplarga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misollar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keltiring</a:t>
            </a:r>
            <a:r>
              <a:rPr lang="en-US" sz="1400" i="1" dirty="0">
                <a:solidFill>
                  <a:srgbClr val="000000"/>
                </a:solidFill>
              </a:rPr>
              <a:t>.</a:t>
            </a:r>
          </a:p>
          <a:p>
            <a:pPr algn="just">
              <a:spcAft>
                <a:spcPts val="1200"/>
              </a:spcAft>
            </a:pPr>
            <a:r>
              <a:rPr lang="nn-NO" sz="1400" i="1" dirty="0">
                <a:solidFill>
                  <a:srgbClr val="000000"/>
                </a:solidFill>
              </a:rPr>
              <a:t>2. Biriktiruv bog‘lovchili bog‘langan qo‘shma gaplar bilan </a:t>
            </a:r>
            <a:r>
              <a:rPr lang="nn-NO" sz="1400" i="1" dirty="0" smtClean="0">
                <a:solidFill>
                  <a:srgbClr val="000000"/>
                </a:solidFill>
              </a:rPr>
              <a:t>zidlov </a:t>
            </a:r>
            <a:r>
              <a:rPr lang="en-US" sz="1400" i="1" dirty="0" err="1" smtClean="0">
                <a:solidFill>
                  <a:srgbClr val="000000"/>
                </a:solidFill>
              </a:rPr>
              <a:t>bog‘lovchili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bog‘langan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qo‘shma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gaplar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o‘rtasidagi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farqni</a:t>
            </a:r>
            <a:r>
              <a:rPr lang="en-US" sz="1400" i="1" dirty="0" smtClean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tushuntiring</a:t>
            </a:r>
            <a:r>
              <a:rPr lang="en-US" sz="1400" i="1" dirty="0">
                <a:solidFill>
                  <a:srgbClr val="000000"/>
                </a:solidFill>
              </a:rPr>
              <a:t>.</a:t>
            </a:r>
          </a:p>
          <a:p>
            <a:pPr algn="just"/>
            <a:r>
              <a:rPr lang="en-US" sz="1400" i="1" dirty="0">
                <a:solidFill>
                  <a:srgbClr val="000000"/>
                </a:solidFill>
              </a:rPr>
              <a:t>3. </a:t>
            </a:r>
            <a:r>
              <a:rPr lang="en-US" sz="1400" i="1" dirty="0" err="1">
                <a:solidFill>
                  <a:srgbClr val="000000"/>
                </a:solidFill>
              </a:rPr>
              <a:t>Ayiruv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va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inkor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bog‘lovchili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qo‘shma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>
                <a:solidFill>
                  <a:srgbClr val="000000"/>
                </a:solidFill>
              </a:rPr>
              <a:t>gaplarga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misollar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i="1" dirty="0" err="1" smtClean="0">
                <a:solidFill>
                  <a:srgbClr val="000000"/>
                </a:solidFill>
              </a:rPr>
              <a:t>keltiring</a:t>
            </a:r>
            <a:r>
              <a:rPr lang="en-US" sz="1400" i="1" dirty="0">
                <a:solidFill>
                  <a:srgbClr val="000000"/>
                </a:solidFill>
              </a:rPr>
              <a:t>.</a:t>
            </a:r>
            <a:endParaRPr lang="ru-RU" sz="14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754" y="2096140"/>
            <a:ext cx="686356" cy="898536"/>
          </a:xfrm>
          <a:prstGeom prst="rect">
            <a:avLst/>
          </a:prstGeom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70" y="2096140"/>
            <a:ext cx="720080" cy="928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6523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1367" y="111578"/>
            <a:ext cx="5170646" cy="324424"/>
          </a:xfrm>
          <a:prstGeom prst="rect">
            <a:avLst/>
          </a:prstGeom>
        </p:spPr>
        <p:txBody>
          <a:bodyPr vert="horz" wrap="square" lIns="0" tIns="16486" rIns="0" bIns="0" rtlCol="0" anchor="ctr">
            <a:spAutoFit/>
          </a:bodyPr>
          <a:lstStyle/>
          <a:p>
            <a:pPr marL="12681">
              <a:lnSpc>
                <a:spcPct val="100000"/>
              </a:lnSpc>
              <a:spcBef>
                <a:spcPts val="130"/>
              </a:spcBef>
            </a:pPr>
            <a:r>
              <a:rPr lang="en-US" sz="2000" dirty="0" err="1" smtClean="0"/>
              <a:t>Mustaqil</a:t>
            </a:r>
            <a:r>
              <a:rPr lang="en-US" sz="2000" dirty="0" smtClean="0"/>
              <a:t> </a:t>
            </a:r>
            <a:r>
              <a:rPr lang="en-US" sz="2000" dirty="0" err="1" smtClean="0"/>
              <a:t>bajarish</a:t>
            </a:r>
            <a:r>
              <a:rPr lang="en-US" sz="2000" dirty="0" smtClean="0"/>
              <a:t> </a:t>
            </a:r>
            <a:r>
              <a:rPr lang="en-US" sz="2000" dirty="0" err="1" smtClean="0"/>
              <a:t>uchun</a:t>
            </a:r>
            <a:r>
              <a:rPr lang="en-US" sz="2000" dirty="0" smtClean="0"/>
              <a:t> </a:t>
            </a:r>
            <a:r>
              <a:rPr lang="en-US" sz="2000" dirty="0" err="1" smtClean="0"/>
              <a:t>topshiriq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301367" y="640526"/>
            <a:ext cx="524265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78-mashq.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Alisher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Navoiyning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“</a:t>
            </a:r>
            <a:r>
              <a:rPr lang="en-US" sz="16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Olam</a:t>
            </a:r>
            <a:r>
              <a:rPr lang="en-US" sz="16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ahli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bilingizkim</a:t>
            </a:r>
            <a:r>
              <a:rPr lang="en-US" sz="16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1600" i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emas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dushmanlig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‘, </a:t>
            </a:r>
            <a:r>
              <a:rPr lang="en-US" sz="16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o‘lung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bir-biringizgakim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16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erur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i="1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yorlig</a:t>
            </a:r>
            <a:r>
              <a:rPr lang="en-US" sz="1600" i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‘ </a:t>
            </a:r>
            <a:r>
              <a:rPr lang="en-US" sz="1600" i="1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ish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”</a:t>
            </a:r>
            <a:r>
              <a:rPr lang="ru-RU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baytida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bayon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qilingan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fikrga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yozma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munosabat</a:t>
            </a:r>
            <a:r>
              <a:rPr lang="en-US" sz="16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bildiring</a:t>
            </a:r>
            <a:r>
              <a:rPr lang="en-US" sz="16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453" y="1746610"/>
            <a:ext cx="1159725" cy="12250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817" y="1746610"/>
            <a:ext cx="1152128" cy="13061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Рисунок 8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159645" y="1668751"/>
            <a:ext cx="1236179" cy="134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29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Test </a:t>
            </a:r>
            <a:r>
              <a:rPr lang="en-US" sz="2000" dirty="0" err="1" smtClean="0"/>
              <a:t>sinovi</a:t>
            </a:r>
            <a:endParaRPr lang="ru-RU" sz="2000" dirty="0"/>
          </a:p>
        </p:txBody>
      </p:sp>
      <p:sp>
        <p:nvSpPr>
          <p:cNvPr id="3" name="AutoShape 2" descr="https://i.gifer.com/3xpy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15899" y="611932"/>
            <a:ext cx="5364125" cy="338554"/>
          </a:xfrm>
          <a:prstGeom prst="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1.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gap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qismlarini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nimalar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bog‘laydi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287437" y="1007976"/>
            <a:ext cx="1692188" cy="288032"/>
          </a:xfrm>
          <a:prstGeom prst="snip2DiagRect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1. </a:t>
            </a:r>
            <a:r>
              <a:rPr lang="en-US" sz="1400" dirty="0" err="1" smtClean="0"/>
              <a:t>Bog‘lovchilar</a:t>
            </a:r>
            <a:endParaRPr lang="ru-RU" sz="1400" dirty="0"/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2087637" y="1007976"/>
            <a:ext cx="1692188" cy="288032"/>
          </a:xfrm>
          <a:prstGeom prst="snip2DiagRect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2</a:t>
            </a:r>
            <a:r>
              <a:rPr lang="en-US" sz="1400" dirty="0" smtClean="0"/>
              <a:t>. </a:t>
            </a:r>
            <a:r>
              <a:rPr lang="en-US" sz="1400" dirty="0" err="1" smtClean="0"/>
              <a:t>Ko‘makchilar</a:t>
            </a:r>
            <a:endParaRPr lang="ru-RU" sz="1400" dirty="0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887837" y="1007976"/>
            <a:ext cx="1692188" cy="288032"/>
          </a:xfrm>
          <a:prstGeom prst="snip2DiagRect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3. </a:t>
            </a:r>
            <a:r>
              <a:rPr lang="en-US" sz="1400" dirty="0" err="1" smtClean="0"/>
              <a:t>Ohang</a:t>
            </a:r>
            <a:endParaRPr lang="ru-RU" sz="1400" dirty="0"/>
          </a:p>
        </p:txBody>
      </p:sp>
      <p:sp>
        <p:nvSpPr>
          <p:cNvPr id="13" name="Прямоугольник с двумя вырезанными противолежащими углами 12"/>
          <p:cNvSpPr/>
          <p:nvPr/>
        </p:nvSpPr>
        <p:spPr>
          <a:xfrm>
            <a:off x="287437" y="1368016"/>
            <a:ext cx="1692188" cy="288032"/>
          </a:xfrm>
          <a:prstGeom prst="snip2DiagRect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4</a:t>
            </a:r>
            <a:r>
              <a:rPr lang="en-US" sz="1400" dirty="0" smtClean="0"/>
              <a:t>. </a:t>
            </a:r>
            <a:r>
              <a:rPr lang="en-US" sz="1400" dirty="0" err="1" smtClean="0"/>
              <a:t>Kirish</a:t>
            </a:r>
            <a:r>
              <a:rPr lang="en-US" sz="1400" dirty="0" smtClean="0"/>
              <a:t> </a:t>
            </a:r>
            <a:r>
              <a:rPr lang="en-US" sz="1400" dirty="0" err="1" smtClean="0"/>
              <a:t>so‘zlar</a:t>
            </a:r>
            <a:endParaRPr lang="ru-RU" sz="1400" dirty="0"/>
          </a:p>
        </p:txBody>
      </p:sp>
      <p:sp>
        <p:nvSpPr>
          <p:cNvPr id="14" name="Прямоугольник с двумя вырезанными противолежащими углами 13"/>
          <p:cNvSpPr/>
          <p:nvPr/>
        </p:nvSpPr>
        <p:spPr>
          <a:xfrm>
            <a:off x="2087637" y="1368016"/>
            <a:ext cx="3024336" cy="288032"/>
          </a:xfrm>
          <a:prstGeom prst="snip2DiagRect">
            <a:avLst/>
          </a:prstGeom>
          <a:solidFill>
            <a:srgbClr val="66FF99"/>
          </a:solidFill>
          <a:ln>
            <a:solidFill>
              <a:srgbClr val="00B05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/>
              <a:t>5. </a:t>
            </a:r>
            <a:r>
              <a:rPr lang="en-US" sz="1400" dirty="0" err="1" smtClean="0"/>
              <a:t>Bog‘lovchi</a:t>
            </a:r>
            <a:r>
              <a:rPr lang="en-US" sz="1400" dirty="0" smtClean="0"/>
              <a:t> </a:t>
            </a:r>
            <a:r>
              <a:rPr lang="en-US" sz="1400" dirty="0" err="1" smtClean="0"/>
              <a:t>vazifasidagi</a:t>
            </a:r>
            <a:r>
              <a:rPr lang="en-US" sz="1400" dirty="0" smtClean="0"/>
              <a:t> </a:t>
            </a:r>
            <a:r>
              <a:rPr lang="en-US" sz="1400" dirty="0" err="1" smtClean="0"/>
              <a:t>vositalar</a:t>
            </a:r>
            <a:endParaRPr lang="ru-RU" sz="14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7477" y="1764060"/>
            <a:ext cx="2556284" cy="288032"/>
          </a:xfrm>
          <a:prstGeom prst="roundRect">
            <a:avLst>
              <a:gd name="adj" fmla="val 50000"/>
            </a:avLst>
          </a:prstGeom>
          <a:solidFill>
            <a:srgbClr val="E9AB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smtClean="0"/>
              <a:t>1,2,3,5</a:t>
            </a:r>
            <a:endParaRPr lang="ru-RU" sz="1400" i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06974" y="2124100"/>
            <a:ext cx="2556284" cy="288032"/>
          </a:xfrm>
          <a:prstGeom prst="roundRect">
            <a:avLst>
              <a:gd name="adj" fmla="val 50000"/>
            </a:avLst>
          </a:prstGeom>
          <a:solidFill>
            <a:srgbClr val="E9AB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smtClean="0"/>
              <a:t>2,3,4</a:t>
            </a:r>
            <a:endParaRPr lang="ru-RU" sz="1400" i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583581" y="2484140"/>
            <a:ext cx="2556284" cy="288032"/>
          </a:xfrm>
          <a:prstGeom prst="roundRect">
            <a:avLst>
              <a:gd name="adj" fmla="val 50000"/>
            </a:avLst>
          </a:prstGeom>
          <a:solidFill>
            <a:srgbClr val="E9AB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smtClean="0"/>
              <a:t>1,3,5</a:t>
            </a:r>
            <a:endParaRPr lang="ru-RU" sz="1400" i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091964" y="2844180"/>
            <a:ext cx="2556284" cy="288032"/>
          </a:xfrm>
          <a:prstGeom prst="roundRect">
            <a:avLst>
              <a:gd name="adj" fmla="val 50000"/>
            </a:avLst>
          </a:prstGeom>
          <a:solidFill>
            <a:srgbClr val="E9AB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smtClean="0"/>
              <a:t>1,2,3,4,5</a:t>
            </a:r>
            <a:endParaRPr lang="ru-RU" sz="1400" i="1" dirty="0"/>
          </a:p>
        </p:txBody>
      </p:sp>
      <p:sp>
        <p:nvSpPr>
          <p:cNvPr id="5" name="Овал 4"/>
          <p:cNvSpPr/>
          <p:nvPr/>
        </p:nvSpPr>
        <p:spPr>
          <a:xfrm>
            <a:off x="287437" y="1738908"/>
            <a:ext cx="351185" cy="338336"/>
          </a:xfrm>
          <a:prstGeom prst="ellipse">
            <a:avLst/>
          </a:prstGeom>
          <a:solidFill>
            <a:srgbClr val="E9AB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A</a:t>
            </a:r>
            <a:endParaRPr lang="ru-RU" sz="1400" b="1" dirty="0"/>
          </a:p>
        </p:txBody>
      </p:sp>
      <p:sp>
        <p:nvSpPr>
          <p:cNvPr id="18" name="Овал 17"/>
          <p:cNvSpPr/>
          <p:nvPr/>
        </p:nvSpPr>
        <p:spPr>
          <a:xfrm>
            <a:off x="755789" y="2098948"/>
            <a:ext cx="351185" cy="338336"/>
          </a:xfrm>
          <a:prstGeom prst="ellipse">
            <a:avLst/>
          </a:prstGeom>
          <a:solidFill>
            <a:srgbClr val="E9AB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B</a:t>
            </a:r>
            <a:endParaRPr lang="ru-RU" sz="1400" b="1" dirty="0"/>
          </a:p>
        </p:txBody>
      </p:sp>
      <p:sp>
        <p:nvSpPr>
          <p:cNvPr id="19" name="Овал 18"/>
          <p:cNvSpPr/>
          <p:nvPr/>
        </p:nvSpPr>
        <p:spPr>
          <a:xfrm>
            <a:off x="1232396" y="2458988"/>
            <a:ext cx="351185" cy="338336"/>
          </a:xfrm>
          <a:prstGeom prst="ellipse">
            <a:avLst/>
          </a:prstGeom>
          <a:solidFill>
            <a:srgbClr val="E9AB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D</a:t>
            </a:r>
            <a:endParaRPr lang="ru-RU" sz="1400" b="1" dirty="0"/>
          </a:p>
        </p:txBody>
      </p:sp>
      <p:sp>
        <p:nvSpPr>
          <p:cNvPr id="20" name="Овал 19"/>
          <p:cNvSpPr/>
          <p:nvPr/>
        </p:nvSpPr>
        <p:spPr>
          <a:xfrm>
            <a:off x="1736452" y="2797324"/>
            <a:ext cx="351185" cy="338336"/>
          </a:xfrm>
          <a:prstGeom prst="ellipse">
            <a:avLst/>
          </a:prstGeom>
          <a:solidFill>
            <a:srgbClr val="E9ABFF"/>
          </a:solidFill>
          <a:ln>
            <a:solidFill>
              <a:srgbClr val="7030A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E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0964846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42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6" presetClass="exit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3" grpId="0" animBg="1"/>
      <p:bldP spid="4" grpId="0" animBg="1"/>
      <p:bldP spid="15" grpId="0" animBg="1"/>
      <p:bldP spid="1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Test </a:t>
            </a:r>
            <a:r>
              <a:rPr lang="en-US" sz="2000" dirty="0" err="1" smtClean="0"/>
              <a:t>sinovi</a:t>
            </a:r>
            <a:endParaRPr lang="ru-RU" sz="2000" dirty="0"/>
          </a:p>
        </p:txBody>
      </p:sp>
      <p:sp>
        <p:nvSpPr>
          <p:cNvPr id="3" name="AutoShape 2" descr="https://i.gifer.com/3xpy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15899" y="611932"/>
            <a:ext cx="5364125" cy="584775"/>
          </a:xfrm>
          <a:prstGeom prst="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Zidlash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munosabatli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bog‘langan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gap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qatorini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belgilang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7477" y="1321159"/>
            <a:ext cx="3888432" cy="419875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 smtClean="0"/>
              <a:t>Ko‘nglimni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zavq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asir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etdi-yu</a:t>
            </a:r>
            <a:r>
              <a:rPr lang="en-US" sz="1400" i="1" dirty="0" smtClean="0"/>
              <a:t>, </a:t>
            </a:r>
            <a:r>
              <a:rPr lang="en-US" sz="1400" i="1" dirty="0" err="1" smtClean="0"/>
              <a:t>yosh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boladay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har</a:t>
            </a:r>
            <a:r>
              <a:rPr lang="en-US" sz="1400" i="1" dirty="0" smtClean="0"/>
              <a:t> yon </a:t>
            </a:r>
            <a:r>
              <a:rPr lang="en-US" sz="1400" i="1" dirty="0" err="1" smtClean="0"/>
              <a:t>yugurdim</a:t>
            </a:r>
            <a:r>
              <a:rPr lang="en-US" sz="1400" i="1" dirty="0" smtClean="0"/>
              <a:t>. </a:t>
            </a:r>
            <a:endParaRPr lang="ru-RU" sz="1400" i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511573" y="1810916"/>
            <a:ext cx="3888432" cy="385192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 smtClean="0"/>
              <a:t>Sevinch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esdan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chiqadi-yu</a:t>
            </a:r>
            <a:r>
              <a:rPr lang="en-US" sz="1400" i="1" dirty="0" smtClean="0"/>
              <a:t>, </a:t>
            </a:r>
            <a:r>
              <a:rPr lang="en-US" sz="1400" i="1" dirty="0" err="1" smtClean="0"/>
              <a:t>qayg‘u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unutilmaydi</a:t>
            </a:r>
            <a:r>
              <a:rPr lang="en-US" sz="1400" i="1" dirty="0" smtClean="0"/>
              <a:t>.</a:t>
            </a:r>
            <a:endParaRPr lang="ru-RU" sz="1400" i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47475" y="2257264"/>
            <a:ext cx="3888433" cy="370892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 smtClean="0"/>
              <a:t>Uying</a:t>
            </a:r>
            <a:r>
              <a:rPr lang="en-US" sz="1400" i="1" dirty="0" smtClean="0"/>
              <a:t> tor </a:t>
            </a:r>
            <a:r>
              <a:rPr lang="en-US" sz="1400" i="1" dirty="0" err="1" smtClean="0"/>
              <a:t>bo‘lsa</a:t>
            </a:r>
            <a:r>
              <a:rPr lang="en-US" sz="1400" i="1" dirty="0" smtClean="0"/>
              <a:t> ham, </a:t>
            </a:r>
            <a:r>
              <a:rPr lang="en-US" sz="1400" i="1" dirty="0" err="1" smtClean="0"/>
              <a:t>ko‘ngling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keng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bo‘lsin</a:t>
            </a:r>
            <a:r>
              <a:rPr lang="en-US" sz="1400" i="1" dirty="0" smtClean="0"/>
              <a:t>.</a:t>
            </a:r>
            <a:endParaRPr lang="ru-RU" sz="1400" i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511103" y="2685864"/>
            <a:ext cx="3888430" cy="410344"/>
          </a:xfrm>
          <a:prstGeom prst="roundRect">
            <a:avLst>
              <a:gd name="adj" fmla="val 50000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smtClean="0"/>
              <a:t>Bulbul </a:t>
            </a:r>
            <a:r>
              <a:rPr lang="en-US" sz="1400" i="1" dirty="0" err="1" smtClean="0"/>
              <a:t>gulzorni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izlaydi</a:t>
            </a:r>
            <a:r>
              <a:rPr lang="en-US" sz="1400" i="1" dirty="0" smtClean="0"/>
              <a:t>, </a:t>
            </a:r>
            <a:r>
              <a:rPr lang="en-US" sz="1400" i="1" dirty="0" err="1" smtClean="0"/>
              <a:t>boyo‘g‘li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esa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doim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xarobani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ko‘zlaydi</a:t>
            </a:r>
            <a:r>
              <a:rPr lang="en-US" sz="1400" i="1" dirty="0" smtClean="0"/>
              <a:t>.</a:t>
            </a:r>
            <a:endParaRPr lang="ru-RU" sz="1400" i="1" dirty="0"/>
          </a:p>
        </p:txBody>
      </p:sp>
      <p:sp>
        <p:nvSpPr>
          <p:cNvPr id="5" name="Овал 4"/>
          <p:cNvSpPr/>
          <p:nvPr/>
        </p:nvSpPr>
        <p:spPr>
          <a:xfrm>
            <a:off x="215899" y="1321159"/>
            <a:ext cx="422723" cy="419875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A</a:t>
            </a:r>
            <a:endParaRPr lang="ru-RU" sz="1400" b="1" dirty="0"/>
          </a:p>
        </p:txBody>
      </p:sp>
      <p:sp>
        <p:nvSpPr>
          <p:cNvPr id="18" name="Овал 17"/>
          <p:cNvSpPr/>
          <p:nvPr/>
        </p:nvSpPr>
        <p:spPr>
          <a:xfrm>
            <a:off x="1079995" y="1810916"/>
            <a:ext cx="431577" cy="38519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B</a:t>
            </a:r>
            <a:endParaRPr lang="ru-RU" sz="1400" b="1" dirty="0"/>
          </a:p>
        </p:txBody>
      </p:sp>
      <p:sp>
        <p:nvSpPr>
          <p:cNvPr id="19" name="Овал 18"/>
          <p:cNvSpPr/>
          <p:nvPr/>
        </p:nvSpPr>
        <p:spPr>
          <a:xfrm>
            <a:off x="215900" y="2257264"/>
            <a:ext cx="431577" cy="37089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D</a:t>
            </a:r>
            <a:endParaRPr lang="ru-RU" sz="1400" b="1" dirty="0"/>
          </a:p>
        </p:txBody>
      </p:sp>
      <p:sp>
        <p:nvSpPr>
          <p:cNvPr id="20" name="Овал 19"/>
          <p:cNvSpPr/>
          <p:nvPr/>
        </p:nvSpPr>
        <p:spPr>
          <a:xfrm>
            <a:off x="1079525" y="2685864"/>
            <a:ext cx="431578" cy="410344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rgbClr val="0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E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10373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18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21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7" grpId="0" animBg="1"/>
      <p:bldP spid="5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Test </a:t>
            </a:r>
            <a:r>
              <a:rPr lang="en-US" sz="2000" dirty="0" err="1" smtClean="0"/>
              <a:t>sinovi</a:t>
            </a:r>
            <a:endParaRPr lang="ru-RU" sz="2000" dirty="0"/>
          </a:p>
        </p:txBody>
      </p:sp>
      <p:sp>
        <p:nvSpPr>
          <p:cNvPr id="3" name="AutoShape 2" descr="https://i.gifer.com/3xpy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15899" y="611932"/>
            <a:ext cx="5364125" cy="338554"/>
          </a:xfrm>
          <a:prstGeom prst="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3.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Bog‘langan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gapni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aniqlang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47477" y="1056153"/>
            <a:ext cx="3888432" cy="419875"/>
          </a:xfrm>
          <a:prstGeom prst="roundRect">
            <a:avLst>
              <a:gd name="adj" fmla="val 50000"/>
            </a:avLst>
          </a:prstGeom>
          <a:solidFill>
            <a:srgbClr val="C5FFEC"/>
          </a:solidFill>
          <a:ln>
            <a:solidFill>
              <a:srgbClr val="00B0F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 smtClean="0"/>
              <a:t>Go‘zallik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kishi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uchun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katta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baxt</a:t>
            </a:r>
            <a:r>
              <a:rPr lang="en-US" sz="1400" i="1" dirty="0" smtClean="0"/>
              <a:t>, ammo </a:t>
            </a:r>
            <a:r>
              <a:rPr lang="en-US" sz="1400" i="1" dirty="0" err="1" smtClean="0"/>
              <a:t>mehnatsevarlik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bebaho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ziynatdir</a:t>
            </a:r>
            <a:r>
              <a:rPr lang="en-US" sz="1400" i="1" dirty="0" smtClean="0"/>
              <a:t>.</a:t>
            </a:r>
            <a:endParaRPr lang="ru-RU" sz="1400" i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71043" y="1548036"/>
            <a:ext cx="3888432" cy="432048"/>
          </a:xfrm>
          <a:prstGeom prst="roundRect">
            <a:avLst>
              <a:gd name="adj" fmla="val 50000"/>
            </a:avLst>
          </a:prstGeom>
          <a:solidFill>
            <a:srgbClr val="C5FFEC"/>
          </a:solidFill>
          <a:ln>
            <a:solidFill>
              <a:srgbClr val="00B0F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smtClean="0"/>
              <a:t>U </a:t>
            </a:r>
            <a:r>
              <a:rPr lang="en-US" sz="1400" i="1" dirty="0" err="1" smtClean="0"/>
              <a:t>tabiat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go‘zalligining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takomili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va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inson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latofatining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ayni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mujassami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edi</a:t>
            </a:r>
            <a:r>
              <a:rPr lang="en-US" sz="1400" i="1" dirty="0" smtClean="0"/>
              <a:t>.</a:t>
            </a:r>
            <a:endParaRPr lang="ru-RU" sz="1400" i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259228" y="2089760"/>
            <a:ext cx="3888433" cy="430383"/>
          </a:xfrm>
          <a:prstGeom prst="roundRect">
            <a:avLst>
              <a:gd name="adj" fmla="val 50000"/>
            </a:avLst>
          </a:prstGeom>
          <a:solidFill>
            <a:srgbClr val="C5FFEC"/>
          </a:solidFill>
          <a:ln>
            <a:solidFill>
              <a:srgbClr val="00B0F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 smtClean="0"/>
              <a:t>Uning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qiziq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odati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bor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edi</a:t>
            </a:r>
            <a:r>
              <a:rPr lang="en-US" sz="1400" i="1" dirty="0" smtClean="0"/>
              <a:t>: </a:t>
            </a:r>
            <a:r>
              <a:rPr lang="en-US" sz="1400" i="1" dirty="0" err="1" smtClean="0"/>
              <a:t>birovning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ovqatlanishiga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nazar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solishni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uyat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hisoblardi</a:t>
            </a:r>
            <a:r>
              <a:rPr lang="en-US" sz="1400" i="1" dirty="0" smtClean="0"/>
              <a:t>.</a:t>
            </a:r>
            <a:endParaRPr lang="ru-RU" sz="1400" i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619587" y="2613856"/>
            <a:ext cx="3888430" cy="410344"/>
          </a:xfrm>
          <a:prstGeom prst="roundRect">
            <a:avLst>
              <a:gd name="adj" fmla="val 50000"/>
            </a:avLst>
          </a:prstGeom>
          <a:solidFill>
            <a:srgbClr val="C5FFEC"/>
          </a:solidFill>
          <a:ln>
            <a:solidFill>
              <a:srgbClr val="00B0F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 smtClean="0"/>
              <a:t>Havo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bulut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bo‘lsa</a:t>
            </a:r>
            <a:r>
              <a:rPr lang="en-US" sz="1400" i="1" dirty="0" smtClean="0"/>
              <a:t> ham, </a:t>
            </a:r>
            <a:r>
              <a:rPr lang="en-US" sz="1400" i="1" dirty="0" err="1" smtClean="0"/>
              <a:t>yomg‘ir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yog‘madi</a:t>
            </a:r>
            <a:r>
              <a:rPr lang="en-US" sz="1400" i="1" dirty="0" smtClean="0"/>
              <a:t>.</a:t>
            </a:r>
            <a:endParaRPr lang="ru-RU" sz="1400" i="1" dirty="0"/>
          </a:p>
        </p:txBody>
      </p:sp>
      <p:sp>
        <p:nvSpPr>
          <p:cNvPr id="5" name="Овал 4"/>
          <p:cNvSpPr/>
          <p:nvPr/>
        </p:nvSpPr>
        <p:spPr>
          <a:xfrm>
            <a:off x="215899" y="1056153"/>
            <a:ext cx="422723" cy="419875"/>
          </a:xfrm>
          <a:prstGeom prst="ellipse">
            <a:avLst/>
          </a:prstGeom>
          <a:solidFill>
            <a:srgbClr val="C5FFEC"/>
          </a:solidFill>
          <a:ln>
            <a:solidFill>
              <a:srgbClr val="00B0F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A</a:t>
            </a:r>
            <a:endParaRPr lang="ru-RU" sz="1400" b="1" dirty="0"/>
          </a:p>
        </p:txBody>
      </p:sp>
      <p:sp>
        <p:nvSpPr>
          <p:cNvPr id="18" name="Овал 17"/>
          <p:cNvSpPr/>
          <p:nvPr/>
        </p:nvSpPr>
        <p:spPr>
          <a:xfrm>
            <a:off x="539465" y="1548036"/>
            <a:ext cx="431577" cy="432048"/>
          </a:xfrm>
          <a:prstGeom prst="ellipse">
            <a:avLst/>
          </a:prstGeom>
          <a:solidFill>
            <a:srgbClr val="C5FFEC"/>
          </a:solidFill>
          <a:ln>
            <a:solidFill>
              <a:srgbClr val="00B0F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B</a:t>
            </a:r>
            <a:endParaRPr lang="ru-RU" sz="1400" b="1" dirty="0"/>
          </a:p>
        </p:txBody>
      </p:sp>
      <p:sp>
        <p:nvSpPr>
          <p:cNvPr id="19" name="Овал 18"/>
          <p:cNvSpPr/>
          <p:nvPr/>
        </p:nvSpPr>
        <p:spPr>
          <a:xfrm>
            <a:off x="827653" y="2089761"/>
            <a:ext cx="431577" cy="430382"/>
          </a:xfrm>
          <a:prstGeom prst="ellipse">
            <a:avLst/>
          </a:prstGeom>
          <a:solidFill>
            <a:srgbClr val="C5FFEC"/>
          </a:solidFill>
          <a:ln>
            <a:solidFill>
              <a:srgbClr val="00B0F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D</a:t>
            </a:r>
            <a:endParaRPr lang="ru-RU" sz="1400" b="1" dirty="0"/>
          </a:p>
        </p:txBody>
      </p:sp>
      <p:sp>
        <p:nvSpPr>
          <p:cNvPr id="20" name="Овал 19"/>
          <p:cNvSpPr/>
          <p:nvPr/>
        </p:nvSpPr>
        <p:spPr>
          <a:xfrm>
            <a:off x="1188009" y="2613856"/>
            <a:ext cx="431578" cy="410344"/>
          </a:xfrm>
          <a:prstGeom prst="ellipse">
            <a:avLst/>
          </a:prstGeom>
          <a:solidFill>
            <a:srgbClr val="C5FFEC"/>
          </a:solidFill>
          <a:ln>
            <a:solidFill>
              <a:srgbClr val="00B0F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E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356173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Test </a:t>
            </a:r>
            <a:r>
              <a:rPr lang="en-US" sz="2000" dirty="0" err="1" smtClean="0"/>
              <a:t>sinovi</a:t>
            </a:r>
            <a:endParaRPr lang="ru-RU" sz="2000" dirty="0"/>
          </a:p>
        </p:txBody>
      </p:sp>
      <p:sp>
        <p:nvSpPr>
          <p:cNvPr id="3" name="AutoShape 2" descr="https://i.gifer.com/3xpy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15899" y="611932"/>
            <a:ext cx="5364125" cy="584775"/>
          </a:xfrm>
          <a:prstGeom prst="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Inkor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munosabatli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bog‘langan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gap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qatorini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toping.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9485" y="1317713"/>
            <a:ext cx="3888432" cy="346194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 smtClean="0"/>
              <a:t>Bundan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na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senga</a:t>
            </a:r>
            <a:r>
              <a:rPr lang="en-US" sz="1400" i="1" dirty="0" smtClean="0"/>
              <a:t>, </a:t>
            </a:r>
            <a:r>
              <a:rPr lang="en-US" sz="1400" i="1" dirty="0" err="1" smtClean="0"/>
              <a:t>na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menga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naf</a:t>
            </a:r>
            <a:r>
              <a:rPr lang="en-US" sz="1400" i="1" dirty="0" smtClean="0"/>
              <a:t> bor.</a:t>
            </a:r>
            <a:endParaRPr lang="ru-RU" sz="1400" i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935039" y="1749760"/>
            <a:ext cx="3888432" cy="356231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 smtClean="0"/>
              <a:t>Kimsandan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na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xat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bor</a:t>
            </a:r>
            <a:r>
              <a:rPr lang="en-US" sz="1400" i="1" dirty="0" smtClean="0"/>
              <a:t>, </a:t>
            </a:r>
            <a:r>
              <a:rPr lang="en-US" sz="1400" i="1" dirty="0" err="1" smtClean="0"/>
              <a:t>na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xabar</a:t>
            </a:r>
            <a:r>
              <a:rPr lang="en-US" sz="1400" i="1" dirty="0" smtClean="0"/>
              <a:t>.</a:t>
            </a:r>
            <a:endParaRPr lang="ru-RU" sz="1400" i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151532" y="2201289"/>
            <a:ext cx="3888433" cy="354859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smtClean="0"/>
              <a:t>Kun </a:t>
            </a:r>
            <a:r>
              <a:rPr lang="en-US" sz="1400" i="1" dirty="0" err="1" smtClean="0"/>
              <a:t>sovuq</a:t>
            </a:r>
            <a:r>
              <a:rPr lang="en-US" sz="1400" i="1" dirty="0" smtClean="0"/>
              <a:t>, ammo </a:t>
            </a:r>
            <a:r>
              <a:rPr lang="en-US" sz="1400" i="1" dirty="0" err="1" smtClean="0"/>
              <a:t>osmon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beg‘ubor</a:t>
            </a:r>
            <a:r>
              <a:rPr lang="en-US" sz="1400" i="1" dirty="0" smtClean="0"/>
              <a:t>.</a:t>
            </a:r>
            <a:endParaRPr lang="ru-RU" sz="1400" i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1400564" y="2649860"/>
            <a:ext cx="3888430" cy="338336"/>
          </a:xfrm>
          <a:prstGeom prst="roundRect">
            <a:avLst>
              <a:gd name="adj" fmla="val 50000"/>
            </a:avLst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smtClean="0"/>
              <a:t>Na </a:t>
            </a:r>
            <a:r>
              <a:rPr lang="en-US" sz="1400" i="1" dirty="0" err="1" smtClean="0"/>
              <a:t>kulishni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bilmaydi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va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na</a:t>
            </a:r>
            <a:r>
              <a:rPr lang="en-US" sz="1400" i="1" dirty="0" smtClean="0"/>
              <a:t> </a:t>
            </a:r>
            <a:r>
              <a:rPr lang="en-US" sz="1400" i="1" dirty="0" err="1" smtClean="0"/>
              <a:t>yig‘lashni</a:t>
            </a:r>
            <a:r>
              <a:rPr lang="en-US" sz="1400" i="1" dirty="0" smtClean="0"/>
              <a:t>.</a:t>
            </a:r>
            <a:endParaRPr lang="ru-RU" sz="1400" i="1" dirty="0"/>
          </a:p>
        </p:txBody>
      </p:sp>
      <p:sp>
        <p:nvSpPr>
          <p:cNvPr id="5" name="Овал 4"/>
          <p:cNvSpPr/>
          <p:nvPr/>
        </p:nvSpPr>
        <p:spPr>
          <a:xfrm>
            <a:off x="287907" y="1317713"/>
            <a:ext cx="422723" cy="34619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A</a:t>
            </a:r>
            <a:endParaRPr lang="ru-RU" sz="1400" b="1" dirty="0"/>
          </a:p>
        </p:txBody>
      </p:sp>
      <p:sp>
        <p:nvSpPr>
          <p:cNvPr id="18" name="Овал 17"/>
          <p:cNvSpPr/>
          <p:nvPr/>
        </p:nvSpPr>
        <p:spPr>
          <a:xfrm>
            <a:off x="503461" y="1749760"/>
            <a:ext cx="431577" cy="35623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B</a:t>
            </a:r>
            <a:endParaRPr lang="ru-RU" sz="1400" b="1" dirty="0"/>
          </a:p>
        </p:txBody>
      </p:sp>
      <p:sp>
        <p:nvSpPr>
          <p:cNvPr id="19" name="Овал 18"/>
          <p:cNvSpPr/>
          <p:nvPr/>
        </p:nvSpPr>
        <p:spPr>
          <a:xfrm>
            <a:off x="719957" y="2201290"/>
            <a:ext cx="431577" cy="354858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D</a:t>
            </a:r>
            <a:endParaRPr lang="ru-RU" sz="1400" b="1" dirty="0"/>
          </a:p>
        </p:txBody>
      </p:sp>
      <p:sp>
        <p:nvSpPr>
          <p:cNvPr id="20" name="Овал 19"/>
          <p:cNvSpPr/>
          <p:nvPr/>
        </p:nvSpPr>
        <p:spPr>
          <a:xfrm>
            <a:off x="968986" y="2649860"/>
            <a:ext cx="431578" cy="338336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E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2172984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4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7" grpId="0" animBg="1"/>
      <p:bldP spid="5" grpId="0" animBg="1"/>
      <p:bldP spid="19" grpId="0" animBg="1"/>
      <p:bldP spid="2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Test </a:t>
            </a:r>
            <a:r>
              <a:rPr lang="en-US" sz="2000" dirty="0" err="1" smtClean="0"/>
              <a:t>sinovi</a:t>
            </a:r>
            <a:endParaRPr lang="ru-RU" sz="2000" dirty="0"/>
          </a:p>
        </p:txBody>
      </p:sp>
      <p:sp>
        <p:nvSpPr>
          <p:cNvPr id="3" name="AutoShape 2" descr="https://i.gifer.com/3xpy.gif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15899" y="611932"/>
            <a:ext cx="5364125" cy="830997"/>
          </a:xfrm>
          <a:prstGeom prst="rect">
            <a:avLst/>
          </a:prstGeom>
          <a:solidFill>
            <a:srgbClr val="FFFF99"/>
          </a:solidFill>
          <a:ln>
            <a:solidFill>
              <a:srgbClr val="FFC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5.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O‘g‘ilchasi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yugurib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keldi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-da,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dadasining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quchog‘iga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otildi</a:t>
            </a:r>
            <a:r>
              <a:rPr lang="en-US" sz="1600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Qo‘shma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gap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qismlari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orasida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qanday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munosabat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bor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? </a:t>
            </a:r>
            <a:endParaRPr lang="ru-RU" sz="16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51533" y="1677987"/>
            <a:ext cx="1368152" cy="294722"/>
          </a:xfrm>
          <a:prstGeom prst="roundRect">
            <a:avLst>
              <a:gd name="adj" fmla="val 50000"/>
            </a:avLst>
          </a:prstGeom>
          <a:solidFill>
            <a:schemeClr val="tx1">
              <a:lumMod val="85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 smtClean="0"/>
              <a:t>Sabab-natija</a:t>
            </a:r>
            <a:endParaRPr lang="ru-RU" sz="1400" i="1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151063" y="2288886"/>
            <a:ext cx="1368622" cy="303266"/>
          </a:xfrm>
          <a:prstGeom prst="roundRect">
            <a:avLst>
              <a:gd name="adj" fmla="val 50000"/>
            </a:avLst>
          </a:prstGeom>
          <a:solidFill>
            <a:schemeClr val="tx1">
              <a:lumMod val="85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 smtClean="0"/>
              <a:t>Zidlash</a:t>
            </a:r>
            <a:r>
              <a:rPr lang="en-US" sz="1400" i="1" dirty="0" smtClean="0"/>
              <a:t> </a:t>
            </a:r>
            <a:endParaRPr lang="ru-RU" sz="1400" i="1" dirty="0"/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3563801" y="1658774"/>
            <a:ext cx="1332148" cy="302098"/>
          </a:xfrm>
          <a:prstGeom prst="roundRect">
            <a:avLst>
              <a:gd name="adj" fmla="val 50000"/>
            </a:avLst>
          </a:prstGeom>
          <a:solidFill>
            <a:schemeClr val="tx1">
              <a:lumMod val="85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 smtClean="0"/>
              <a:t>Inkor</a:t>
            </a:r>
            <a:r>
              <a:rPr lang="en-US" sz="1400" i="1" dirty="0" smtClean="0"/>
              <a:t> </a:t>
            </a:r>
            <a:endParaRPr lang="ru-RU" sz="1400" i="1" dirty="0"/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63804" y="2288432"/>
            <a:ext cx="1332145" cy="288032"/>
          </a:xfrm>
          <a:prstGeom prst="roundRect">
            <a:avLst>
              <a:gd name="adj" fmla="val 50000"/>
            </a:avLst>
          </a:prstGeom>
          <a:solidFill>
            <a:schemeClr val="tx1">
              <a:lumMod val="85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i="1" dirty="0" err="1" smtClean="0"/>
              <a:t>Payt</a:t>
            </a:r>
            <a:endParaRPr lang="ru-RU" sz="1400" i="1" dirty="0"/>
          </a:p>
        </p:txBody>
      </p:sp>
      <p:sp>
        <p:nvSpPr>
          <p:cNvPr id="5" name="Овал 4"/>
          <p:cNvSpPr/>
          <p:nvPr/>
        </p:nvSpPr>
        <p:spPr>
          <a:xfrm>
            <a:off x="719955" y="1677987"/>
            <a:ext cx="422723" cy="294722"/>
          </a:xfrm>
          <a:prstGeom prst="ellipse">
            <a:avLst/>
          </a:prstGeom>
          <a:solidFill>
            <a:schemeClr val="tx1">
              <a:lumMod val="85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A</a:t>
            </a:r>
            <a:endParaRPr lang="ru-RU" sz="1400" b="1" dirty="0"/>
          </a:p>
        </p:txBody>
      </p:sp>
      <p:sp>
        <p:nvSpPr>
          <p:cNvPr id="18" name="Овал 17"/>
          <p:cNvSpPr/>
          <p:nvPr/>
        </p:nvSpPr>
        <p:spPr>
          <a:xfrm>
            <a:off x="719485" y="2288886"/>
            <a:ext cx="431577" cy="303266"/>
          </a:xfrm>
          <a:prstGeom prst="ellipse">
            <a:avLst/>
          </a:prstGeom>
          <a:solidFill>
            <a:schemeClr val="tx1">
              <a:lumMod val="85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/>
              <a:t>B</a:t>
            </a:r>
            <a:endParaRPr lang="ru-RU" sz="1400" b="1" dirty="0"/>
          </a:p>
        </p:txBody>
      </p:sp>
      <p:sp>
        <p:nvSpPr>
          <p:cNvPr id="19" name="Овал 18"/>
          <p:cNvSpPr/>
          <p:nvPr/>
        </p:nvSpPr>
        <p:spPr>
          <a:xfrm>
            <a:off x="3132226" y="1658774"/>
            <a:ext cx="431577" cy="302097"/>
          </a:xfrm>
          <a:prstGeom prst="ellipse">
            <a:avLst/>
          </a:prstGeom>
          <a:solidFill>
            <a:schemeClr val="tx1">
              <a:lumMod val="85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D</a:t>
            </a:r>
            <a:endParaRPr lang="ru-RU" sz="1400" b="1" dirty="0"/>
          </a:p>
        </p:txBody>
      </p:sp>
      <p:sp>
        <p:nvSpPr>
          <p:cNvPr id="20" name="Овал 19"/>
          <p:cNvSpPr/>
          <p:nvPr/>
        </p:nvSpPr>
        <p:spPr>
          <a:xfrm>
            <a:off x="3132226" y="2288432"/>
            <a:ext cx="399079" cy="288032"/>
          </a:xfrm>
          <a:prstGeom prst="ellipse">
            <a:avLst/>
          </a:prstGeom>
          <a:solidFill>
            <a:schemeClr val="tx1">
              <a:lumMod val="85000"/>
            </a:schemeClr>
          </a:solidFill>
          <a:ln>
            <a:solidFill>
              <a:srgbClr val="0000FF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/>
              <a:t>E</a:t>
            </a:r>
            <a:endParaRPr lang="ru-RU" sz="1400" b="1" dirty="0"/>
          </a:p>
        </p:txBody>
      </p:sp>
    </p:spTree>
    <p:extLst>
      <p:ext uri="{BB962C8B-B14F-4D97-AF65-F5344CB8AC3E}">
        <p14:creationId xmlns:p14="http://schemas.microsoft.com/office/powerpoint/2010/main" val="1501921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5" grpId="0" animBg="1"/>
      <p:bldP spid="16" grpId="0" animBg="1"/>
      <p:bldP spid="5" grpId="0" animBg="1"/>
      <p:bldP spid="18" grpId="0" animBg="1"/>
      <p:bldP spid="1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1981" y="129362"/>
            <a:ext cx="5624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/>
              <a:t>Matn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va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lug‘at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ustida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ishlash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75569" y="611932"/>
            <a:ext cx="417646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b="1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  73-mashq</a:t>
            </a:r>
            <a:r>
              <a:rPr lang="en-US" sz="14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Atoqli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yozuvchi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Shuhrat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qalamiga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mansub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parchani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o‘qing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Sodda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gaplarning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bir-biriga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bog‘lanishiga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diqqat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qiling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O‘z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qishlog‘ingiz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shahringiz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)da tong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otishini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kuzatganmisiz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?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Taassurotingizni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hikoya</a:t>
            </a:r>
            <a:r>
              <a:rPr lang="en-US" sz="1400" dirty="0" smtClean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qilib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bering</a:t>
            </a:r>
            <a:r>
              <a:rPr lang="en-US" sz="1400" dirty="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6" name="Рисунок 15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70" y="539924"/>
            <a:ext cx="1260199" cy="13569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69" y="1683607"/>
            <a:ext cx="1794826" cy="148460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5789" y="1788123"/>
            <a:ext cx="1784896" cy="13800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39755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1981" y="129362"/>
            <a:ext cx="5624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Matn</a:t>
            </a:r>
            <a:r>
              <a:rPr lang="en-US" sz="1600" dirty="0" smtClean="0"/>
              <a:t> </a:t>
            </a:r>
            <a:r>
              <a:rPr lang="en-US" sz="1600" dirty="0" err="1" smtClean="0"/>
              <a:t>va</a:t>
            </a:r>
            <a:r>
              <a:rPr lang="en-US" sz="1600" dirty="0" smtClean="0"/>
              <a:t> </a:t>
            </a:r>
            <a:r>
              <a:rPr lang="en-US" sz="1600" dirty="0" err="1" smtClean="0"/>
              <a:t>lug‘at</a:t>
            </a:r>
            <a:r>
              <a:rPr lang="en-US" sz="1600" dirty="0" smtClean="0"/>
              <a:t> </a:t>
            </a:r>
            <a:r>
              <a:rPr lang="en-US" sz="1600" dirty="0" err="1" smtClean="0"/>
              <a:t>ustida</a:t>
            </a:r>
            <a:r>
              <a:rPr lang="en-US" sz="1600" dirty="0" smtClean="0"/>
              <a:t> </a:t>
            </a:r>
            <a:r>
              <a:rPr lang="en-US" sz="1600" dirty="0" err="1" smtClean="0"/>
              <a:t>ishlash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3421" y="611932"/>
            <a:ext cx="55086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smtClean="0">
                <a:solidFill>
                  <a:srgbClr val="000000"/>
                </a:solidFill>
              </a:rPr>
              <a:t>     Yum-</a:t>
            </a:r>
            <a:r>
              <a:rPr lang="en-US" sz="1400" dirty="0" err="1" smtClean="0">
                <a:solidFill>
                  <a:srgbClr val="000000"/>
                </a:solidFill>
              </a:rPr>
              <a:t>yumaloq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to‘lin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oy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qishloqni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o‘zining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nurli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yo‘rgagiga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o‘rab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uyquga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shirin</a:t>
            </a:r>
            <a:r>
              <a:rPr lang="en-US" sz="1400" dirty="0">
                <a:solidFill>
                  <a:srgbClr val="000000"/>
                </a:solidFill>
              </a:rPr>
              <a:t> tong </a:t>
            </a:r>
            <a:r>
              <a:rPr lang="en-US" sz="1400" dirty="0" err="1">
                <a:solidFill>
                  <a:srgbClr val="000000"/>
                </a:solidFill>
              </a:rPr>
              <a:t>uyqusiga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chorlaydi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</a:rPr>
              <a:t>unda-munda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yulduzlar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mudraydi</a:t>
            </a:r>
            <a:r>
              <a:rPr lang="en-US" sz="1400" dirty="0">
                <a:solidFill>
                  <a:srgbClr val="000000"/>
                </a:solidFill>
              </a:rPr>
              <a:t>, ammo </a:t>
            </a:r>
            <a:r>
              <a:rPr lang="en-US" sz="1400" dirty="0" err="1">
                <a:solidFill>
                  <a:srgbClr val="000000"/>
                </a:solidFill>
              </a:rPr>
              <a:t>qishloq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allaqachon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uyg‘ongan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 smtClean="0">
                <a:solidFill>
                  <a:srgbClr val="000000"/>
                </a:solidFill>
              </a:rPr>
              <a:t>Tong </a:t>
            </a:r>
            <a:r>
              <a:rPr lang="en-US" sz="1400" dirty="0" err="1" smtClean="0">
                <a:solidFill>
                  <a:srgbClr val="000000"/>
                </a:solidFill>
              </a:rPr>
              <a:t>yorishadi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tun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qushi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qop-qora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qanotlarini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yig‘ib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qishloq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ustidan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olislarga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uchib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ketadi</a:t>
            </a:r>
            <a:r>
              <a:rPr lang="en-US" sz="1400" dirty="0">
                <a:solidFill>
                  <a:srgbClr val="000000"/>
                </a:solidFill>
              </a:rPr>
              <a:t>-da, </a:t>
            </a:r>
            <a:r>
              <a:rPr lang="en-US" sz="1400" dirty="0" err="1">
                <a:solidFill>
                  <a:srgbClr val="000000"/>
                </a:solidFill>
              </a:rPr>
              <a:t>chor-atrof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odatdagi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qiy-chuvga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to‘lib-toshadi</a:t>
            </a:r>
            <a:r>
              <a:rPr lang="en-US" sz="1400" dirty="0">
                <a:solidFill>
                  <a:srgbClr val="000000"/>
                </a:solidFill>
              </a:rPr>
              <a:t>.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 descr="Вырезка экрана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362" y="1728055"/>
            <a:ext cx="1372219" cy="1375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Рисунок 3" descr="Вырезка экрана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5467" y="1776933"/>
            <a:ext cx="1794338" cy="1327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Вырезка экрана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7123" y="1795959"/>
            <a:ext cx="1816898" cy="13320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9061018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61981" y="129362"/>
            <a:ext cx="562486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 err="1" smtClean="0"/>
              <a:t>Ko‘chma</a:t>
            </a:r>
            <a:r>
              <a:rPr lang="en-US" sz="1600" dirty="0" smtClean="0"/>
              <a:t> </a:t>
            </a:r>
            <a:r>
              <a:rPr lang="en-US" sz="1600" dirty="0" err="1" smtClean="0"/>
              <a:t>ma’noli</a:t>
            </a:r>
            <a:r>
              <a:rPr lang="en-US" sz="1600" dirty="0" smtClean="0"/>
              <a:t> </a:t>
            </a:r>
            <a:r>
              <a:rPr lang="en-US" sz="1600" dirty="0" err="1" smtClean="0"/>
              <a:t>so‘zlarni</a:t>
            </a:r>
            <a:r>
              <a:rPr lang="en-US" sz="1600" dirty="0" smtClean="0"/>
              <a:t> </a:t>
            </a:r>
            <a:r>
              <a:rPr lang="en-US" sz="1600" dirty="0" err="1" smtClean="0"/>
              <a:t>aniqlash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3421" y="1944080"/>
            <a:ext cx="5508612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smtClean="0">
                <a:solidFill>
                  <a:srgbClr val="000000"/>
                </a:solidFill>
              </a:rPr>
              <a:t>     Yum-</a:t>
            </a:r>
            <a:r>
              <a:rPr lang="en-US" sz="1400" dirty="0" err="1" smtClean="0">
                <a:solidFill>
                  <a:srgbClr val="000000"/>
                </a:solidFill>
              </a:rPr>
              <a:t>yumaloq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to‘lin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oy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qishloqni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o‘zining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nurli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yo‘rgagiga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o‘rab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uyquga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shirin</a:t>
            </a:r>
            <a:r>
              <a:rPr lang="en-US" sz="1400" dirty="0">
                <a:solidFill>
                  <a:srgbClr val="000000"/>
                </a:solidFill>
              </a:rPr>
              <a:t> tong </a:t>
            </a:r>
            <a:r>
              <a:rPr lang="en-US" sz="1400" dirty="0" err="1">
                <a:solidFill>
                  <a:srgbClr val="000000"/>
                </a:solidFill>
              </a:rPr>
              <a:t>uyqusiga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chorlaydi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unda-munda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yulduzlar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mudraydi</a:t>
            </a:r>
            <a:r>
              <a:rPr lang="en-US" sz="1400" b="1" i="1" dirty="0">
                <a:solidFill>
                  <a:srgbClr val="000000"/>
                </a:solidFill>
              </a:rPr>
              <a:t>, </a:t>
            </a:r>
            <a:r>
              <a:rPr lang="en-US" sz="1400" b="1" i="1" dirty="0">
                <a:solidFill>
                  <a:srgbClr val="C00000"/>
                </a:solidFill>
              </a:rPr>
              <a:t>ammo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qishloq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allaqachon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uyg‘ongan</a:t>
            </a:r>
            <a:r>
              <a:rPr lang="en-US" sz="1400" b="1" i="1" dirty="0">
                <a:solidFill>
                  <a:srgbClr val="000000"/>
                </a:solidFill>
              </a:rPr>
              <a:t>.</a:t>
            </a:r>
            <a:r>
              <a:rPr lang="en-US" sz="1400" i="1" dirty="0">
                <a:solidFill>
                  <a:srgbClr val="000000"/>
                </a:solidFill>
              </a:rPr>
              <a:t> </a:t>
            </a:r>
            <a:r>
              <a:rPr lang="en-US" sz="1400" dirty="0" smtClean="0">
                <a:solidFill>
                  <a:srgbClr val="000000"/>
                </a:solidFill>
              </a:rPr>
              <a:t>Tong </a:t>
            </a:r>
            <a:r>
              <a:rPr lang="en-US" sz="1400" dirty="0" err="1" smtClean="0">
                <a:solidFill>
                  <a:srgbClr val="000000"/>
                </a:solidFill>
              </a:rPr>
              <a:t>yorishadi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dirty="0" err="1">
                <a:solidFill>
                  <a:srgbClr val="000000"/>
                </a:solidFill>
              </a:rPr>
              <a:t>tun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qushi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qop-qora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qanotlarini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yig‘ib</a:t>
            </a:r>
            <a:r>
              <a:rPr lang="en-US" sz="1400" dirty="0">
                <a:solidFill>
                  <a:srgbClr val="000000"/>
                </a:solidFill>
              </a:rPr>
              <a:t>, </a:t>
            </a:r>
            <a:r>
              <a:rPr lang="en-US" sz="1400" b="1" i="1" dirty="0" err="1">
                <a:solidFill>
                  <a:srgbClr val="000000"/>
                </a:solidFill>
              </a:rPr>
              <a:t>qishloq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ustidan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olislarga</a:t>
            </a:r>
            <a:r>
              <a:rPr lang="en-US" sz="1400" b="1" i="1" dirty="0" smtClean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uchib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ketadi</a:t>
            </a:r>
            <a:r>
              <a:rPr lang="en-US" sz="1400" b="1" i="1" dirty="0">
                <a:solidFill>
                  <a:srgbClr val="C00000"/>
                </a:solidFill>
              </a:rPr>
              <a:t>-da, </a:t>
            </a:r>
            <a:r>
              <a:rPr lang="en-US" sz="1400" b="1" i="1" dirty="0" err="1">
                <a:solidFill>
                  <a:srgbClr val="000000"/>
                </a:solidFill>
              </a:rPr>
              <a:t>chor-atrof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odatdagi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>
                <a:solidFill>
                  <a:srgbClr val="000000"/>
                </a:solidFill>
              </a:rPr>
              <a:t>qiy-chuvga</a:t>
            </a:r>
            <a:r>
              <a:rPr lang="en-US" sz="1400" b="1" i="1" dirty="0">
                <a:solidFill>
                  <a:srgbClr val="000000"/>
                </a:solidFill>
              </a:rPr>
              <a:t> </a:t>
            </a:r>
            <a:r>
              <a:rPr lang="en-US" sz="1400" b="1" i="1" dirty="0" err="1" smtClean="0">
                <a:solidFill>
                  <a:srgbClr val="000000"/>
                </a:solidFill>
              </a:rPr>
              <a:t>to‘lib-toshadi</a:t>
            </a:r>
            <a:r>
              <a:rPr lang="en-US" sz="1400" b="1" i="1" dirty="0">
                <a:solidFill>
                  <a:srgbClr val="000000"/>
                </a:solidFill>
              </a:rPr>
              <a:t>.</a:t>
            </a:r>
            <a:endParaRPr lang="ru-RU" sz="1400" b="1" i="1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Табличка 2"/>
          <p:cNvSpPr/>
          <p:nvPr/>
        </p:nvSpPr>
        <p:spPr>
          <a:xfrm>
            <a:off x="545398" y="589333"/>
            <a:ext cx="1728192" cy="324036"/>
          </a:xfrm>
          <a:prstGeom prst="plaque">
            <a:avLst/>
          </a:prstGeom>
          <a:solidFill>
            <a:srgbClr val="FF81FF"/>
          </a:solidFill>
          <a:ln>
            <a:solidFill>
              <a:srgbClr val="C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 smtClean="0">
                <a:solidFill>
                  <a:srgbClr val="000000"/>
                </a:solidFill>
              </a:rPr>
              <a:t>oy</a:t>
            </a:r>
            <a:r>
              <a:rPr lang="en-US" sz="1400" dirty="0" smtClean="0">
                <a:solidFill>
                  <a:srgbClr val="000000"/>
                </a:solidFill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</a:rPr>
              <a:t>yo‘rgagi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530699" y="1512032"/>
            <a:ext cx="1728192" cy="324036"/>
          </a:xfrm>
          <a:prstGeom prst="plaque">
            <a:avLst/>
          </a:prstGeom>
          <a:solidFill>
            <a:srgbClr val="FF81FF"/>
          </a:solidFill>
          <a:ln>
            <a:solidFill>
              <a:srgbClr val="C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1400" dirty="0" err="1">
                <a:solidFill>
                  <a:srgbClr val="000000"/>
                </a:solidFill>
              </a:rPr>
              <a:t>qishloq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uyg‘ongan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7" name="Табличка 6"/>
          <p:cNvSpPr/>
          <p:nvPr/>
        </p:nvSpPr>
        <p:spPr>
          <a:xfrm>
            <a:off x="3249014" y="589333"/>
            <a:ext cx="1728192" cy="324036"/>
          </a:xfrm>
          <a:prstGeom prst="plaque">
            <a:avLst/>
          </a:prstGeom>
          <a:solidFill>
            <a:srgbClr val="FF81FF"/>
          </a:solidFill>
          <a:ln>
            <a:solidFill>
              <a:srgbClr val="C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rgbClr val="000000"/>
                </a:solidFill>
              </a:rPr>
              <a:t>shirin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uyqusi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8" name="Табличка 7"/>
          <p:cNvSpPr/>
          <p:nvPr/>
        </p:nvSpPr>
        <p:spPr>
          <a:xfrm>
            <a:off x="323441" y="1043980"/>
            <a:ext cx="1728192" cy="324036"/>
          </a:xfrm>
          <a:prstGeom prst="plaque">
            <a:avLst/>
          </a:prstGeom>
          <a:solidFill>
            <a:srgbClr val="FF81FF"/>
          </a:solidFill>
          <a:ln>
            <a:solidFill>
              <a:srgbClr val="C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rgbClr val="000000"/>
                </a:solidFill>
              </a:rPr>
              <a:t>tun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qushi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</a:p>
        </p:txBody>
      </p:sp>
      <p:sp>
        <p:nvSpPr>
          <p:cNvPr id="9" name="Табличка 8"/>
          <p:cNvSpPr/>
          <p:nvPr/>
        </p:nvSpPr>
        <p:spPr>
          <a:xfrm>
            <a:off x="3491793" y="1043980"/>
            <a:ext cx="1992321" cy="324036"/>
          </a:xfrm>
          <a:prstGeom prst="plaque">
            <a:avLst/>
          </a:prstGeom>
          <a:solidFill>
            <a:srgbClr val="FF81FF"/>
          </a:solidFill>
          <a:ln>
            <a:solidFill>
              <a:srgbClr val="C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rgbClr val="000000"/>
                </a:solidFill>
              </a:rPr>
              <a:t>yulduzlar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mudraydi</a:t>
            </a:r>
            <a:endParaRPr lang="en-US" sz="1400" dirty="0">
              <a:solidFill>
                <a:srgbClr val="000000"/>
              </a:solidFill>
            </a:endParaRPr>
          </a:p>
        </p:txBody>
      </p:sp>
      <p:sp>
        <p:nvSpPr>
          <p:cNvPr id="11" name="Табличка 10"/>
          <p:cNvSpPr/>
          <p:nvPr/>
        </p:nvSpPr>
        <p:spPr>
          <a:xfrm>
            <a:off x="3167757" y="1512032"/>
            <a:ext cx="2239881" cy="324036"/>
          </a:xfrm>
          <a:prstGeom prst="plaque">
            <a:avLst/>
          </a:prstGeom>
          <a:solidFill>
            <a:srgbClr val="FF81FF"/>
          </a:solidFill>
          <a:ln>
            <a:solidFill>
              <a:srgbClr val="C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rgbClr val="000000"/>
                </a:solidFill>
              </a:rPr>
              <a:t>chor-atrof</a:t>
            </a:r>
            <a:r>
              <a:rPr lang="en-US" sz="1400" dirty="0">
                <a:solidFill>
                  <a:srgbClr val="000000"/>
                </a:solidFill>
              </a:rPr>
              <a:t> </a:t>
            </a:r>
            <a:r>
              <a:rPr lang="en-US" sz="1400" dirty="0" err="1">
                <a:solidFill>
                  <a:srgbClr val="000000"/>
                </a:solidFill>
              </a:rPr>
              <a:t>to‘lib-toshadi</a:t>
            </a:r>
            <a:endParaRPr lang="ru-RU" sz="1400" dirty="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Выноска с четырьмя стрелками 4"/>
          <p:cNvSpPr/>
          <p:nvPr/>
        </p:nvSpPr>
        <p:spPr>
          <a:xfrm>
            <a:off x="2286834" y="800953"/>
            <a:ext cx="936104" cy="810090"/>
          </a:xfrm>
          <a:prstGeom prst="quadArrowCallout">
            <a:avLst/>
          </a:prstGeom>
          <a:solidFill>
            <a:srgbClr val="FF81FF"/>
          </a:solidFill>
          <a:ln>
            <a:solidFill>
              <a:srgbClr val="C00000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457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4" grpId="0"/>
      <p:bldP spid="3" grpId="0" animBg="1"/>
      <p:bldP spid="6" grpId="0" animBg="1"/>
      <p:bldP spid="7" grpId="0" animBg="1"/>
      <p:bldP spid="8" grpId="0" animBg="1"/>
      <p:bldP spid="9" grpId="0" animBg="1"/>
      <p:bldP spid="11" grpId="0" animBg="1"/>
      <p:bldP spid="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154507</TotalTime>
  <Words>784</Words>
  <Application>Microsoft Office PowerPoint</Application>
  <PresentationFormat>Произвольный</PresentationFormat>
  <Paragraphs>115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18</vt:i4>
      </vt:variant>
    </vt:vector>
  </HeadingPairs>
  <TitlesOfParts>
    <vt:vector size="28" baseType="lpstr">
      <vt:lpstr>Office Theme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          Ona tili</vt:lpstr>
      <vt:lpstr>Test sinovi</vt:lpstr>
      <vt:lpstr>Test sinovi</vt:lpstr>
      <vt:lpstr>Test sinovi</vt:lpstr>
      <vt:lpstr>Test sinovi</vt:lpstr>
      <vt:lpstr>Test sinovi</vt:lpstr>
      <vt:lpstr>Презентация PowerPoint</vt:lpstr>
      <vt:lpstr>Презентация PowerPoint</vt:lpstr>
      <vt:lpstr>Презентация PowerPoint</vt:lpstr>
      <vt:lpstr>74-mashq. Gaplarni davom ettiring, kirish so‘z va kirish birikmalar bilan kengaytiring, bog‘lovchilarga e’tibor bering</vt:lpstr>
      <vt:lpstr>Презентация PowerPoint</vt:lpstr>
      <vt:lpstr>Презентация PowerPoint</vt:lpstr>
      <vt:lpstr>Lug‘at ustida ishlash</vt:lpstr>
      <vt:lpstr>Lug‘at ustida ishlash</vt:lpstr>
      <vt:lpstr>Lug‘at ustida ishlash</vt:lpstr>
      <vt:lpstr>So‘zlar  imlosi</vt:lpstr>
      <vt:lpstr>Savol va topshiriqlar</vt:lpstr>
      <vt:lpstr>Mustaqil bajarish uchun topshiriq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ACER</cp:lastModifiedBy>
  <cp:revision>1917</cp:revision>
  <dcterms:created xsi:type="dcterms:W3CDTF">2014-10-08T23:03:32Z</dcterms:created>
  <dcterms:modified xsi:type="dcterms:W3CDTF">2021-03-08T18:00:24Z</dcterms:modified>
</cp:coreProperties>
</file>