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9"/>
  </p:notesMasterIdLst>
  <p:sldIdLst>
    <p:sldId id="1414" r:id="rId11"/>
    <p:sldId id="1583" r:id="rId12"/>
    <p:sldId id="1598" r:id="rId13"/>
    <p:sldId id="1599" r:id="rId14"/>
    <p:sldId id="1600" r:id="rId15"/>
    <p:sldId id="1601" r:id="rId16"/>
    <p:sldId id="1584" r:id="rId17"/>
    <p:sldId id="1602" r:id="rId18"/>
    <p:sldId id="1603" r:id="rId19"/>
    <p:sldId id="1560" r:id="rId20"/>
    <p:sldId id="1595" r:id="rId21"/>
    <p:sldId id="1604" r:id="rId22"/>
    <p:sldId id="1605" r:id="rId23"/>
    <p:sldId id="1587" r:id="rId24"/>
    <p:sldId id="1606" r:id="rId25"/>
    <p:sldId id="1580" r:id="rId26"/>
    <p:sldId id="1607" r:id="rId27"/>
    <p:sldId id="1550" r:id="rId2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83"/>
            <p14:sldId id="1598"/>
            <p14:sldId id="1599"/>
            <p14:sldId id="1600"/>
            <p14:sldId id="1601"/>
            <p14:sldId id="1584"/>
            <p14:sldId id="1602"/>
            <p14:sldId id="1603"/>
            <p14:sldId id="1560"/>
            <p14:sldId id="1595"/>
            <p14:sldId id="1604"/>
            <p14:sldId id="1605"/>
            <p14:sldId id="1587"/>
            <p14:sldId id="1606"/>
            <p14:sldId id="1580"/>
            <p14:sldId id="1607"/>
            <p14:sldId id="155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FFF"/>
    <a:srgbClr val="BA75FF"/>
    <a:srgbClr val="66FF99"/>
    <a:srgbClr val="E9ABFF"/>
    <a:srgbClr val="FFFF99"/>
    <a:srgbClr val="0000FF"/>
    <a:srgbClr val="FF81FF"/>
    <a:srgbClr val="97FFBA"/>
    <a:srgbClr val="C5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50" d="100"/>
          <a:sy n="150" d="100"/>
        </p:scale>
        <p:origin x="-624" y="-1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8D5C9-1764-42BF-9662-6EB8EE63DBA7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21590-56E7-4B85-95BD-BE64EE87C3CF}">
      <dgm:prSet phldrT="[Текст]"/>
      <dgm:spPr>
        <a:solidFill>
          <a:srgbClr val="E9ABFF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b="1" dirty="0" err="1" smtClean="0"/>
            <a:t>Asq</a:t>
          </a:r>
          <a:r>
            <a:rPr lang="ru-RU" b="1" dirty="0" smtClean="0"/>
            <a:t>а</a:t>
          </a:r>
          <a:r>
            <a:rPr lang="en-US" b="1" dirty="0" err="1" smtClean="0"/>
            <a:t>tmoq</a:t>
          </a:r>
          <a:r>
            <a:rPr lang="en-US" b="1" dirty="0" smtClean="0"/>
            <a:t> </a:t>
          </a:r>
          <a:endParaRPr lang="ru-RU" dirty="0"/>
        </a:p>
      </dgm:t>
    </dgm:pt>
    <dgm:pt modelId="{1935E7A1-DF13-46EB-9D52-8F5D97CB6B6F}" type="parTrans" cxnId="{D19BB82C-462F-4284-997A-8E105BAE5041}">
      <dgm:prSet/>
      <dgm:spPr/>
      <dgm:t>
        <a:bodyPr/>
        <a:lstStyle/>
        <a:p>
          <a:endParaRPr lang="ru-RU"/>
        </a:p>
      </dgm:t>
    </dgm:pt>
    <dgm:pt modelId="{A384D21B-B3A6-46DF-A6A8-44E42BBA370B}" type="sibTrans" cxnId="{D19BB82C-462F-4284-997A-8E105BAE5041}">
      <dgm:prSet/>
      <dgm:spPr/>
      <dgm:t>
        <a:bodyPr/>
        <a:lstStyle/>
        <a:p>
          <a:endParaRPr lang="ru-RU"/>
        </a:p>
      </dgm:t>
    </dgm:pt>
    <dgm:pt modelId="{625DF43C-416F-4BC3-B9A3-9C172271EA48}">
      <dgm:prSet phldrT="[Текст]"/>
      <dgm:spPr>
        <a:solidFill>
          <a:srgbClr val="66FF99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kerak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bo‘lmoq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953C748-45E6-456B-B420-F9DA012B6BB7}" type="parTrans" cxnId="{3D8307A9-BB4A-4FE8-8176-9A9EDECF4009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solidFill>
          <a:srgbClr val="BA75FF"/>
        </a:solidFill>
        <a:ln>
          <a:solidFill>
            <a:srgbClr val="BA75FF"/>
          </a:solidFill>
        </a:ln>
      </dgm:spPr>
      <dgm:t>
        <a:bodyPr/>
        <a:lstStyle/>
        <a:p>
          <a:endParaRPr lang="ru-RU"/>
        </a:p>
      </dgm:t>
    </dgm:pt>
    <dgm:pt modelId="{A2C5DF8D-61CB-4A59-AA3A-5212C84109B6}" type="sibTrans" cxnId="{3D8307A9-BB4A-4FE8-8176-9A9EDECF4009}">
      <dgm:prSet/>
      <dgm:spPr/>
      <dgm:t>
        <a:bodyPr/>
        <a:lstStyle/>
        <a:p>
          <a:endParaRPr lang="ru-RU"/>
        </a:p>
      </dgm:t>
    </dgm:pt>
    <dgm:pt modelId="{A1F8FAE7-429A-4CDE-B13E-3CE2EAE396D1}">
      <dgm:prSet phldrT="[Текст]"/>
      <dgm:spPr>
        <a:solidFill>
          <a:srgbClr val="66FF99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err="1" smtClean="0"/>
            <a:t>kuniga</a:t>
          </a:r>
          <a:r>
            <a:rPr lang="en-US" dirty="0" smtClean="0"/>
            <a:t> </a:t>
          </a:r>
          <a:r>
            <a:rPr lang="en-US" dirty="0" err="1" smtClean="0"/>
            <a:t>yaramoq</a:t>
          </a:r>
          <a:endParaRPr lang="ru-RU" dirty="0"/>
        </a:p>
      </dgm:t>
    </dgm:pt>
    <dgm:pt modelId="{86F50B9B-946F-4D54-9093-5508872525BA}" type="parTrans" cxnId="{13575F8A-3792-4F35-8CA4-275EDF487E0F}">
      <dgm:prSet/>
      <dgm:spPr>
        <a:ln>
          <a:solidFill>
            <a:srgbClr val="BA75FF"/>
          </a:solidFill>
        </a:ln>
      </dgm:spPr>
      <dgm:t>
        <a:bodyPr/>
        <a:lstStyle/>
        <a:p>
          <a:endParaRPr lang="ru-RU"/>
        </a:p>
      </dgm:t>
    </dgm:pt>
    <dgm:pt modelId="{FB51F1B2-F926-45D6-8A46-AB713AA00BCC}" type="sibTrans" cxnId="{13575F8A-3792-4F35-8CA4-275EDF487E0F}">
      <dgm:prSet/>
      <dgm:spPr/>
      <dgm:t>
        <a:bodyPr/>
        <a:lstStyle/>
        <a:p>
          <a:endParaRPr lang="ru-RU"/>
        </a:p>
      </dgm:t>
    </dgm:pt>
    <dgm:pt modelId="{EFB3D445-AFE6-4478-AA46-20ED97B277E7}">
      <dgm:prSet phldrT="[Текст]"/>
      <dgm:spPr>
        <a:solidFill>
          <a:srgbClr val="66FF99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err="1" smtClean="0"/>
            <a:t>ish</a:t>
          </a:r>
          <a:r>
            <a:rPr lang="en-US" dirty="0" smtClean="0"/>
            <a:t> </a:t>
          </a:r>
          <a:r>
            <a:rPr lang="en-US" dirty="0" err="1" smtClean="0"/>
            <a:t>bermoq</a:t>
          </a:r>
          <a:endParaRPr lang="ru-RU" dirty="0"/>
        </a:p>
      </dgm:t>
    </dgm:pt>
    <dgm:pt modelId="{92399AEF-CEFA-4A7A-92D7-C5581E786778}" type="parTrans" cxnId="{1AA3A888-46BF-4FAC-B890-F9EA923BC3F3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solidFill>
          <a:srgbClr val="BA75FF"/>
        </a:solidFill>
        <a:ln>
          <a:solidFill>
            <a:srgbClr val="BA75FF"/>
          </a:solidFill>
        </a:ln>
      </dgm:spPr>
      <dgm:t>
        <a:bodyPr/>
        <a:lstStyle/>
        <a:p>
          <a:endParaRPr lang="ru-RU"/>
        </a:p>
      </dgm:t>
    </dgm:pt>
    <dgm:pt modelId="{D784B183-6BF9-4B98-8A06-B553CE928A77}" type="sibTrans" cxnId="{1AA3A888-46BF-4FAC-B890-F9EA923BC3F3}">
      <dgm:prSet/>
      <dgm:spPr/>
      <dgm:t>
        <a:bodyPr/>
        <a:lstStyle/>
        <a:p>
          <a:endParaRPr lang="ru-RU"/>
        </a:p>
      </dgm:t>
    </dgm:pt>
    <dgm:pt modelId="{FCD85B78-99C8-45DB-B8EE-1C05C8C5D1D2}" type="pres">
      <dgm:prSet presAssocID="{7FB8D5C9-1764-42BF-9662-6EB8EE63D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DF940C-89A6-4777-A83A-E6FE2F9C4546}" type="pres">
      <dgm:prSet presAssocID="{AF021590-56E7-4B85-95BD-BE64EE87C3CF}" presName="hierRoot1" presStyleCnt="0">
        <dgm:presLayoutVars>
          <dgm:hierBranch val="init"/>
        </dgm:presLayoutVars>
      </dgm:prSet>
      <dgm:spPr/>
    </dgm:pt>
    <dgm:pt modelId="{33BC61C8-5FCC-4EEF-9839-C1AC806B5FF1}" type="pres">
      <dgm:prSet presAssocID="{AF021590-56E7-4B85-95BD-BE64EE87C3CF}" presName="rootComposite1" presStyleCnt="0"/>
      <dgm:spPr/>
    </dgm:pt>
    <dgm:pt modelId="{74A5CFA5-83EF-4934-8F2E-8C22423D1DBB}" type="pres">
      <dgm:prSet presAssocID="{AF021590-56E7-4B85-95BD-BE64EE87C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1C29-4012-43DD-BFEB-C8EE4B40023A}" type="pres">
      <dgm:prSet presAssocID="{AF021590-56E7-4B85-95BD-BE64EE87C3C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1E87FC-C2D9-4DC4-905B-480781712637}" type="pres">
      <dgm:prSet presAssocID="{AF021590-56E7-4B85-95BD-BE64EE87C3CF}" presName="hierChild2" presStyleCnt="0"/>
      <dgm:spPr/>
    </dgm:pt>
    <dgm:pt modelId="{3CA2753B-E8C1-4948-B902-FB011C63C93C}" type="pres">
      <dgm:prSet presAssocID="{7953C748-45E6-456B-B420-F9DA012B6BB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A004350F-D7DB-4BA6-A08D-2C0BBF27D150}" type="pres">
      <dgm:prSet presAssocID="{625DF43C-416F-4BC3-B9A3-9C172271EA48}" presName="hierRoot2" presStyleCnt="0">
        <dgm:presLayoutVars>
          <dgm:hierBranch val="init"/>
        </dgm:presLayoutVars>
      </dgm:prSet>
      <dgm:spPr/>
    </dgm:pt>
    <dgm:pt modelId="{50F8B3C6-2839-4B2D-9DF2-2A24DEEC88C0}" type="pres">
      <dgm:prSet presAssocID="{625DF43C-416F-4BC3-B9A3-9C172271EA48}" presName="rootComposite" presStyleCnt="0"/>
      <dgm:spPr/>
    </dgm:pt>
    <dgm:pt modelId="{9AFB3B1F-1E94-416A-8F8B-415567F32379}" type="pres">
      <dgm:prSet presAssocID="{625DF43C-416F-4BC3-B9A3-9C172271EA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F427E-6F17-4543-A115-8F627CB70FFB}" type="pres">
      <dgm:prSet presAssocID="{625DF43C-416F-4BC3-B9A3-9C172271EA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5FB6D6-E173-4531-BB5C-06670618FCAD}" type="pres">
      <dgm:prSet presAssocID="{625DF43C-416F-4BC3-B9A3-9C172271EA48}" presName="hierChild4" presStyleCnt="0"/>
      <dgm:spPr/>
    </dgm:pt>
    <dgm:pt modelId="{75E92B2D-5BBA-4A29-A3BB-87E233F38FBD}" type="pres">
      <dgm:prSet presAssocID="{625DF43C-416F-4BC3-B9A3-9C172271EA48}" presName="hierChild5" presStyleCnt="0"/>
      <dgm:spPr/>
    </dgm:pt>
    <dgm:pt modelId="{38C5EDE2-EDCE-4274-9299-69C807CE85A7}" type="pres">
      <dgm:prSet presAssocID="{86F50B9B-946F-4D54-9093-5508872525BA}" presName="Name64" presStyleLbl="parChTrans1D2" presStyleIdx="1" presStyleCnt="3"/>
      <dgm:spPr/>
      <dgm:t>
        <a:bodyPr/>
        <a:lstStyle/>
        <a:p>
          <a:endParaRPr lang="ru-RU"/>
        </a:p>
      </dgm:t>
    </dgm:pt>
    <dgm:pt modelId="{726B0A21-2BC8-4D2D-9543-80C4293AEAE4}" type="pres">
      <dgm:prSet presAssocID="{A1F8FAE7-429A-4CDE-B13E-3CE2EAE396D1}" presName="hierRoot2" presStyleCnt="0">
        <dgm:presLayoutVars>
          <dgm:hierBranch val="init"/>
        </dgm:presLayoutVars>
      </dgm:prSet>
      <dgm:spPr/>
    </dgm:pt>
    <dgm:pt modelId="{BD3A3B4F-8ED0-4721-BC3B-7AC051BFFC3B}" type="pres">
      <dgm:prSet presAssocID="{A1F8FAE7-429A-4CDE-B13E-3CE2EAE396D1}" presName="rootComposite" presStyleCnt="0"/>
      <dgm:spPr/>
    </dgm:pt>
    <dgm:pt modelId="{D4DBEB6C-8BFA-420B-A2EA-12C8C6A4D4CD}" type="pres">
      <dgm:prSet presAssocID="{A1F8FAE7-429A-4CDE-B13E-3CE2EAE396D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ACD62-70E6-470D-BD10-667C8587ED69}" type="pres">
      <dgm:prSet presAssocID="{A1F8FAE7-429A-4CDE-B13E-3CE2EAE396D1}" presName="rootConnector" presStyleLbl="node2" presStyleIdx="1" presStyleCnt="3"/>
      <dgm:spPr/>
      <dgm:t>
        <a:bodyPr/>
        <a:lstStyle/>
        <a:p>
          <a:endParaRPr lang="ru-RU"/>
        </a:p>
      </dgm:t>
    </dgm:pt>
    <dgm:pt modelId="{3B919E47-FE6B-4346-8A6E-59F6B671EEC2}" type="pres">
      <dgm:prSet presAssocID="{A1F8FAE7-429A-4CDE-B13E-3CE2EAE396D1}" presName="hierChild4" presStyleCnt="0"/>
      <dgm:spPr/>
    </dgm:pt>
    <dgm:pt modelId="{E1C55C43-2060-4CA6-8B16-2B64E7A0F84C}" type="pres">
      <dgm:prSet presAssocID="{A1F8FAE7-429A-4CDE-B13E-3CE2EAE396D1}" presName="hierChild5" presStyleCnt="0"/>
      <dgm:spPr/>
    </dgm:pt>
    <dgm:pt modelId="{B7D7E837-3A55-4814-9923-092E9A13C495}" type="pres">
      <dgm:prSet presAssocID="{92399AEF-CEFA-4A7A-92D7-C5581E786778}" presName="Name64" presStyleLbl="parChTrans1D2" presStyleIdx="2" presStyleCnt="3"/>
      <dgm:spPr/>
      <dgm:t>
        <a:bodyPr/>
        <a:lstStyle/>
        <a:p>
          <a:endParaRPr lang="ru-RU"/>
        </a:p>
      </dgm:t>
    </dgm:pt>
    <dgm:pt modelId="{BDBBA848-D3E9-43C9-8FF2-C8EA32FBA371}" type="pres">
      <dgm:prSet presAssocID="{EFB3D445-AFE6-4478-AA46-20ED97B277E7}" presName="hierRoot2" presStyleCnt="0">
        <dgm:presLayoutVars>
          <dgm:hierBranch val="init"/>
        </dgm:presLayoutVars>
      </dgm:prSet>
      <dgm:spPr/>
    </dgm:pt>
    <dgm:pt modelId="{749AC5F7-8BBE-41F2-A766-5176F9928880}" type="pres">
      <dgm:prSet presAssocID="{EFB3D445-AFE6-4478-AA46-20ED97B277E7}" presName="rootComposite" presStyleCnt="0"/>
      <dgm:spPr/>
    </dgm:pt>
    <dgm:pt modelId="{2840858E-915A-44CD-92C9-19598DFFED93}" type="pres">
      <dgm:prSet presAssocID="{EFB3D445-AFE6-4478-AA46-20ED97B277E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926CC-0FDB-43F7-B712-EEDFE70DB9B9}" type="pres">
      <dgm:prSet presAssocID="{EFB3D445-AFE6-4478-AA46-20ED97B277E7}" presName="rootConnector" presStyleLbl="node2" presStyleIdx="2" presStyleCnt="3"/>
      <dgm:spPr/>
      <dgm:t>
        <a:bodyPr/>
        <a:lstStyle/>
        <a:p>
          <a:endParaRPr lang="ru-RU"/>
        </a:p>
      </dgm:t>
    </dgm:pt>
    <dgm:pt modelId="{A4AA2395-B867-4A91-8DD3-58284963DB99}" type="pres">
      <dgm:prSet presAssocID="{EFB3D445-AFE6-4478-AA46-20ED97B277E7}" presName="hierChild4" presStyleCnt="0"/>
      <dgm:spPr/>
    </dgm:pt>
    <dgm:pt modelId="{B4A4D9B1-6BDA-428F-A8A6-039E1541D09E}" type="pres">
      <dgm:prSet presAssocID="{EFB3D445-AFE6-4478-AA46-20ED97B277E7}" presName="hierChild5" presStyleCnt="0"/>
      <dgm:spPr/>
    </dgm:pt>
    <dgm:pt modelId="{1103607A-7EF6-4B30-A849-AE238EC81378}" type="pres">
      <dgm:prSet presAssocID="{AF021590-56E7-4B85-95BD-BE64EE87C3CF}" presName="hierChild3" presStyleCnt="0"/>
      <dgm:spPr/>
    </dgm:pt>
  </dgm:ptLst>
  <dgm:cxnLst>
    <dgm:cxn modelId="{D19BB82C-462F-4284-997A-8E105BAE5041}" srcId="{7FB8D5C9-1764-42BF-9662-6EB8EE63DBA7}" destId="{AF021590-56E7-4B85-95BD-BE64EE87C3CF}" srcOrd="0" destOrd="0" parTransId="{1935E7A1-DF13-46EB-9D52-8F5D97CB6B6F}" sibTransId="{A384D21B-B3A6-46DF-A6A8-44E42BBA370B}"/>
    <dgm:cxn modelId="{D9DBE3A1-3C6F-4B2A-B6E6-4F095707C36D}" type="presOf" srcId="{EFB3D445-AFE6-4478-AA46-20ED97B277E7}" destId="{2840858E-915A-44CD-92C9-19598DFFED93}" srcOrd="0" destOrd="0" presId="urn:microsoft.com/office/officeart/2009/3/layout/HorizontalOrganizationChart"/>
    <dgm:cxn modelId="{3906B9A6-E298-439C-9B81-D8CD8C5AA290}" type="presOf" srcId="{625DF43C-416F-4BC3-B9A3-9C172271EA48}" destId="{9AFB3B1F-1E94-416A-8F8B-415567F32379}" srcOrd="0" destOrd="0" presId="urn:microsoft.com/office/officeart/2009/3/layout/HorizontalOrganizationChart"/>
    <dgm:cxn modelId="{4D7B6E64-6ED4-42DB-8317-52FB00BBF738}" type="presOf" srcId="{7FB8D5C9-1764-42BF-9662-6EB8EE63DBA7}" destId="{FCD85B78-99C8-45DB-B8EE-1C05C8C5D1D2}" srcOrd="0" destOrd="0" presId="urn:microsoft.com/office/officeart/2009/3/layout/HorizontalOrganizationChart"/>
    <dgm:cxn modelId="{13575F8A-3792-4F35-8CA4-275EDF487E0F}" srcId="{AF021590-56E7-4B85-95BD-BE64EE87C3CF}" destId="{A1F8FAE7-429A-4CDE-B13E-3CE2EAE396D1}" srcOrd="1" destOrd="0" parTransId="{86F50B9B-946F-4D54-9093-5508872525BA}" sibTransId="{FB51F1B2-F926-45D6-8A46-AB713AA00BCC}"/>
    <dgm:cxn modelId="{3D8307A9-BB4A-4FE8-8176-9A9EDECF4009}" srcId="{AF021590-56E7-4B85-95BD-BE64EE87C3CF}" destId="{625DF43C-416F-4BC3-B9A3-9C172271EA48}" srcOrd="0" destOrd="0" parTransId="{7953C748-45E6-456B-B420-F9DA012B6BB7}" sibTransId="{A2C5DF8D-61CB-4A59-AA3A-5212C84109B6}"/>
    <dgm:cxn modelId="{007FF1A6-F082-4403-8FF0-D0C210B98101}" type="presOf" srcId="{92399AEF-CEFA-4A7A-92D7-C5581E786778}" destId="{B7D7E837-3A55-4814-9923-092E9A13C495}" srcOrd="0" destOrd="0" presId="urn:microsoft.com/office/officeart/2009/3/layout/HorizontalOrganizationChart"/>
    <dgm:cxn modelId="{4C068033-6680-4E18-A11A-39FE0779AB99}" type="presOf" srcId="{AF021590-56E7-4B85-95BD-BE64EE87C3CF}" destId="{F0331C29-4012-43DD-BFEB-C8EE4B40023A}" srcOrd="1" destOrd="0" presId="urn:microsoft.com/office/officeart/2009/3/layout/HorizontalOrganizationChart"/>
    <dgm:cxn modelId="{C5886DCB-3C2E-495B-BEE7-195B10CCC986}" type="presOf" srcId="{86F50B9B-946F-4D54-9093-5508872525BA}" destId="{38C5EDE2-EDCE-4274-9299-69C807CE85A7}" srcOrd="0" destOrd="0" presId="urn:microsoft.com/office/officeart/2009/3/layout/HorizontalOrganizationChart"/>
    <dgm:cxn modelId="{1AA3A888-46BF-4FAC-B890-F9EA923BC3F3}" srcId="{AF021590-56E7-4B85-95BD-BE64EE87C3CF}" destId="{EFB3D445-AFE6-4478-AA46-20ED97B277E7}" srcOrd="2" destOrd="0" parTransId="{92399AEF-CEFA-4A7A-92D7-C5581E786778}" sibTransId="{D784B183-6BF9-4B98-8A06-B553CE928A77}"/>
    <dgm:cxn modelId="{CAA0B6A7-6263-46A4-8151-D2BD3ED1DCBE}" type="presOf" srcId="{625DF43C-416F-4BC3-B9A3-9C172271EA48}" destId="{1ACF427E-6F17-4543-A115-8F627CB70FFB}" srcOrd="1" destOrd="0" presId="urn:microsoft.com/office/officeart/2009/3/layout/HorizontalOrganizationChart"/>
    <dgm:cxn modelId="{22B70AC2-9482-4CE7-A650-D44B19EA84AD}" type="presOf" srcId="{7953C748-45E6-456B-B420-F9DA012B6BB7}" destId="{3CA2753B-E8C1-4948-B902-FB011C63C93C}" srcOrd="0" destOrd="0" presId="urn:microsoft.com/office/officeart/2009/3/layout/HorizontalOrganizationChart"/>
    <dgm:cxn modelId="{F946E5E2-3E5D-4BA7-B7D1-60ACFC0ECCC2}" type="presOf" srcId="{AF021590-56E7-4B85-95BD-BE64EE87C3CF}" destId="{74A5CFA5-83EF-4934-8F2E-8C22423D1DBB}" srcOrd="0" destOrd="0" presId="urn:microsoft.com/office/officeart/2009/3/layout/HorizontalOrganizationChart"/>
    <dgm:cxn modelId="{297A7D7D-5050-4555-87FB-BDC59E2AEA7C}" type="presOf" srcId="{A1F8FAE7-429A-4CDE-B13E-3CE2EAE396D1}" destId="{53FACD62-70E6-470D-BD10-667C8587ED69}" srcOrd="1" destOrd="0" presId="urn:microsoft.com/office/officeart/2009/3/layout/HorizontalOrganizationChart"/>
    <dgm:cxn modelId="{3BCE8049-F875-41C5-BC27-55AB924DC7C7}" type="presOf" srcId="{A1F8FAE7-429A-4CDE-B13E-3CE2EAE396D1}" destId="{D4DBEB6C-8BFA-420B-A2EA-12C8C6A4D4CD}" srcOrd="0" destOrd="0" presId="urn:microsoft.com/office/officeart/2009/3/layout/HorizontalOrganizationChart"/>
    <dgm:cxn modelId="{BAA2BFE6-7048-4A35-B5D9-0C32BB372582}" type="presOf" srcId="{EFB3D445-AFE6-4478-AA46-20ED97B277E7}" destId="{225926CC-0FDB-43F7-B712-EEDFE70DB9B9}" srcOrd="1" destOrd="0" presId="urn:microsoft.com/office/officeart/2009/3/layout/HorizontalOrganizationChart"/>
    <dgm:cxn modelId="{217344D6-84BC-4359-AB56-0201F0E289F9}" type="presParOf" srcId="{FCD85B78-99C8-45DB-B8EE-1C05C8C5D1D2}" destId="{55DF940C-89A6-4777-A83A-E6FE2F9C4546}" srcOrd="0" destOrd="0" presId="urn:microsoft.com/office/officeart/2009/3/layout/HorizontalOrganizationChart"/>
    <dgm:cxn modelId="{1D269CC9-3AD2-4013-A0CF-50D018BF1EF0}" type="presParOf" srcId="{55DF940C-89A6-4777-A83A-E6FE2F9C4546}" destId="{33BC61C8-5FCC-4EEF-9839-C1AC806B5FF1}" srcOrd="0" destOrd="0" presId="urn:microsoft.com/office/officeart/2009/3/layout/HorizontalOrganizationChart"/>
    <dgm:cxn modelId="{C7EA00F5-F68C-43D9-86F1-73E606555252}" type="presParOf" srcId="{33BC61C8-5FCC-4EEF-9839-C1AC806B5FF1}" destId="{74A5CFA5-83EF-4934-8F2E-8C22423D1DBB}" srcOrd="0" destOrd="0" presId="urn:microsoft.com/office/officeart/2009/3/layout/HorizontalOrganizationChart"/>
    <dgm:cxn modelId="{3D08269D-1E41-4D42-A88B-477A4C3F0E00}" type="presParOf" srcId="{33BC61C8-5FCC-4EEF-9839-C1AC806B5FF1}" destId="{F0331C29-4012-43DD-BFEB-C8EE4B40023A}" srcOrd="1" destOrd="0" presId="urn:microsoft.com/office/officeart/2009/3/layout/HorizontalOrganizationChart"/>
    <dgm:cxn modelId="{516A3937-596E-476C-A422-0432948451D6}" type="presParOf" srcId="{55DF940C-89A6-4777-A83A-E6FE2F9C4546}" destId="{4A1E87FC-C2D9-4DC4-905B-480781712637}" srcOrd="1" destOrd="0" presId="urn:microsoft.com/office/officeart/2009/3/layout/HorizontalOrganizationChart"/>
    <dgm:cxn modelId="{3E46DC7F-250D-4B01-91C2-F6DC54C65081}" type="presParOf" srcId="{4A1E87FC-C2D9-4DC4-905B-480781712637}" destId="{3CA2753B-E8C1-4948-B902-FB011C63C93C}" srcOrd="0" destOrd="0" presId="urn:microsoft.com/office/officeart/2009/3/layout/HorizontalOrganizationChart"/>
    <dgm:cxn modelId="{C2E56F42-BF8E-4A92-94AD-A6F37E1D2BC8}" type="presParOf" srcId="{4A1E87FC-C2D9-4DC4-905B-480781712637}" destId="{A004350F-D7DB-4BA6-A08D-2C0BBF27D150}" srcOrd="1" destOrd="0" presId="urn:microsoft.com/office/officeart/2009/3/layout/HorizontalOrganizationChart"/>
    <dgm:cxn modelId="{551D29D6-F66B-4B84-89C4-D535B082F8B0}" type="presParOf" srcId="{A004350F-D7DB-4BA6-A08D-2C0BBF27D150}" destId="{50F8B3C6-2839-4B2D-9DF2-2A24DEEC88C0}" srcOrd="0" destOrd="0" presId="urn:microsoft.com/office/officeart/2009/3/layout/HorizontalOrganizationChart"/>
    <dgm:cxn modelId="{C9210ED4-FCE9-43F4-BC6C-E8EDE3FEC759}" type="presParOf" srcId="{50F8B3C6-2839-4B2D-9DF2-2A24DEEC88C0}" destId="{9AFB3B1F-1E94-416A-8F8B-415567F32379}" srcOrd="0" destOrd="0" presId="urn:microsoft.com/office/officeart/2009/3/layout/HorizontalOrganizationChart"/>
    <dgm:cxn modelId="{DE2B72E1-7E1F-45B4-98DE-9AA43F140347}" type="presParOf" srcId="{50F8B3C6-2839-4B2D-9DF2-2A24DEEC88C0}" destId="{1ACF427E-6F17-4543-A115-8F627CB70FFB}" srcOrd="1" destOrd="0" presId="urn:microsoft.com/office/officeart/2009/3/layout/HorizontalOrganizationChart"/>
    <dgm:cxn modelId="{712ACA82-936B-4B53-9EF5-264DD3FBDACB}" type="presParOf" srcId="{A004350F-D7DB-4BA6-A08D-2C0BBF27D150}" destId="{905FB6D6-E173-4531-BB5C-06670618FCAD}" srcOrd="1" destOrd="0" presId="urn:microsoft.com/office/officeart/2009/3/layout/HorizontalOrganizationChart"/>
    <dgm:cxn modelId="{440B165D-3B3A-41B2-8246-121ADE258032}" type="presParOf" srcId="{A004350F-D7DB-4BA6-A08D-2C0BBF27D150}" destId="{75E92B2D-5BBA-4A29-A3BB-87E233F38FBD}" srcOrd="2" destOrd="0" presId="urn:microsoft.com/office/officeart/2009/3/layout/HorizontalOrganizationChart"/>
    <dgm:cxn modelId="{F51446E3-3EFE-4A08-99F5-0AD7F85B00E4}" type="presParOf" srcId="{4A1E87FC-C2D9-4DC4-905B-480781712637}" destId="{38C5EDE2-EDCE-4274-9299-69C807CE85A7}" srcOrd="2" destOrd="0" presId="urn:microsoft.com/office/officeart/2009/3/layout/HorizontalOrganizationChart"/>
    <dgm:cxn modelId="{E78F6C24-64FA-4022-91E3-CD07A9833578}" type="presParOf" srcId="{4A1E87FC-C2D9-4DC4-905B-480781712637}" destId="{726B0A21-2BC8-4D2D-9543-80C4293AEAE4}" srcOrd="3" destOrd="0" presId="urn:microsoft.com/office/officeart/2009/3/layout/HorizontalOrganizationChart"/>
    <dgm:cxn modelId="{5167E3BC-A9D5-4F16-B853-5CCAAD34519A}" type="presParOf" srcId="{726B0A21-2BC8-4D2D-9543-80C4293AEAE4}" destId="{BD3A3B4F-8ED0-4721-BC3B-7AC051BFFC3B}" srcOrd="0" destOrd="0" presId="urn:microsoft.com/office/officeart/2009/3/layout/HorizontalOrganizationChart"/>
    <dgm:cxn modelId="{403BFA59-3E8D-4808-B3E8-1E0AFA16413E}" type="presParOf" srcId="{BD3A3B4F-8ED0-4721-BC3B-7AC051BFFC3B}" destId="{D4DBEB6C-8BFA-420B-A2EA-12C8C6A4D4CD}" srcOrd="0" destOrd="0" presId="urn:microsoft.com/office/officeart/2009/3/layout/HorizontalOrganizationChart"/>
    <dgm:cxn modelId="{56E1765E-62B9-4E92-979C-A2D41366749D}" type="presParOf" srcId="{BD3A3B4F-8ED0-4721-BC3B-7AC051BFFC3B}" destId="{53FACD62-70E6-470D-BD10-667C8587ED69}" srcOrd="1" destOrd="0" presId="urn:microsoft.com/office/officeart/2009/3/layout/HorizontalOrganizationChart"/>
    <dgm:cxn modelId="{3D2B24EA-C4D3-464C-A5A7-6DED57C24021}" type="presParOf" srcId="{726B0A21-2BC8-4D2D-9543-80C4293AEAE4}" destId="{3B919E47-FE6B-4346-8A6E-59F6B671EEC2}" srcOrd="1" destOrd="0" presId="urn:microsoft.com/office/officeart/2009/3/layout/HorizontalOrganizationChart"/>
    <dgm:cxn modelId="{41AA17CB-A89F-4C6B-AD6A-AAFBA3EC5FDA}" type="presParOf" srcId="{726B0A21-2BC8-4D2D-9543-80C4293AEAE4}" destId="{E1C55C43-2060-4CA6-8B16-2B64E7A0F84C}" srcOrd="2" destOrd="0" presId="urn:microsoft.com/office/officeart/2009/3/layout/HorizontalOrganizationChart"/>
    <dgm:cxn modelId="{FE422F4B-5195-4242-B34A-876C879F1063}" type="presParOf" srcId="{4A1E87FC-C2D9-4DC4-905B-480781712637}" destId="{B7D7E837-3A55-4814-9923-092E9A13C495}" srcOrd="4" destOrd="0" presId="urn:microsoft.com/office/officeart/2009/3/layout/HorizontalOrganizationChart"/>
    <dgm:cxn modelId="{0856597D-BD51-4822-944E-B59C0858AAF3}" type="presParOf" srcId="{4A1E87FC-C2D9-4DC4-905B-480781712637}" destId="{BDBBA848-D3E9-43C9-8FF2-C8EA32FBA371}" srcOrd="5" destOrd="0" presId="urn:microsoft.com/office/officeart/2009/3/layout/HorizontalOrganizationChart"/>
    <dgm:cxn modelId="{B0E7AE63-B82B-4F15-98BC-B98622E1A7C4}" type="presParOf" srcId="{BDBBA848-D3E9-43C9-8FF2-C8EA32FBA371}" destId="{749AC5F7-8BBE-41F2-A766-5176F9928880}" srcOrd="0" destOrd="0" presId="urn:microsoft.com/office/officeart/2009/3/layout/HorizontalOrganizationChart"/>
    <dgm:cxn modelId="{5A100DEF-93E5-4A77-93EE-4B3F010DA927}" type="presParOf" srcId="{749AC5F7-8BBE-41F2-A766-5176F9928880}" destId="{2840858E-915A-44CD-92C9-19598DFFED93}" srcOrd="0" destOrd="0" presId="urn:microsoft.com/office/officeart/2009/3/layout/HorizontalOrganizationChart"/>
    <dgm:cxn modelId="{0A3C29E6-5855-4B5D-88A1-7EBE808222A0}" type="presParOf" srcId="{749AC5F7-8BBE-41F2-A766-5176F9928880}" destId="{225926CC-0FDB-43F7-B712-EEDFE70DB9B9}" srcOrd="1" destOrd="0" presId="urn:microsoft.com/office/officeart/2009/3/layout/HorizontalOrganizationChart"/>
    <dgm:cxn modelId="{A37D2F35-27D3-4F30-908A-E66B603C0192}" type="presParOf" srcId="{BDBBA848-D3E9-43C9-8FF2-C8EA32FBA371}" destId="{A4AA2395-B867-4A91-8DD3-58284963DB99}" srcOrd="1" destOrd="0" presId="urn:microsoft.com/office/officeart/2009/3/layout/HorizontalOrganizationChart"/>
    <dgm:cxn modelId="{DF49BBD7-5064-47E3-9967-73D8A6CD270A}" type="presParOf" srcId="{BDBBA848-D3E9-43C9-8FF2-C8EA32FBA371}" destId="{B4A4D9B1-6BDA-428F-A8A6-039E1541D09E}" srcOrd="2" destOrd="0" presId="urn:microsoft.com/office/officeart/2009/3/layout/HorizontalOrganizationChart"/>
    <dgm:cxn modelId="{61D27010-DE57-49FB-85BD-C1CADAADB681}" type="presParOf" srcId="{55DF940C-89A6-4777-A83A-E6FE2F9C4546}" destId="{1103607A-7EF6-4B30-A849-AE238EC8137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8D5C9-1764-42BF-9662-6EB8EE63DBA7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21590-56E7-4B85-95BD-BE64EE87C3CF}">
      <dgm:prSet phldrT="[Текст]"/>
      <dgm:spPr/>
      <dgm:t>
        <a:bodyPr/>
        <a:lstStyle/>
        <a:p>
          <a:r>
            <a:rPr lang="en-US" b="1" dirty="0" err="1" smtClean="0"/>
            <a:t>Ziyrak</a:t>
          </a:r>
          <a:endParaRPr lang="ru-RU" dirty="0"/>
        </a:p>
      </dgm:t>
    </dgm:pt>
    <dgm:pt modelId="{1935E7A1-DF13-46EB-9D52-8F5D97CB6B6F}" type="parTrans" cxnId="{D19BB82C-462F-4284-997A-8E105BAE5041}">
      <dgm:prSet/>
      <dgm:spPr/>
      <dgm:t>
        <a:bodyPr/>
        <a:lstStyle/>
        <a:p>
          <a:endParaRPr lang="ru-RU"/>
        </a:p>
      </dgm:t>
    </dgm:pt>
    <dgm:pt modelId="{A384D21B-B3A6-46DF-A6A8-44E42BBA370B}" type="sibTrans" cxnId="{D19BB82C-462F-4284-997A-8E105BAE5041}">
      <dgm:prSet/>
      <dgm:spPr/>
      <dgm:t>
        <a:bodyPr/>
        <a:lstStyle/>
        <a:p>
          <a:endParaRPr lang="ru-RU"/>
        </a:p>
      </dgm:t>
    </dgm:pt>
    <dgm:pt modelId="{625DF43C-416F-4BC3-B9A3-9C172271EA48}">
      <dgm:prSet phldrT="[Текст]"/>
      <dgm:spPr>
        <a:solidFill>
          <a:srgbClr val="FF8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err="1" smtClean="0"/>
            <a:t>tez</a:t>
          </a:r>
          <a:r>
            <a:rPr lang="en-US" dirty="0" smtClean="0"/>
            <a:t> </a:t>
          </a:r>
          <a:r>
            <a:rPr lang="en-US" dirty="0" err="1" smtClean="0"/>
            <a:t>fahmlaydigan</a:t>
          </a:r>
          <a:endParaRPr lang="ru-RU" dirty="0"/>
        </a:p>
      </dgm:t>
    </dgm:pt>
    <dgm:pt modelId="{7953C748-45E6-456B-B420-F9DA012B6BB7}" type="parTrans" cxnId="{3D8307A9-BB4A-4FE8-8176-9A9EDECF4009}">
      <dgm:prSet/>
      <dgm:spPr/>
      <dgm:t>
        <a:bodyPr/>
        <a:lstStyle/>
        <a:p>
          <a:endParaRPr lang="ru-RU"/>
        </a:p>
      </dgm:t>
    </dgm:pt>
    <dgm:pt modelId="{A2C5DF8D-61CB-4A59-AA3A-5212C84109B6}" type="sibTrans" cxnId="{3D8307A9-BB4A-4FE8-8176-9A9EDECF4009}">
      <dgm:prSet/>
      <dgm:spPr/>
      <dgm:t>
        <a:bodyPr/>
        <a:lstStyle/>
        <a:p>
          <a:endParaRPr lang="ru-RU"/>
        </a:p>
      </dgm:t>
    </dgm:pt>
    <dgm:pt modelId="{EFB3D445-AFE6-4478-AA46-20ED97B277E7}">
      <dgm:prSet phldrT="[Текст]"/>
      <dgm:spPr>
        <a:solidFill>
          <a:srgbClr val="FF8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err="1" smtClean="0"/>
            <a:t>fahmi</a:t>
          </a:r>
          <a:r>
            <a:rPr lang="en-US" dirty="0" smtClean="0"/>
            <a:t> </a:t>
          </a:r>
          <a:r>
            <a:rPr lang="en-US" dirty="0" err="1" smtClean="0"/>
            <a:t>tez</a:t>
          </a:r>
          <a:endParaRPr lang="ru-RU" dirty="0"/>
        </a:p>
      </dgm:t>
    </dgm:pt>
    <dgm:pt modelId="{92399AEF-CEFA-4A7A-92D7-C5581E786778}" type="parTrans" cxnId="{1AA3A888-46BF-4FAC-B890-F9EA923BC3F3}">
      <dgm:prSet/>
      <dgm:spPr/>
      <dgm:t>
        <a:bodyPr/>
        <a:lstStyle/>
        <a:p>
          <a:endParaRPr lang="ru-RU"/>
        </a:p>
      </dgm:t>
    </dgm:pt>
    <dgm:pt modelId="{D784B183-6BF9-4B98-8A06-B553CE928A77}" type="sibTrans" cxnId="{1AA3A888-46BF-4FAC-B890-F9EA923BC3F3}">
      <dgm:prSet/>
      <dgm:spPr/>
      <dgm:t>
        <a:bodyPr/>
        <a:lstStyle/>
        <a:p>
          <a:endParaRPr lang="ru-RU"/>
        </a:p>
      </dgm:t>
    </dgm:pt>
    <dgm:pt modelId="{10B052B3-7519-4987-B9E9-D3F3E3F9147E}">
      <dgm:prSet/>
      <dgm:spPr>
        <a:solidFill>
          <a:srgbClr val="FF8FFF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mtClean="0"/>
            <a:t>sezgir</a:t>
          </a:r>
          <a:endParaRPr lang="ru-RU" dirty="0"/>
        </a:p>
      </dgm:t>
    </dgm:pt>
    <dgm:pt modelId="{A59F9C5C-9197-4CF2-9D7E-7A30E68868B0}" type="parTrans" cxnId="{C1ADA61E-40B5-4FFF-9CD8-5FEC7411C758}">
      <dgm:prSet/>
      <dgm:spPr/>
      <dgm:t>
        <a:bodyPr/>
        <a:lstStyle/>
        <a:p>
          <a:endParaRPr lang="ru-RU"/>
        </a:p>
      </dgm:t>
    </dgm:pt>
    <dgm:pt modelId="{4EC1CEEA-4460-4A5C-84EB-AFF46C356A46}" type="sibTrans" cxnId="{C1ADA61E-40B5-4FFF-9CD8-5FEC7411C758}">
      <dgm:prSet/>
      <dgm:spPr/>
      <dgm:t>
        <a:bodyPr/>
        <a:lstStyle/>
        <a:p>
          <a:endParaRPr lang="ru-RU"/>
        </a:p>
      </dgm:t>
    </dgm:pt>
    <dgm:pt modelId="{FCD85B78-99C8-45DB-B8EE-1C05C8C5D1D2}" type="pres">
      <dgm:prSet presAssocID="{7FB8D5C9-1764-42BF-9662-6EB8EE63D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DF940C-89A6-4777-A83A-E6FE2F9C4546}" type="pres">
      <dgm:prSet presAssocID="{AF021590-56E7-4B85-95BD-BE64EE87C3CF}" presName="hierRoot1" presStyleCnt="0">
        <dgm:presLayoutVars>
          <dgm:hierBranch val="init"/>
        </dgm:presLayoutVars>
      </dgm:prSet>
      <dgm:spPr/>
    </dgm:pt>
    <dgm:pt modelId="{33BC61C8-5FCC-4EEF-9839-C1AC806B5FF1}" type="pres">
      <dgm:prSet presAssocID="{AF021590-56E7-4B85-95BD-BE64EE87C3CF}" presName="rootComposite1" presStyleCnt="0"/>
      <dgm:spPr/>
    </dgm:pt>
    <dgm:pt modelId="{74A5CFA5-83EF-4934-8F2E-8C22423D1DBB}" type="pres">
      <dgm:prSet presAssocID="{AF021590-56E7-4B85-95BD-BE64EE87C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1C29-4012-43DD-BFEB-C8EE4B40023A}" type="pres">
      <dgm:prSet presAssocID="{AF021590-56E7-4B85-95BD-BE64EE87C3C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1E87FC-C2D9-4DC4-905B-480781712637}" type="pres">
      <dgm:prSet presAssocID="{AF021590-56E7-4B85-95BD-BE64EE87C3CF}" presName="hierChild2" presStyleCnt="0"/>
      <dgm:spPr/>
    </dgm:pt>
    <dgm:pt modelId="{3CA2753B-E8C1-4948-B902-FB011C63C93C}" type="pres">
      <dgm:prSet presAssocID="{7953C748-45E6-456B-B420-F9DA012B6BB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A004350F-D7DB-4BA6-A08D-2C0BBF27D150}" type="pres">
      <dgm:prSet presAssocID="{625DF43C-416F-4BC3-B9A3-9C172271EA48}" presName="hierRoot2" presStyleCnt="0">
        <dgm:presLayoutVars>
          <dgm:hierBranch val="init"/>
        </dgm:presLayoutVars>
      </dgm:prSet>
      <dgm:spPr/>
    </dgm:pt>
    <dgm:pt modelId="{50F8B3C6-2839-4B2D-9DF2-2A24DEEC88C0}" type="pres">
      <dgm:prSet presAssocID="{625DF43C-416F-4BC3-B9A3-9C172271EA48}" presName="rootComposite" presStyleCnt="0"/>
      <dgm:spPr/>
    </dgm:pt>
    <dgm:pt modelId="{9AFB3B1F-1E94-416A-8F8B-415567F32379}" type="pres">
      <dgm:prSet presAssocID="{625DF43C-416F-4BC3-B9A3-9C172271EA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F427E-6F17-4543-A115-8F627CB70FFB}" type="pres">
      <dgm:prSet presAssocID="{625DF43C-416F-4BC3-B9A3-9C172271EA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5FB6D6-E173-4531-BB5C-06670618FCAD}" type="pres">
      <dgm:prSet presAssocID="{625DF43C-416F-4BC3-B9A3-9C172271EA48}" presName="hierChild4" presStyleCnt="0"/>
      <dgm:spPr/>
    </dgm:pt>
    <dgm:pt modelId="{75E92B2D-5BBA-4A29-A3BB-87E233F38FBD}" type="pres">
      <dgm:prSet presAssocID="{625DF43C-416F-4BC3-B9A3-9C172271EA48}" presName="hierChild5" presStyleCnt="0"/>
      <dgm:spPr/>
    </dgm:pt>
    <dgm:pt modelId="{B7D7E837-3A55-4814-9923-092E9A13C495}" type="pres">
      <dgm:prSet presAssocID="{92399AEF-CEFA-4A7A-92D7-C5581E78677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BDBBA848-D3E9-43C9-8FF2-C8EA32FBA371}" type="pres">
      <dgm:prSet presAssocID="{EFB3D445-AFE6-4478-AA46-20ED97B277E7}" presName="hierRoot2" presStyleCnt="0">
        <dgm:presLayoutVars>
          <dgm:hierBranch val="init"/>
        </dgm:presLayoutVars>
      </dgm:prSet>
      <dgm:spPr/>
    </dgm:pt>
    <dgm:pt modelId="{749AC5F7-8BBE-41F2-A766-5176F9928880}" type="pres">
      <dgm:prSet presAssocID="{EFB3D445-AFE6-4478-AA46-20ED97B277E7}" presName="rootComposite" presStyleCnt="0"/>
      <dgm:spPr/>
    </dgm:pt>
    <dgm:pt modelId="{2840858E-915A-44CD-92C9-19598DFFED93}" type="pres">
      <dgm:prSet presAssocID="{EFB3D445-AFE6-4478-AA46-20ED97B277E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926CC-0FDB-43F7-B712-EEDFE70DB9B9}" type="pres">
      <dgm:prSet presAssocID="{EFB3D445-AFE6-4478-AA46-20ED97B277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A4AA2395-B867-4A91-8DD3-58284963DB99}" type="pres">
      <dgm:prSet presAssocID="{EFB3D445-AFE6-4478-AA46-20ED97B277E7}" presName="hierChild4" presStyleCnt="0"/>
      <dgm:spPr/>
    </dgm:pt>
    <dgm:pt modelId="{B4A4D9B1-6BDA-428F-A8A6-039E1541D09E}" type="pres">
      <dgm:prSet presAssocID="{EFB3D445-AFE6-4478-AA46-20ED97B277E7}" presName="hierChild5" presStyleCnt="0"/>
      <dgm:spPr/>
    </dgm:pt>
    <dgm:pt modelId="{F1C433CB-6448-4E21-84BA-39E55E1CC4D0}" type="pres">
      <dgm:prSet presAssocID="{A59F9C5C-9197-4CF2-9D7E-7A30E68868B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83D7742E-4B81-48E6-A430-C0DDD29ABE12}" type="pres">
      <dgm:prSet presAssocID="{10B052B3-7519-4987-B9E9-D3F3E3F9147E}" presName="hierRoot2" presStyleCnt="0">
        <dgm:presLayoutVars>
          <dgm:hierBranch val="init"/>
        </dgm:presLayoutVars>
      </dgm:prSet>
      <dgm:spPr/>
    </dgm:pt>
    <dgm:pt modelId="{8B24569C-884B-4E83-B760-53D1658237A9}" type="pres">
      <dgm:prSet presAssocID="{10B052B3-7519-4987-B9E9-D3F3E3F9147E}" presName="rootComposite" presStyleCnt="0"/>
      <dgm:spPr/>
    </dgm:pt>
    <dgm:pt modelId="{14CD1BD0-6506-470F-A211-1C7850E325D3}" type="pres">
      <dgm:prSet presAssocID="{10B052B3-7519-4987-B9E9-D3F3E3F9147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FB789-7383-4381-A56E-73579ED7DBBA}" type="pres">
      <dgm:prSet presAssocID="{10B052B3-7519-4987-B9E9-D3F3E3F9147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A11532D-089A-4A32-ABC4-0C2ADFEA87EE}" type="pres">
      <dgm:prSet presAssocID="{10B052B3-7519-4987-B9E9-D3F3E3F9147E}" presName="hierChild4" presStyleCnt="0"/>
      <dgm:spPr/>
    </dgm:pt>
    <dgm:pt modelId="{7A5925D2-27BF-4798-BD81-9C6EE1336350}" type="pres">
      <dgm:prSet presAssocID="{10B052B3-7519-4987-B9E9-D3F3E3F9147E}" presName="hierChild5" presStyleCnt="0"/>
      <dgm:spPr/>
    </dgm:pt>
    <dgm:pt modelId="{1103607A-7EF6-4B30-A849-AE238EC81378}" type="pres">
      <dgm:prSet presAssocID="{AF021590-56E7-4B85-95BD-BE64EE87C3CF}" presName="hierChild3" presStyleCnt="0"/>
      <dgm:spPr/>
    </dgm:pt>
  </dgm:ptLst>
  <dgm:cxnLst>
    <dgm:cxn modelId="{D19BB82C-462F-4284-997A-8E105BAE5041}" srcId="{7FB8D5C9-1764-42BF-9662-6EB8EE63DBA7}" destId="{AF021590-56E7-4B85-95BD-BE64EE87C3CF}" srcOrd="0" destOrd="0" parTransId="{1935E7A1-DF13-46EB-9D52-8F5D97CB6B6F}" sibTransId="{A384D21B-B3A6-46DF-A6A8-44E42BBA370B}"/>
    <dgm:cxn modelId="{DB26682F-B586-448A-A0EC-B9949F422338}" type="presOf" srcId="{A59F9C5C-9197-4CF2-9D7E-7A30E68868B0}" destId="{F1C433CB-6448-4E21-84BA-39E55E1CC4D0}" srcOrd="0" destOrd="0" presId="urn:microsoft.com/office/officeart/2009/3/layout/HorizontalOrganizationChart"/>
    <dgm:cxn modelId="{3DA2392F-61E0-42AD-BFAD-61951C9C622A}" type="presOf" srcId="{EFB3D445-AFE6-4478-AA46-20ED97B277E7}" destId="{225926CC-0FDB-43F7-B712-EEDFE70DB9B9}" srcOrd="1" destOrd="0" presId="urn:microsoft.com/office/officeart/2009/3/layout/HorizontalOrganizationChart"/>
    <dgm:cxn modelId="{C1ADA61E-40B5-4FFF-9CD8-5FEC7411C758}" srcId="{AF021590-56E7-4B85-95BD-BE64EE87C3CF}" destId="{10B052B3-7519-4987-B9E9-D3F3E3F9147E}" srcOrd="2" destOrd="0" parTransId="{A59F9C5C-9197-4CF2-9D7E-7A30E68868B0}" sibTransId="{4EC1CEEA-4460-4A5C-84EB-AFF46C356A46}"/>
    <dgm:cxn modelId="{4B536FC5-F761-4548-A431-7C16C9887230}" type="presOf" srcId="{10B052B3-7519-4987-B9E9-D3F3E3F9147E}" destId="{BAEFB789-7383-4381-A56E-73579ED7DBBA}" srcOrd="1" destOrd="0" presId="urn:microsoft.com/office/officeart/2009/3/layout/HorizontalOrganizationChart"/>
    <dgm:cxn modelId="{09DA956F-CF09-476A-869A-A406228989D1}" type="presOf" srcId="{10B052B3-7519-4987-B9E9-D3F3E3F9147E}" destId="{14CD1BD0-6506-470F-A211-1C7850E325D3}" srcOrd="0" destOrd="0" presId="urn:microsoft.com/office/officeart/2009/3/layout/HorizontalOrganizationChart"/>
    <dgm:cxn modelId="{45DAF60E-0F98-4FF4-A17F-0A2659B7618C}" type="presOf" srcId="{EFB3D445-AFE6-4478-AA46-20ED97B277E7}" destId="{2840858E-915A-44CD-92C9-19598DFFED93}" srcOrd="0" destOrd="0" presId="urn:microsoft.com/office/officeart/2009/3/layout/HorizontalOrganizationChart"/>
    <dgm:cxn modelId="{325133C1-5756-4FAF-B9CA-C7C5FB56CA72}" type="presOf" srcId="{7953C748-45E6-456B-B420-F9DA012B6BB7}" destId="{3CA2753B-E8C1-4948-B902-FB011C63C93C}" srcOrd="0" destOrd="0" presId="urn:microsoft.com/office/officeart/2009/3/layout/HorizontalOrganizationChart"/>
    <dgm:cxn modelId="{F812AACB-87B1-47B0-92D0-F8DBE3F68F41}" type="presOf" srcId="{625DF43C-416F-4BC3-B9A3-9C172271EA48}" destId="{1ACF427E-6F17-4543-A115-8F627CB70FFB}" srcOrd="1" destOrd="0" presId="urn:microsoft.com/office/officeart/2009/3/layout/HorizontalOrganizationChart"/>
    <dgm:cxn modelId="{3D8307A9-BB4A-4FE8-8176-9A9EDECF4009}" srcId="{AF021590-56E7-4B85-95BD-BE64EE87C3CF}" destId="{625DF43C-416F-4BC3-B9A3-9C172271EA48}" srcOrd="0" destOrd="0" parTransId="{7953C748-45E6-456B-B420-F9DA012B6BB7}" sibTransId="{A2C5DF8D-61CB-4A59-AA3A-5212C84109B6}"/>
    <dgm:cxn modelId="{6FEAD088-5188-4B4C-A99B-6988F4E56B0B}" type="presOf" srcId="{AF021590-56E7-4B85-95BD-BE64EE87C3CF}" destId="{74A5CFA5-83EF-4934-8F2E-8C22423D1DBB}" srcOrd="0" destOrd="0" presId="urn:microsoft.com/office/officeart/2009/3/layout/HorizontalOrganizationChart"/>
    <dgm:cxn modelId="{1AA3A888-46BF-4FAC-B890-F9EA923BC3F3}" srcId="{AF021590-56E7-4B85-95BD-BE64EE87C3CF}" destId="{EFB3D445-AFE6-4478-AA46-20ED97B277E7}" srcOrd="1" destOrd="0" parTransId="{92399AEF-CEFA-4A7A-92D7-C5581E786778}" sibTransId="{D784B183-6BF9-4B98-8A06-B553CE928A77}"/>
    <dgm:cxn modelId="{21832DF6-6FB3-4419-8EFB-32F6B6A99CF8}" type="presOf" srcId="{92399AEF-CEFA-4A7A-92D7-C5581E786778}" destId="{B7D7E837-3A55-4814-9923-092E9A13C495}" srcOrd="0" destOrd="0" presId="urn:microsoft.com/office/officeart/2009/3/layout/HorizontalOrganizationChart"/>
    <dgm:cxn modelId="{36FE0896-5EB2-4794-9064-BE9243BE51B9}" type="presOf" srcId="{AF021590-56E7-4B85-95BD-BE64EE87C3CF}" destId="{F0331C29-4012-43DD-BFEB-C8EE4B40023A}" srcOrd="1" destOrd="0" presId="urn:microsoft.com/office/officeart/2009/3/layout/HorizontalOrganizationChart"/>
    <dgm:cxn modelId="{2E32C522-E4D5-48F4-9F07-A13BBD112A76}" type="presOf" srcId="{625DF43C-416F-4BC3-B9A3-9C172271EA48}" destId="{9AFB3B1F-1E94-416A-8F8B-415567F32379}" srcOrd="0" destOrd="0" presId="urn:microsoft.com/office/officeart/2009/3/layout/HorizontalOrganizationChart"/>
    <dgm:cxn modelId="{F567B73C-F3AE-4587-B59E-F090E5F05461}" type="presOf" srcId="{7FB8D5C9-1764-42BF-9662-6EB8EE63DBA7}" destId="{FCD85B78-99C8-45DB-B8EE-1C05C8C5D1D2}" srcOrd="0" destOrd="0" presId="urn:microsoft.com/office/officeart/2009/3/layout/HorizontalOrganizationChart"/>
    <dgm:cxn modelId="{766B5B1E-F4B6-4B7A-B34F-48F6D164C65E}" type="presParOf" srcId="{FCD85B78-99C8-45DB-B8EE-1C05C8C5D1D2}" destId="{55DF940C-89A6-4777-A83A-E6FE2F9C4546}" srcOrd="0" destOrd="0" presId="urn:microsoft.com/office/officeart/2009/3/layout/HorizontalOrganizationChart"/>
    <dgm:cxn modelId="{5D1251B0-E807-4459-B7EE-7A449734A417}" type="presParOf" srcId="{55DF940C-89A6-4777-A83A-E6FE2F9C4546}" destId="{33BC61C8-5FCC-4EEF-9839-C1AC806B5FF1}" srcOrd="0" destOrd="0" presId="urn:microsoft.com/office/officeart/2009/3/layout/HorizontalOrganizationChart"/>
    <dgm:cxn modelId="{27EB0B7F-708E-441B-920C-A7056CDE438B}" type="presParOf" srcId="{33BC61C8-5FCC-4EEF-9839-C1AC806B5FF1}" destId="{74A5CFA5-83EF-4934-8F2E-8C22423D1DBB}" srcOrd="0" destOrd="0" presId="urn:microsoft.com/office/officeart/2009/3/layout/HorizontalOrganizationChart"/>
    <dgm:cxn modelId="{3D5EF4F5-E69B-4566-BF18-F979C2742A05}" type="presParOf" srcId="{33BC61C8-5FCC-4EEF-9839-C1AC806B5FF1}" destId="{F0331C29-4012-43DD-BFEB-C8EE4B40023A}" srcOrd="1" destOrd="0" presId="urn:microsoft.com/office/officeart/2009/3/layout/HorizontalOrganizationChart"/>
    <dgm:cxn modelId="{6341DAA6-F975-4153-AAA5-ADBAB094CE02}" type="presParOf" srcId="{55DF940C-89A6-4777-A83A-E6FE2F9C4546}" destId="{4A1E87FC-C2D9-4DC4-905B-480781712637}" srcOrd="1" destOrd="0" presId="urn:microsoft.com/office/officeart/2009/3/layout/HorizontalOrganizationChart"/>
    <dgm:cxn modelId="{FDCE54E1-620F-40E5-A2E6-445ACEF32CA0}" type="presParOf" srcId="{4A1E87FC-C2D9-4DC4-905B-480781712637}" destId="{3CA2753B-E8C1-4948-B902-FB011C63C93C}" srcOrd="0" destOrd="0" presId="urn:microsoft.com/office/officeart/2009/3/layout/HorizontalOrganizationChart"/>
    <dgm:cxn modelId="{5FAD611C-6D63-4FB2-B992-F0F2581AFC58}" type="presParOf" srcId="{4A1E87FC-C2D9-4DC4-905B-480781712637}" destId="{A004350F-D7DB-4BA6-A08D-2C0BBF27D150}" srcOrd="1" destOrd="0" presId="urn:microsoft.com/office/officeart/2009/3/layout/HorizontalOrganizationChart"/>
    <dgm:cxn modelId="{B98D3DCF-AD63-4C24-806B-68AC1F2577A0}" type="presParOf" srcId="{A004350F-D7DB-4BA6-A08D-2C0BBF27D150}" destId="{50F8B3C6-2839-4B2D-9DF2-2A24DEEC88C0}" srcOrd="0" destOrd="0" presId="urn:microsoft.com/office/officeart/2009/3/layout/HorizontalOrganizationChart"/>
    <dgm:cxn modelId="{F0145261-FCD8-4130-B398-07B22AC6F1DD}" type="presParOf" srcId="{50F8B3C6-2839-4B2D-9DF2-2A24DEEC88C0}" destId="{9AFB3B1F-1E94-416A-8F8B-415567F32379}" srcOrd="0" destOrd="0" presId="urn:microsoft.com/office/officeart/2009/3/layout/HorizontalOrganizationChart"/>
    <dgm:cxn modelId="{FFE5F7B6-4DA8-4650-8F04-4AB162A4E8BE}" type="presParOf" srcId="{50F8B3C6-2839-4B2D-9DF2-2A24DEEC88C0}" destId="{1ACF427E-6F17-4543-A115-8F627CB70FFB}" srcOrd="1" destOrd="0" presId="urn:microsoft.com/office/officeart/2009/3/layout/HorizontalOrganizationChart"/>
    <dgm:cxn modelId="{0EC79C30-2E26-4D60-A469-667ADF02F4A3}" type="presParOf" srcId="{A004350F-D7DB-4BA6-A08D-2C0BBF27D150}" destId="{905FB6D6-E173-4531-BB5C-06670618FCAD}" srcOrd="1" destOrd="0" presId="urn:microsoft.com/office/officeart/2009/3/layout/HorizontalOrganizationChart"/>
    <dgm:cxn modelId="{921DE426-7DF7-4C9A-B579-18ED5118D5AB}" type="presParOf" srcId="{A004350F-D7DB-4BA6-A08D-2C0BBF27D150}" destId="{75E92B2D-5BBA-4A29-A3BB-87E233F38FBD}" srcOrd="2" destOrd="0" presId="urn:microsoft.com/office/officeart/2009/3/layout/HorizontalOrganizationChart"/>
    <dgm:cxn modelId="{D800571D-882B-407B-8580-EE6373A5AC97}" type="presParOf" srcId="{4A1E87FC-C2D9-4DC4-905B-480781712637}" destId="{B7D7E837-3A55-4814-9923-092E9A13C495}" srcOrd="2" destOrd="0" presId="urn:microsoft.com/office/officeart/2009/3/layout/HorizontalOrganizationChart"/>
    <dgm:cxn modelId="{370A8332-D029-47D5-A411-91C59F44639C}" type="presParOf" srcId="{4A1E87FC-C2D9-4DC4-905B-480781712637}" destId="{BDBBA848-D3E9-43C9-8FF2-C8EA32FBA371}" srcOrd="3" destOrd="0" presId="urn:microsoft.com/office/officeart/2009/3/layout/HorizontalOrganizationChart"/>
    <dgm:cxn modelId="{C1100871-F396-4C4B-BDF7-CAD90966BE78}" type="presParOf" srcId="{BDBBA848-D3E9-43C9-8FF2-C8EA32FBA371}" destId="{749AC5F7-8BBE-41F2-A766-5176F9928880}" srcOrd="0" destOrd="0" presId="urn:microsoft.com/office/officeart/2009/3/layout/HorizontalOrganizationChart"/>
    <dgm:cxn modelId="{A90EE613-E881-4A9F-8401-8711E04B82F4}" type="presParOf" srcId="{749AC5F7-8BBE-41F2-A766-5176F9928880}" destId="{2840858E-915A-44CD-92C9-19598DFFED93}" srcOrd="0" destOrd="0" presId="urn:microsoft.com/office/officeart/2009/3/layout/HorizontalOrganizationChart"/>
    <dgm:cxn modelId="{D4156422-C4B6-403C-B7A4-E36A645DF2C3}" type="presParOf" srcId="{749AC5F7-8BBE-41F2-A766-5176F9928880}" destId="{225926CC-0FDB-43F7-B712-EEDFE70DB9B9}" srcOrd="1" destOrd="0" presId="urn:microsoft.com/office/officeart/2009/3/layout/HorizontalOrganizationChart"/>
    <dgm:cxn modelId="{29D416E2-0F37-49F9-8840-862C5DE14F15}" type="presParOf" srcId="{BDBBA848-D3E9-43C9-8FF2-C8EA32FBA371}" destId="{A4AA2395-B867-4A91-8DD3-58284963DB99}" srcOrd="1" destOrd="0" presId="urn:microsoft.com/office/officeart/2009/3/layout/HorizontalOrganizationChart"/>
    <dgm:cxn modelId="{B4CE864C-3CB5-4610-B382-5D26F188981A}" type="presParOf" srcId="{BDBBA848-D3E9-43C9-8FF2-C8EA32FBA371}" destId="{B4A4D9B1-6BDA-428F-A8A6-039E1541D09E}" srcOrd="2" destOrd="0" presId="urn:microsoft.com/office/officeart/2009/3/layout/HorizontalOrganizationChart"/>
    <dgm:cxn modelId="{A04891A8-2A10-4956-96E5-A72CA53799FA}" type="presParOf" srcId="{4A1E87FC-C2D9-4DC4-905B-480781712637}" destId="{F1C433CB-6448-4E21-84BA-39E55E1CC4D0}" srcOrd="4" destOrd="0" presId="urn:microsoft.com/office/officeart/2009/3/layout/HorizontalOrganizationChart"/>
    <dgm:cxn modelId="{DC857A15-05BE-4B92-9053-DA27E0207D6A}" type="presParOf" srcId="{4A1E87FC-C2D9-4DC4-905B-480781712637}" destId="{83D7742E-4B81-48E6-A430-C0DDD29ABE12}" srcOrd="5" destOrd="0" presId="urn:microsoft.com/office/officeart/2009/3/layout/HorizontalOrganizationChart"/>
    <dgm:cxn modelId="{FF847403-F417-4376-8A41-57C57B95B2DE}" type="presParOf" srcId="{83D7742E-4B81-48E6-A430-C0DDD29ABE12}" destId="{8B24569C-884B-4E83-B760-53D1658237A9}" srcOrd="0" destOrd="0" presId="urn:microsoft.com/office/officeart/2009/3/layout/HorizontalOrganizationChart"/>
    <dgm:cxn modelId="{CA2FA8BA-8A41-48F2-BDDF-8AAD818F4973}" type="presParOf" srcId="{8B24569C-884B-4E83-B760-53D1658237A9}" destId="{14CD1BD0-6506-470F-A211-1C7850E325D3}" srcOrd="0" destOrd="0" presId="urn:microsoft.com/office/officeart/2009/3/layout/HorizontalOrganizationChart"/>
    <dgm:cxn modelId="{81D45E60-E8E0-4C38-B2E7-A235060DDA7C}" type="presParOf" srcId="{8B24569C-884B-4E83-B760-53D1658237A9}" destId="{BAEFB789-7383-4381-A56E-73579ED7DBBA}" srcOrd="1" destOrd="0" presId="urn:microsoft.com/office/officeart/2009/3/layout/HorizontalOrganizationChart"/>
    <dgm:cxn modelId="{693C0972-B6C7-4D78-A4A8-31C5DD389937}" type="presParOf" srcId="{83D7742E-4B81-48E6-A430-C0DDD29ABE12}" destId="{0A11532D-089A-4A32-ABC4-0C2ADFEA87EE}" srcOrd="1" destOrd="0" presId="urn:microsoft.com/office/officeart/2009/3/layout/HorizontalOrganizationChart"/>
    <dgm:cxn modelId="{B99AAB9E-16F3-43D3-A625-1CA50DED44AD}" type="presParOf" srcId="{83D7742E-4B81-48E6-A430-C0DDD29ABE12}" destId="{7A5925D2-27BF-4798-BD81-9C6EE1336350}" srcOrd="2" destOrd="0" presId="urn:microsoft.com/office/officeart/2009/3/layout/HorizontalOrganizationChart"/>
    <dgm:cxn modelId="{6D6D0C7B-1CCF-4D02-AA31-A3D295B9F794}" type="presParOf" srcId="{55DF940C-89A6-4777-A83A-E6FE2F9C4546}" destId="{1103607A-7EF6-4B30-A849-AE238EC8137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8D5C9-1764-42BF-9662-6EB8EE63DBA7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21590-56E7-4B85-95BD-BE64EE87C3CF}">
      <dgm:prSet phldrT="[Текст]"/>
      <dgm:spPr>
        <a:solidFill>
          <a:srgbClr val="66FF99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dirty="0" err="1" smtClean="0"/>
            <a:t>Islohot</a:t>
          </a:r>
          <a:endParaRPr lang="ru-RU" dirty="0"/>
        </a:p>
      </dgm:t>
    </dgm:pt>
    <dgm:pt modelId="{1935E7A1-DF13-46EB-9D52-8F5D97CB6B6F}" type="parTrans" cxnId="{D19BB82C-462F-4284-997A-8E105BAE5041}">
      <dgm:prSet/>
      <dgm:spPr/>
      <dgm:t>
        <a:bodyPr/>
        <a:lstStyle/>
        <a:p>
          <a:endParaRPr lang="ru-RU"/>
        </a:p>
      </dgm:t>
    </dgm:pt>
    <dgm:pt modelId="{A384D21B-B3A6-46DF-A6A8-44E42BBA370B}" type="sibTrans" cxnId="{D19BB82C-462F-4284-997A-8E105BAE5041}">
      <dgm:prSet/>
      <dgm:spPr/>
      <dgm:t>
        <a:bodyPr/>
        <a:lstStyle/>
        <a:p>
          <a:endParaRPr lang="ru-RU"/>
        </a:p>
      </dgm:t>
    </dgm:pt>
    <dgm:pt modelId="{625DF43C-416F-4BC3-B9A3-9C172271EA48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err="1" smtClean="0"/>
            <a:t>ijtimoiy</a:t>
          </a:r>
          <a:r>
            <a:rPr lang="en-US" dirty="0" smtClean="0"/>
            <a:t> </a:t>
          </a:r>
          <a:r>
            <a:rPr lang="en-US" dirty="0" err="1" smtClean="0"/>
            <a:t>hayotning</a:t>
          </a:r>
          <a:r>
            <a:rPr lang="en-US" dirty="0" smtClean="0"/>
            <a:t> </a:t>
          </a:r>
          <a:br>
            <a:rPr lang="en-US" dirty="0" smtClean="0"/>
          </a:br>
          <a:r>
            <a:rPr lang="en-US" dirty="0" err="1" smtClean="0"/>
            <a:t>biron-bir</a:t>
          </a:r>
          <a:r>
            <a:rPr lang="en-US" dirty="0" smtClean="0"/>
            <a:t> </a:t>
          </a:r>
          <a:r>
            <a:rPr lang="en-US" dirty="0" err="1" smtClean="0"/>
            <a:t>tomonini</a:t>
          </a:r>
          <a:r>
            <a:rPr lang="en-US" dirty="0" smtClean="0"/>
            <a:t> </a:t>
          </a:r>
          <a:r>
            <a:rPr lang="en-US" dirty="0" err="1" smtClean="0"/>
            <a:t>jiddiy</a:t>
          </a:r>
          <a:r>
            <a:rPr lang="en-US" dirty="0" smtClean="0"/>
            <a:t> </a:t>
          </a:r>
          <a:r>
            <a:rPr lang="en-US" dirty="0" err="1" smtClean="0"/>
            <a:t>o‘zgartirish</a:t>
          </a:r>
          <a:endParaRPr lang="ru-RU" dirty="0"/>
        </a:p>
      </dgm:t>
    </dgm:pt>
    <dgm:pt modelId="{7953C748-45E6-456B-B420-F9DA012B6BB7}" type="parTrans" cxnId="{3D8307A9-BB4A-4FE8-8176-9A9EDECF4009}">
      <dgm:prSet/>
      <dgm:spPr/>
      <dgm:t>
        <a:bodyPr/>
        <a:lstStyle/>
        <a:p>
          <a:endParaRPr lang="ru-RU"/>
        </a:p>
      </dgm:t>
    </dgm:pt>
    <dgm:pt modelId="{A2C5DF8D-61CB-4A59-AA3A-5212C84109B6}" type="sibTrans" cxnId="{3D8307A9-BB4A-4FE8-8176-9A9EDECF4009}">
      <dgm:prSet/>
      <dgm:spPr/>
      <dgm:t>
        <a:bodyPr/>
        <a:lstStyle/>
        <a:p>
          <a:endParaRPr lang="ru-RU"/>
        </a:p>
      </dgm:t>
    </dgm:pt>
    <dgm:pt modelId="{EFB3D445-AFE6-4478-AA46-20ED97B277E7}">
      <dgm:prSet phldrT="[Текст]"/>
      <dgm:spPr>
        <a:solidFill>
          <a:srgbClr val="FFFF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err="1" smtClean="0"/>
            <a:t>isloh</a:t>
          </a:r>
          <a:endParaRPr lang="ru-RU" dirty="0"/>
        </a:p>
      </dgm:t>
    </dgm:pt>
    <dgm:pt modelId="{92399AEF-CEFA-4A7A-92D7-C5581E786778}" type="parTrans" cxnId="{1AA3A888-46BF-4FAC-B890-F9EA923BC3F3}">
      <dgm:prSet/>
      <dgm:spPr/>
      <dgm:t>
        <a:bodyPr/>
        <a:lstStyle/>
        <a:p>
          <a:endParaRPr lang="ru-RU"/>
        </a:p>
      </dgm:t>
    </dgm:pt>
    <dgm:pt modelId="{D784B183-6BF9-4B98-8A06-B553CE928A77}" type="sibTrans" cxnId="{1AA3A888-46BF-4FAC-B890-F9EA923BC3F3}">
      <dgm:prSet/>
      <dgm:spPr/>
      <dgm:t>
        <a:bodyPr/>
        <a:lstStyle/>
        <a:p>
          <a:endParaRPr lang="ru-RU"/>
        </a:p>
      </dgm:t>
    </dgm:pt>
    <dgm:pt modelId="{FCD85B78-99C8-45DB-B8EE-1C05C8C5D1D2}" type="pres">
      <dgm:prSet presAssocID="{7FB8D5C9-1764-42BF-9662-6EB8EE63DB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DF940C-89A6-4777-A83A-E6FE2F9C4546}" type="pres">
      <dgm:prSet presAssocID="{AF021590-56E7-4B85-95BD-BE64EE87C3CF}" presName="hierRoot1" presStyleCnt="0">
        <dgm:presLayoutVars>
          <dgm:hierBranch val="init"/>
        </dgm:presLayoutVars>
      </dgm:prSet>
      <dgm:spPr/>
    </dgm:pt>
    <dgm:pt modelId="{33BC61C8-5FCC-4EEF-9839-C1AC806B5FF1}" type="pres">
      <dgm:prSet presAssocID="{AF021590-56E7-4B85-95BD-BE64EE87C3CF}" presName="rootComposite1" presStyleCnt="0"/>
      <dgm:spPr/>
    </dgm:pt>
    <dgm:pt modelId="{74A5CFA5-83EF-4934-8F2E-8C22423D1DBB}" type="pres">
      <dgm:prSet presAssocID="{AF021590-56E7-4B85-95BD-BE64EE87C3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1C29-4012-43DD-BFEB-C8EE4B40023A}" type="pres">
      <dgm:prSet presAssocID="{AF021590-56E7-4B85-95BD-BE64EE87C3C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1E87FC-C2D9-4DC4-905B-480781712637}" type="pres">
      <dgm:prSet presAssocID="{AF021590-56E7-4B85-95BD-BE64EE87C3CF}" presName="hierChild2" presStyleCnt="0"/>
      <dgm:spPr/>
    </dgm:pt>
    <dgm:pt modelId="{3CA2753B-E8C1-4948-B902-FB011C63C93C}" type="pres">
      <dgm:prSet presAssocID="{7953C748-45E6-456B-B420-F9DA012B6BB7}" presName="Name64" presStyleLbl="parChTrans1D2" presStyleIdx="0" presStyleCnt="2"/>
      <dgm:spPr/>
      <dgm:t>
        <a:bodyPr/>
        <a:lstStyle/>
        <a:p>
          <a:endParaRPr lang="ru-RU"/>
        </a:p>
      </dgm:t>
    </dgm:pt>
    <dgm:pt modelId="{A004350F-D7DB-4BA6-A08D-2C0BBF27D150}" type="pres">
      <dgm:prSet presAssocID="{625DF43C-416F-4BC3-B9A3-9C172271EA48}" presName="hierRoot2" presStyleCnt="0">
        <dgm:presLayoutVars>
          <dgm:hierBranch val="init"/>
        </dgm:presLayoutVars>
      </dgm:prSet>
      <dgm:spPr/>
    </dgm:pt>
    <dgm:pt modelId="{50F8B3C6-2839-4B2D-9DF2-2A24DEEC88C0}" type="pres">
      <dgm:prSet presAssocID="{625DF43C-416F-4BC3-B9A3-9C172271EA48}" presName="rootComposite" presStyleCnt="0"/>
      <dgm:spPr/>
    </dgm:pt>
    <dgm:pt modelId="{9AFB3B1F-1E94-416A-8F8B-415567F32379}" type="pres">
      <dgm:prSet presAssocID="{625DF43C-416F-4BC3-B9A3-9C172271EA4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F427E-6F17-4543-A115-8F627CB70FFB}" type="pres">
      <dgm:prSet presAssocID="{625DF43C-416F-4BC3-B9A3-9C172271EA48}" presName="rootConnector" presStyleLbl="node2" presStyleIdx="0" presStyleCnt="2"/>
      <dgm:spPr/>
      <dgm:t>
        <a:bodyPr/>
        <a:lstStyle/>
        <a:p>
          <a:endParaRPr lang="ru-RU"/>
        </a:p>
      </dgm:t>
    </dgm:pt>
    <dgm:pt modelId="{905FB6D6-E173-4531-BB5C-06670618FCAD}" type="pres">
      <dgm:prSet presAssocID="{625DF43C-416F-4BC3-B9A3-9C172271EA48}" presName="hierChild4" presStyleCnt="0"/>
      <dgm:spPr/>
    </dgm:pt>
    <dgm:pt modelId="{75E92B2D-5BBA-4A29-A3BB-87E233F38FBD}" type="pres">
      <dgm:prSet presAssocID="{625DF43C-416F-4BC3-B9A3-9C172271EA48}" presName="hierChild5" presStyleCnt="0"/>
      <dgm:spPr/>
    </dgm:pt>
    <dgm:pt modelId="{B7D7E837-3A55-4814-9923-092E9A13C495}" type="pres">
      <dgm:prSet presAssocID="{92399AEF-CEFA-4A7A-92D7-C5581E786778}" presName="Name64" presStyleLbl="parChTrans1D2" presStyleIdx="1" presStyleCnt="2"/>
      <dgm:spPr/>
      <dgm:t>
        <a:bodyPr/>
        <a:lstStyle/>
        <a:p>
          <a:endParaRPr lang="ru-RU"/>
        </a:p>
      </dgm:t>
    </dgm:pt>
    <dgm:pt modelId="{BDBBA848-D3E9-43C9-8FF2-C8EA32FBA371}" type="pres">
      <dgm:prSet presAssocID="{EFB3D445-AFE6-4478-AA46-20ED97B277E7}" presName="hierRoot2" presStyleCnt="0">
        <dgm:presLayoutVars>
          <dgm:hierBranch val="init"/>
        </dgm:presLayoutVars>
      </dgm:prSet>
      <dgm:spPr/>
    </dgm:pt>
    <dgm:pt modelId="{749AC5F7-8BBE-41F2-A766-5176F9928880}" type="pres">
      <dgm:prSet presAssocID="{EFB3D445-AFE6-4478-AA46-20ED97B277E7}" presName="rootComposite" presStyleCnt="0"/>
      <dgm:spPr/>
    </dgm:pt>
    <dgm:pt modelId="{2840858E-915A-44CD-92C9-19598DFFED93}" type="pres">
      <dgm:prSet presAssocID="{EFB3D445-AFE6-4478-AA46-20ED97B277E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5926CC-0FDB-43F7-B712-EEDFE70DB9B9}" type="pres">
      <dgm:prSet presAssocID="{EFB3D445-AFE6-4478-AA46-20ED97B277E7}" presName="rootConnector" presStyleLbl="node2" presStyleIdx="1" presStyleCnt="2"/>
      <dgm:spPr/>
      <dgm:t>
        <a:bodyPr/>
        <a:lstStyle/>
        <a:p>
          <a:endParaRPr lang="ru-RU"/>
        </a:p>
      </dgm:t>
    </dgm:pt>
    <dgm:pt modelId="{A4AA2395-B867-4A91-8DD3-58284963DB99}" type="pres">
      <dgm:prSet presAssocID="{EFB3D445-AFE6-4478-AA46-20ED97B277E7}" presName="hierChild4" presStyleCnt="0"/>
      <dgm:spPr/>
    </dgm:pt>
    <dgm:pt modelId="{B4A4D9B1-6BDA-428F-A8A6-039E1541D09E}" type="pres">
      <dgm:prSet presAssocID="{EFB3D445-AFE6-4478-AA46-20ED97B277E7}" presName="hierChild5" presStyleCnt="0"/>
      <dgm:spPr/>
    </dgm:pt>
    <dgm:pt modelId="{1103607A-7EF6-4B30-A849-AE238EC81378}" type="pres">
      <dgm:prSet presAssocID="{AF021590-56E7-4B85-95BD-BE64EE87C3CF}" presName="hierChild3" presStyleCnt="0"/>
      <dgm:spPr/>
    </dgm:pt>
  </dgm:ptLst>
  <dgm:cxnLst>
    <dgm:cxn modelId="{D19BB82C-462F-4284-997A-8E105BAE5041}" srcId="{7FB8D5C9-1764-42BF-9662-6EB8EE63DBA7}" destId="{AF021590-56E7-4B85-95BD-BE64EE87C3CF}" srcOrd="0" destOrd="0" parTransId="{1935E7A1-DF13-46EB-9D52-8F5D97CB6B6F}" sibTransId="{A384D21B-B3A6-46DF-A6A8-44E42BBA370B}"/>
    <dgm:cxn modelId="{9F4215E9-94D7-46C1-8E19-44B2572B74FC}" type="presOf" srcId="{625DF43C-416F-4BC3-B9A3-9C172271EA48}" destId="{9AFB3B1F-1E94-416A-8F8B-415567F32379}" srcOrd="0" destOrd="0" presId="urn:microsoft.com/office/officeart/2009/3/layout/HorizontalOrganizationChart"/>
    <dgm:cxn modelId="{6E48E161-82C1-4F10-ABC2-8E26DC7A42EB}" type="presOf" srcId="{7FB8D5C9-1764-42BF-9662-6EB8EE63DBA7}" destId="{FCD85B78-99C8-45DB-B8EE-1C05C8C5D1D2}" srcOrd="0" destOrd="0" presId="urn:microsoft.com/office/officeart/2009/3/layout/HorizontalOrganizationChart"/>
    <dgm:cxn modelId="{18063C4A-C22A-497A-8700-4EBFA0FE5CB2}" type="presOf" srcId="{EFB3D445-AFE6-4478-AA46-20ED97B277E7}" destId="{225926CC-0FDB-43F7-B712-EEDFE70DB9B9}" srcOrd="1" destOrd="0" presId="urn:microsoft.com/office/officeart/2009/3/layout/HorizontalOrganizationChart"/>
    <dgm:cxn modelId="{72AF3ED6-35DD-4D15-A4B5-56B4099813A3}" type="presOf" srcId="{7953C748-45E6-456B-B420-F9DA012B6BB7}" destId="{3CA2753B-E8C1-4948-B902-FB011C63C93C}" srcOrd="0" destOrd="0" presId="urn:microsoft.com/office/officeart/2009/3/layout/HorizontalOrganizationChart"/>
    <dgm:cxn modelId="{0C4BB47B-1DF9-49AD-9D70-1CD3E4C56C3F}" type="presOf" srcId="{92399AEF-CEFA-4A7A-92D7-C5581E786778}" destId="{B7D7E837-3A55-4814-9923-092E9A13C495}" srcOrd="0" destOrd="0" presId="urn:microsoft.com/office/officeart/2009/3/layout/HorizontalOrganizationChart"/>
    <dgm:cxn modelId="{3D8307A9-BB4A-4FE8-8176-9A9EDECF4009}" srcId="{AF021590-56E7-4B85-95BD-BE64EE87C3CF}" destId="{625DF43C-416F-4BC3-B9A3-9C172271EA48}" srcOrd="0" destOrd="0" parTransId="{7953C748-45E6-456B-B420-F9DA012B6BB7}" sibTransId="{A2C5DF8D-61CB-4A59-AA3A-5212C84109B6}"/>
    <dgm:cxn modelId="{1AA3A888-46BF-4FAC-B890-F9EA923BC3F3}" srcId="{AF021590-56E7-4B85-95BD-BE64EE87C3CF}" destId="{EFB3D445-AFE6-4478-AA46-20ED97B277E7}" srcOrd="1" destOrd="0" parTransId="{92399AEF-CEFA-4A7A-92D7-C5581E786778}" sibTransId="{D784B183-6BF9-4B98-8A06-B553CE928A77}"/>
    <dgm:cxn modelId="{4FB11BE1-87A4-4F8E-AB2A-F9053CF183B2}" type="presOf" srcId="{EFB3D445-AFE6-4478-AA46-20ED97B277E7}" destId="{2840858E-915A-44CD-92C9-19598DFFED93}" srcOrd="0" destOrd="0" presId="urn:microsoft.com/office/officeart/2009/3/layout/HorizontalOrganizationChart"/>
    <dgm:cxn modelId="{CC7DB08D-43F2-4C90-94CD-1D13C58FBB67}" type="presOf" srcId="{AF021590-56E7-4B85-95BD-BE64EE87C3CF}" destId="{F0331C29-4012-43DD-BFEB-C8EE4B40023A}" srcOrd="1" destOrd="0" presId="urn:microsoft.com/office/officeart/2009/3/layout/HorizontalOrganizationChart"/>
    <dgm:cxn modelId="{BD4C0257-D9E7-4EAE-A848-EA62F8D6A85A}" type="presOf" srcId="{AF021590-56E7-4B85-95BD-BE64EE87C3CF}" destId="{74A5CFA5-83EF-4934-8F2E-8C22423D1DBB}" srcOrd="0" destOrd="0" presId="urn:microsoft.com/office/officeart/2009/3/layout/HorizontalOrganizationChart"/>
    <dgm:cxn modelId="{C031A06E-BFB2-4901-A0FC-2AC7C807061D}" type="presOf" srcId="{625DF43C-416F-4BC3-B9A3-9C172271EA48}" destId="{1ACF427E-6F17-4543-A115-8F627CB70FFB}" srcOrd="1" destOrd="0" presId="urn:microsoft.com/office/officeart/2009/3/layout/HorizontalOrganizationChart"/>
    <dgm:cxn modelId="{689FEFBD-CFA2-4CDA-9253-A8C6F1EA09F6}" type="presParOf" srcId="{FCD85B78-99C8-45DB-B8EE-1C05C8C5D1D2}" destId="{55DF940C-89A6-4777-A83A-E6FE2F9C4546}" srcOrd="0" destOrd="0" presId="urn:microsoft.com/office/officeart/2009/3/layout/HorizontalOrganizationChart"/>
    <dgm:cxn modelId="{0AA30951-A56E-4A39-8482-F4B54CD85646}" type="presParOf" srcId="{55DF940C-89A6-4777-A83A-E6FE2F9C4546}" destId="{33BC61C8-5FCC-4EEF-9839-C1AC806B5FF1}" srcOrd="0" destOrd="0" presId="urn:microsoft.com/office/officeart/2009/3/layout/HorizontalOrganizationChart"/>
    <dgm:cxn modelId="{472204F3-C01B-4F2B-BF02-FD61BB7590BC}" type="presParOf" srcId="{33BC61C8-5FCC-4EEF-9839-C1AC806B5FF1}" destId="{74A5CFA5-83EF-4934-8F2E-8C22423D1DBB}" srcOrd="0" destOrd="0" presId="urn:microsoft.com/office/officeart/2009/3/layout/HorizontalOrganizationChart"/>
    <dgm:cxn modelId="{A5D4DD71-5B2A-4EB6-A31C-154DA3C25EA3}" type="presParOf" srcId="{33BC61C8-5FCC-4EEF-9839-C1AC806B5FF1}" destId="{F0331C29-4012-43DD-BFEB-C8EE4B40023A}" srcOrd="1" destOrd="0" presId="urn:microsoft.com/office/officeart/2009/3/layout/HorizontalOrganizationChart"/>
    <dgm:cxn modelId="{62CE7154-5282-449A-BB61-ED97B0E07DF9}" type="presParOf" srcId="{55DF940C-89A6-4777-A83A-E6FE2F9C4546}" destId="{4A1E87FC-C2D9-4DC4-905B-480781712637}" srcOrd="1" destOrd="0" presId="urn:microsoft.com/office/officeart/2009/3/layout/HorizontalOrganizationChart"/>
    <dgm:cxn modelId="{9618E8B2-0472-475D-BB0F-B04A312DB11A}" type="presParOf" srcId="{4A1E87FC-C2D9-4DC4-905B-480781712637}" destId="{3CA2753B-E8C1-4948-B902-FB011C63C93C}" srcOrd="0" destOrd="0" presId="urn:microsoft.com/office/officeart/2009/3/layout/HorizontalOrganizationChart"/>
    <dgm:cxn modelId="{4ED73A56-C454-4537-AF9A-482D1EC4AB85}" type="presParOf" srcId="{4A1E87FC-C2D9-4DC4-905B-480781712637}" destId="{A004350F-D7DB-4BA6-A08D-2C0BBF27D150}" srcOrd="1" destOrd="0" presId="urn:microsoft.com/office/officeart/2009/3/layout/HorizontalOrganizationChart"/>
    <dgm:cxn modelId="{8C6F0944-0533-4A0A-A9A4-BF432424FFB0}" type="presParOf" srcId="{A004350F-D7DB-4BA6-A08D-2C0BBF27D150}" destId="{50F8B3C6-2839-4B2D-9DF2-2A24DEEC88C0}" srcOrd="0" destOrd="0" presId="urn:microsoft.com/office/officeart/2009/3/layout/HorizontalOrganizationChart"/>
    <dgm:cxn modelId="{D755A2B1-9ACD-4840-8830-7D9663124CFB}" type="presParOf" srcId="{50F8B3C6-2839-4B2D-9DF2-2A24DEEC88C0}" destId="{9AFB3B1F-1E94-416A-8F8B-415567F32379}" srcOrd="0" destOrd="0" presId="urn:microsoft.com/office/officeart/2009/3/layout/HorizontalOrganizationChart"/>
    <dgm:cxn modelId="{CC7E6C96-5ED2-44AE-9A4E-C5962BCBAC64}" type="presParOf" srcId="{50F8B3C6-2839-4B2D-9DF2-2A24DEEC88C0}" destId="{1ACF427E-6F17-4543-A115-8F627CB70FFB}" srcOrd="1" destOrd="0" presId="urn:microsoft.com/office/officeart/2009/3/layout/HorizontalOrganizationChart"/>
    <dgm:cxn modelId="{550E30F3-6BE7-41F0-8EA9-1D4D1E74C529}" type="presParOf" srcId="{A004350F-D7DB-4BA6-A08D-2C0BBF27D150}" destId="{905FB6D6-E173-4531-BB5C-06670618FCAD}" srcOrd="1" destOrd="0" presId="urn:microsoft.com/office/officeart/2009/3/layout/HorizontalOrganizationChart"/>
    <dgm:cxn modelId="{F35F85BB-5C23-4F1F-89AA-BBD1A60260C5}" type="presParOf" srcId="{A004350F-D7DB-4BA6-A08D-2C0BBF27D150}" destId="{75E92B2D-5BBA-4A29-A3BB-87E233F38FBD}" srcOrd="2" destOrd="0" presId="urn:microsoft.com/office/officeart/2009/3/layout/HorizontalOrganizationChart"/>
    <dgm:cxn modelId="{2CB03AED-585D-4ED5-AE50-6D233130105F}" type="presParOf" srcId="{4A1E87FC-C2D9-4DC4-905B-480781712637}" destId="{B7D7E837-3A55-4814-9923-092E9A13C495}" srcOrd="2" destOrd="0" presId="urn:microsoft.com/office/officeart/2009/3/layout/HorizontalOrganizationChart"/>
    <dgm:cxn modelId="{AE91C4D5-06F5-4231-8DCE-0A2302E287FB}" type="presParOf" srcId="{4A1E87FC-C2D9-4DC4-905B-480781712637}" destId="{BDBBA848-D3E9-43C9-8FF2-C8EA32FBA371}" srcOrd="3" destOrd="0" presId="urn:microsoft.com/office/officeart/2009/3/layout/HorizontalOrganizationChart"/>
    <dgm:cxn modelId="{2A26E6B0-9E01-4F28-A116-E2C5F0B5F4E3}" type="presParOf" srcId="{BDBBA848-D3E9-43C9-8FF2-C8EA32FBA371}" destId="{749AC5F7-8BBE-41F2-A766-5176F9928880}" srcOrd="0" destOrd="0" presId="urn:microsoft.com/office/officeart/2009/3/layout/HorizontalOrganizationChart"/>
    <dgm:cxn modelId="{E7F9E748-F12C-4888-B712-2C91637F35DD}" type="presParOf" srcId="{749AC5F7-8BBE-41F2-A766-5176F9928880}" destId="{2840858E-915A-44CD-92C9-19598DFFED93}" srcOrd="0" destOrd="0" presId="urn:microsoft.com/office/officeart/2009/3/layout/HorizontalOrganizationChart"/>
    <dgm:cxn modelId="{BBBB3970-4EF8-44ED-BEB5-6517EBBF59C6}" type="presParOf" srcId="{749AC5F7-8BBE-41F2-A766-5176F9928880}" destId="{225926CC-0FDB-43F7-B712-EEDFE70DB9B9}" srcOrd="1" destOrd="0" presId="urn:microsoft.com/office/officeart/2009/3/layout/HorizontalOrganizationChart"/>
    <dgm:cxn modelId="{284F7DF5-2E45-4DFC-8CAB-A933038773D3}" type="presParOf" srcId="{BDBBA848-D3E9-43C9-8FF2-C8EA32FBA371}" destId="{A4AA2395-B867-4A91-8DD3-58284963DB99}" srcOrd="1" destOrd="0" presId="urn:microsoft.com/office/officeart/2009/3/layout/HorizontalOrganizationChart"/>
    <dgm:cxn modelId="{01C7A96A-BE65-46B4-B8C4-9735D39B0115}" type="presParOf" srcId="{BDBBA848-D3E9-43C9-8FF2-C8EA32FBA371}" destId="{B4A4D9B1-6BDA-428F-A8A6-039E1541D09E}" srcOrd="2" destOrd="0" presId="urn:microsoft.com/office/officeart/2009/3/layout/HorizontalOrganizationChart"/>
    <dgm:cxn modelId="{658407E2-93E0-403F-85A1-E90C9B871D50}" type="presParOf" srcId="{55DF940C-89A6-4777-A83A-E6FE2F9C4546}" destId="{1103607A-7EF6-4B30-A849-AE238EC8137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806" y="1339128"/>
            <a:ext cx="3006825" cy="95023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Aft>
                <a:spcPts val="1200"/>
              </a:spcAft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Matn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va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lug‘at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ustida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ishlash</a:t>
            </a:r>
            <a:endParaRPr lang="nn-NO" sz="24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1151992"/>
            <a:ext cx="158417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520467" y="2407189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75928"/>
            <a:ext cx="5539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</a:rPr>
              <a:t>    1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Ziyrak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hushyor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odam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omad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kelganida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mahkam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ushlaydi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lekin</a:t>
            </a:r>
            <a:r>
              <a:rPr lang="en-US" sz="1400" dirty="0">
                <a:solidFill>
                  <a:srgbClr val="000000"/>
                </a:solidFill>
              </a:rPr>
              <a:t>... 2. </a:t>
            </a:r>
            <a:r>
              <a:rPr lang="en-US" sz="1400" dirty="0" err="1">
                <a:solidFill>
                  <a:srgbClr val="000000"/>
                </a:solidFill>
              </a:rPr>
              <a:t>Butun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mamlakat</a:t>
            </a:r>
            <a:r>
              <a:rPr lang="en-US" sz="1400" dirty="0">
                <a:solidFill>
                  <a:srgbClr val="000000"/>
                </a:solidFill>
              </a:rPr>
              <a:t>, el-yurt, </a:t>
            </a:r>
            <a:r>
              <a:rPr lang="en-US" sz="1400" dirty="0" err="1">
                <a:solidFill>
                  <a:srgbClr val="000000"/>
                </a:solidFill>
              </a:rPr>
              <a:t>barcha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yangilanish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yasharish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tuyg‘usi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bilan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yashamoqda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biroq</a:t>
            </a:r>
            <a:r>
              <a:rPr lang="en-US" sz="1400" dirty="0">
                <a:solidFill>
                  <a:srgbClr val="000000"/>
                </a:solidFill>
              </a:rPr>
              <a:t>... 3. </a:t>
            </a:r>
            <a:r>
              <a:rPr lang="en-US" sz="1400" dirty="0" err="1">
                <a:solidFill>
                  <a:srgbClr val="000000"/>
                </a:solidFill>
              </a:rPr>
              <a:t>Yoshlar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ba’zan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tashabbuskorligi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fidoyiligi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bilan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ibrat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namunalarini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ko‘rsatmoqda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ba’zan</a:t>
            </a:r>
            <a:r>
              <a:rPr lang="en-US" sz="1400" dirty="0">
                <a:solidFill>
                  <a:srgbClr val="000000"/>
                </a:solidFill>
              </a:rPr>
              <a:t>... 4. </a:t>
            </a:r>
            <a:r>
              <a:rPr lang="en-US" sz="1400" dirty="0" err="1">
                <a:solidFill>
                  <a:srgbClr val="000000"/>
                </a:solidFill>
              </a:rPr>
              <a:t>Yoshlarning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ta’lim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olishi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ilm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hunar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o‘rganishi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sv-SE" sz="1400" dirty="0" smtClean="0">
                <a:solidFill>
                  <a:srgbClr val="000000"/>
                </a:solidFill>
              </a:rPr>
              <a:t>uchun </a:t>
            </a:r>
            <a:r>
              <a:rPr lang="sv-SE" sz="1400" dirty="0">
                <a:solidFill>
                  <a:srgbClr val="000000"/>
                </a:solidFill>
              </a:rPr>
              <a:t>katta imkoniyatlar yaratildi va ... 5. Islohotlar o‘z </a:t>
            </a:r>
            <a:r>
              <a:rPr lang="sv-SE" sz="1400" dirty="0" smtClean="0">
                <a:solidFill>
                  <a:srgbClr val="000000"/>
                </a:solidFill>
              </a:rPr>
              <a:t>samarasini </a:t>
            </a:r>
            <a:r>
              <a:rPr lang="en-US" sz="1400" dirty="0" err="1" smtClean="0">
                <a:solidFill>
                  <a:srgbClr val="000000"/>
                </a:solidFill>
              </a:rPr>
              <a:t>bermoqda</a:t>
            </a:r>
            <a:r>
              <a:rPr lang="en-US" sz="1400" dirty="0">
                <a:solidFill>
                  <a:srgbClr val="000000"/>
                </a:solidFill>
              </a:rPr>
              <a:t>, ammo...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91" y="107876"/>
            <a:ext cx="5575045" cy="386260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74-mashq. </a:t>
            </a:r>
            <a:r>
              <a:rPr lang="en-US" sz="1600" b="0" dirty="0" err="1"/>
              <a:t>Gaplarni</a:t>
            </a:r>
            <a:r>
              <a:rPr lang="en-US" sz="1600" b="0" dirty="0"/>
              <a:t> </a:t>
            </a:r>
            <a:r>
              <a:rPr lang="en-US" sz="1600" b="0" dirty="0" err="1"/>
              <a:t>davom</a:t>
            </a:r>
            <a:r>
              <a:rPr lang="en-US" sz="1600" b="0" dirty="0"/>
              <a:t> </a:t>
            </a:r>
            <a:r>
              <a:rPr lang="en-US" sz="1600" b="0" dirty="0" err="1"/>
              <a:t>ettiring</a:t>
            </a:r>
            <a:r>
              <a:rPr lang="en-US" sz="1600" b="0" dirty="0"/>
              <a:t>, </a:t>
            </a:r>
            <a:r>
              <a:rPr lang="en-US" sz="1600" b="0" dirty="0" err="1"/>
              <a:t>kirish</a:t>
            </a:r>
            <a:r>
              <a:rPr lang="en-US" sz="1600" b="0" dirty="0"/>
              <a:t> </a:t>
            </a:r>
            <a:r>
              <a:rPr lang="en-US" sz="1600" b="0" dirty="0" err="1"/>
              <a:t>so‘z</a:t>
            </a:r>
            <a:r>
              <a:rPr lang="en-US" sz="1600" b="0" dirty="0"/>
              <a:t> </a:t>
            </a:r>
            <a:r>
              <a:rPr lang="en-US" sz="1600" b="0" dirty="0" err="1"/>
              <a:t>va</a:t>
            </a:r>
            <a:r>
              <a:rPr lang="en-US" sz="1600" b="0" dirty="0"/>
              <a:t> </a:t>
            </a:r>
            <a:r>
              <a:rPr lang="en-US" sz="1600" b="0" dirty="0" err="1"/>
              <a:t>kirish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 err="1"/>
              <a:t>birikmalar</a:t>
            </a:r>
            <a:r>
              <a:rPr lang="en-US" sz="1600" b="0" dirty="0"/>
              <a:t> </a:t>
            </a:r>
            <a:r>
              <a:rPr lang="en-US" sz="1600" b="0" dirty="0" err="1"/>
              <a:t>bilan</a:t>
            </a:r>
            <a:r>
              <a:rPr lang="en-US" sz="1600" b="0" dirty="0"/>
              <a:t> </a:t>
            </a:r>
            <a:r>
              <a:rPr lang="en-US" sz="1600" b="0" dirty="0" err="1"/>
              <a:t>kengaytiring</a:t>
            </a:r>
            <a:r>
              <a:rPr lang="en-US" sz="1600" b="0" dirty="0"/>
              <a:t>, </a:t>
            </a:r>
            <a:r>
              <a:rPr lang="en-US" sz="1600" b="0" dirty="0" err="1"/>
              <a:t>bog‘lovchilarga</a:t>
            </a:r>
            <a:r>
              <a:rPr lang="en-US" sz="1600" b="0" dirty="0"/>
              <a:t> </a:t>
            </a:r>
            <a:r>
              <a:rPr lang="en-US" sz="1600" b="0" dirty="0" err="1"/>
              <a:t>e’tibor</a:t>
            </a:r>
            <a:r>
              <a:rPr lang="en-US" sz="1600" b="0" dirty="0"/>
              <a:t> </a:t>
            </a:r>
            <a:r>
              <a:rPr lang="en-US" sz="1600" b="0" dirty="0" err="1" smtClean="0"/>
              <a:t>bering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3421" y="2160104"/>
            <a:ext cx="547260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i="1" dirty="0" smtClean="0">
                <a:solidFill>
                  <a:srgbClr val="0000FF"/>
                </a:solidFill>
              </a:rPr>
              <a:t>   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Namuna</a:t>
            </a:r>
            <a:r>
              <a:rPr lang="en-US" sz="1400" b="1" i="1" dirty="0" smtClean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1400" b="1" i="1" dirty="0" smtClean="0">
                <a:solidFill>
                  <a:srgbClr val="0000FF"/>
                </a:solidFill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</a:rPr>
              <a:t>1.</a:t>
            </a:r>
            <a:r>
              <a:rPr lang="ru-RU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Darhaqiqat</a:t>
            </a:r>
            <a:r>
              <a:rPr lang="en-US" sz="1400" b="1" i="1" dirty="0" smtClean="0">
                <a:solidFill>
                  <a:srgbClr val="0000FF"/>
                </a:solidFill>
              </a:rPr>
              <a:t>,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ziyrak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va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hushyor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odam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omad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kelganida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uni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mahkam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ushlaydi</a:t>
            </a:r>
            <a:r>
              <a:rPr lang="en-US" sz="1400" b="1" i="1" dirty="0">
                <a:solidFill>
                  <a:srgbClr val="0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lekin</a:t>
            </a:r>
            <a:r>
              <a:rPr lang="en-US" sz="1400" b="1" i="1" dirty="0" smtClean="0">
                <a:solidFill>
                  <a:srgbClr val="0000FF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anqov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va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loqayd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kishi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tayyor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omadni</a:t>
            </a:r>
            <a:r>
              <a:rPr lang="en-US" sz="1400" b="1" i="1" dirty="0" smtClean="0">
                <a:solidFill>
                  <a:srgbClr val="000000"/>
                </a:solidFill>
              </a:rPr>
              <a:t> ham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qo‘ldan</a:t>
            </a:r>
            <a:r>
              <a:rPr lang="en-US" sz="1400" b="1" i="1" dirty="0" smtClean="0">
                <a:solidFill>
                  <a:srgbClr val="000000"/>
                </a:solidFill>
              </a:rPr>
              <a:t> boy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beradi</a:t>
            </a:r>
            <a:r>
              <a:rPr lang="en-US" sz="1400" b="1" i="1" dirty="0" smtClean="0">
                <a:solidFill>
                  <a:srgbClr val="000000"/>
                </a:solidFill>
              </a:rPr>
              <a:t>.</a:t>
            </a:r>
            <a:endParaRPr lang="ru-RU" sz="12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75928"/>
            <a:ext cx="5539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</a:rPr>
              <a:t>      </a:t>
            </a:r>
            <a:r>
              <a:rPr lang="en-US" sz="1400" dirty="0" err="1" smtClean="0">
                <a:solidFill>
                  <a:srgbClr val="000000"/>
                </a:solidFill>
              </a:rPr>
              <a:t>Kitobning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qudratini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quyoshning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qudratiga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qiyoslash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mumkin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biroq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hamma</a:t>
            </a:r>
            <a:r>
              <a:rPr lang="en-US" sz="1400" dirty="0">
                <a:solidFill>
                  <a:srgbClr val="000000"/>
                </a:solidFill>
              </a:rPr>
              <a:t> ham </a:t>
            </a:r>
            <a:r>
              <a:rPr lang="en-US" sz="1400" dirty="0" err="1">
                <a:solidFill>
                  <a:srgbClr val="000000"/>
                </a:solidFill>
              </a:rPr>
              <a:t>bu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qudratni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sezavermaydi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Kitob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insonning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ichki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dunyosida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yashirinib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yotgan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tuyg‘ularga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ta’sir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etadi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bu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tuyg‘ular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insonni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yangi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maqsadlar</a:t>
            </a:r>
            <a:r>
              <a:rPr lang="en-US" sz="1400" dirty="0">
                <a:solidFill>
                  <a:srgbClr val="000000"/>
                </a:solidFill>
              </a:rPr>
              <a:t> sari </a:t>
            </a:r>
            <a:r>
              <a:rPr lang="en-US" sz="1400" dirty="0" err="1">
                <a:solidFill>
                  <a:srgbClr val="000000"/>
                </a:solidFill>
              </a:rPr>
              <a:t>yetaklaydi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Eng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muhimi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kitob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o‘qigan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kishida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fikr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uyg‘onadi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Kitob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o‘qib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bo‘lingach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o‘quvchida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o‘y-fikrlar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bisyor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bo‘lishi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mumkin</a:t>
            </a:r>
            <a:r>
              <a:rPr lang="en-US" sz="1400" dirty="0">
                <a:solidFill>
                  <a:srgbClr val="000000"/>
                </a:solidFill>
              </a:rPr>
              <a:t>, ammo </a:t>
            </a:r>
            <a:r>
              <a:rPr lang="en-US" sz="1400" dirty="0" err="1">
                <a:solidFill>
                  <a:srgbClr val="000000"/>
                </a:solidFill>
              </a:rPr>
              <a:t>ular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ichidan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keraklisi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hayotda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asqatadi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to‘g‘ri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yo‘l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ko‘rsatadi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</a:rPr>
              <a:t>Fikrlarning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ba’zilari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amalga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oshishi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ba’zilarining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esa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amalga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oshmay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qolib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ketishi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tabiiy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Biroq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inson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yaxshi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boshqalarga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foydasi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tegadigan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fikrlarini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amalga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tatbiq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etishi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uchun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kurashishi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fidoyilik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qilishi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shart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59" y="16704"/>
            <a:ext cx="566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75-mashq. </a:t>
            </a:r>
            <a:r>
              <a:rPr lang="en-US" sz="1400" dirty="0" err="1"/>
              <a:t>Matnni</a:t>
            </a:r>
            <a:r>
              <a:rPr lang="en-US" sz="1400" dirty="0"/>
              <a:t> </a:t>
            </a:r>
            <a:r>
              <a:rPr lang="en-US" sz="1400" dirty="0" err="1"/>
              <a:t>o‘qing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unga</a:t>
            </a:r>
            <a:r>
              <a:rPr lang="en-US" sz="1400" dirty="0"/>
              <a:t> </a:t>
            </a:r>
            <a:r>
              <a:rPr lang="en-US" sz="1400" dirty="0" err="1"/>
              <a:t>sarlavha</a:t>
            </a:r>
            <a:r>
              <a:rPr lang="en-US" sz="1400" dirty="0"/>
              <a:t> </a:t>
            </a:r>
            <a:r>
              <a:rPr lang="en-US" sz="1400" dirty="0" err="1"/>
              <a:t>qo‘ying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err="1" smtClean="0"/>
              <a:t>Undagi</a:t>
            </a:r>
            <a:r>
              <a:rPr lang="en-US" sz="1400" dirty="0" smtClean="0"/>
              <a:t> </a:t>
            </a:r>
            <a:r>
              <a:rPr lang="en-US" sz="1400" dirty="0" err="1" smtClean="0"/>
              <a:t>g‘oyani</a:t>
            </a:r>
            <a:r>
              <a:rPr lang="en-US" sz="1400" dirty="0" smtClean="0"/>
              <a:t> </a:t>
            </a:r>
            <a:r>
              <a:rPr lang="en-US" sz="1400" dirty="0" err="1" smtClean="0"/>
              <a:t>aniqlang</a:t>
            </a:r>
            <a:r>
              <a:rPr lang="en-US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659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3701" y="608355"/>
            <a:ext cx="2988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tuyg‘ularga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maqsadlar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sari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yetaklaydi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uyg‘otadi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ko‘rsatadi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idoyilikka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o‘rgatadi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60" y="35868"/>
            <a:ext cx="56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Kitobning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qudrati</a:t>
            </a:r>
            <a:endParaRPr lang="ru-RU" sz="2400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19485" y="1999444"/>
            <a:ext cx="1620180" cy="420969"/>
          </a:xfrm>
          <a:prstGeom prst="downArrowCallout">
            <a:avLst>
              <a:gd name="adj1" fmla="val 50000"/>
              <a:gd name="adj2" fmla="val 101571"/>
              <a:gd name="adj3" fmla="val 25000"/>
              <a:gd name="adj4" fmla="val 64977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Bosh </a:t>
            </a:r>
            <a:r>
              <a:rPr lang="en-US" sz="1400" b="1" dirty="0" err="1" smtClean="0"/>
              <a:t>g‘oya</a:t>
            </a:r>
            <a:endParaRPr lang="ru-RU" sz="1400" b="1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62285" y="2437056"/>
            <a:ext cx="2509428" cy="407123"/>
          </a:xfrm>
          <a:prstGeom prst="flowChartTerminator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/>
              <a:t>Kitobxonlik</a:t>
            </a:r>
            <a:r>
              <a:rPr lang="en-US" sz="1400" b="1" i="1" dirty="0" smtClean="0"/>
              <a:t> </a:t>
            </a:r>
            <a:endParaRPr lang="ru-RU" sz="1400" b="1" i="1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25" y="2079295"/>
            <a:ext cx="1440160" cy="101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4" y="597031"/>
            <a:ext cx="2043319" cy="137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620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107876"/>
            <a:ext cx="5652627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Lug‘at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ishlash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28720697"/>
              </p:ext>
            </p:extLst>
          </p:nvPr>
        </p:nvGraphicFramePr>
        <p:xfrm>
          <a:off x="575469" y="719944"/>
          <a:ext cx="442849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882373"/>
            <a:ext cx="1191244" cy="100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39566" y="2339657"/>
            <a:ext cx="399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Yoshlarning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yot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illatlarga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kirmasligi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nuroniylarning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hayotiy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tajribasi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asqatadi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5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621" y="2249532"/>
            <a:ext cx="3702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Keksalik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yuki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qaddi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bukchaygan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ziyrak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ayollarning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ruhiyasini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sezdi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H.G‘ulom</a:t>
            </a: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107876"/>
            <a:ext cx="5652627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Lug‘at</a:t>
            </a:r>
            <a:r>
              <a:rPr lang="en-US" sz="2000" dirty="0" smtClean="0"/>
              <a:t> </a:t>
            </a:r>
            <a:r>
              <a:rPr lang="en-US" sz="2000" dirty="0" err="1" smtClean="0"/>
              <a:t>ustida</a:t>
            </a:r>
            <a:r>
              <a:rPr lang="en-US" sz="2000" dirty="0" smtClean="0"/>
              <a:t> </a:t>
            </a:r>
            <a:r>
              <a:rPr lang="en-US" sz="2000" dirty="0" err="1" smtClean="0"/>
              <a:t>ishlash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6684891"/>
              </p:ext>
            </p:extLst>
          </p:nvPr>
        </p:nvGraphicFramePr>
        <p:xfrm>
          <a:off x="732280" y="647936"/>
          <a:ext cx="3839633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2052229"/>
            <a:ext cx="1559389" cy="1043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981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107876"/>
            <a:ext cx="5652627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Lug‘at</a:t>
            </a:r>
            <a:r>
              <a:rPr lang="en-US" sz="2400" dirty="0" smtClean="0"/>
              <a:t> </a:t>
            </a:r>
            <a:r>
              <a:rPr lang="en-US" sz="2400" dirty="0" err="1" smtClean="0"/>
              <a:t>ustida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4446148"/>
              </p:ext>
            </p:extLst>
          </p:nvPr>
        </p:nvGraphicFramePr>
        <p:xfrm>
          <a:off x="539465" y="719944"/>
          <a:ext cx="464451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4336" y="2333537"/>
            <a:ext cx="3492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000000"/>
                </a:solidFill>
              </a:rPr>
              <a:t>    </a:t>
            </a:r>
            <a:r>
              <a:rPr lang="en-US" sz="1400" i="1" dirty="0" err="1" smtClean="0">
                <a:solidFill>
                  <a:srgbClr val="000000"/>
                </a:solidFill>
              </a:rPr>
              <a:t>O‘tkazilayotgan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har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bir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islohot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jamiyat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manfaatiga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xizmat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qilgan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taqdirdagina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kutilgan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samarani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beradi</a:t>
            </a:r>
            <a:r>
              <a:rPr lang="en-US" sz="1400" i="1" dirty="0" smtClean="0">
                <a:solidFill>
                  <a:srgbClr val="000000"/>
                </a:solidFill>
              </a:rPr>
              <a:t>. (</a:t>
            </a:r>
            <a:r>
              <a:rPr lang="en-US" sz="1400" i="1" dirty="0" err="1" smtClean="0">
                <a:solidFill>
                  <a:srgbClr val="000000"/>
                </a:solidFill>
              </a:rPr>
              <a:t>Gazetadan</a:t>
            </a:r>
            <a:r>
              <a:rPr lang="en-US" sz="1400" i="1" dirty="0" smtClean="0">
                <a:solidFill>
                  <a:srgbClr val="000000"/>
                </a:solidFill>
              </a:rPr>
              <a:t>)</a:t>
            </a:r>
            <a:endParaRPr lang="ru-RU" sz="1400" i="1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3" y="1944080"/>
            <a:ext cx="1248538" cy="1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3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So‘zlar</a:t>
            </a:r>
            <a:r>
              <a:rPr lang="en-US" sz="2000" dirty="0" smtClean="0"/>
              <a:t>  </a:t>
            </a:r>
            <a:r>
              <a:rPr lang="en-US" sz="2000" dirty="0" err="1" smtClean="0"/>
              <a:t>imlosi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816230"/>
            <a:ext cx="2304256" cy="1987737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3225"/>
          <a:stretch/>
        </p:blipFill>
        <p:spPr>
          <a:xfrm>
            <a:off x="210775" y="720261"/>
            <a:ext cx="2957305" cy="208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3990" y="949903"/>
            <a:ext cx="99097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Hushyor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Fidoyi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Asqatmoq</a:t>
            </a:r>
            <a:endParaRPr lang="en-US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Tatbiq</a:t>
            </a:r>
            <a:endParaRPr lang="ru-RU" sz="14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6"/>
          <a:stretch/>
        </p:blipFill>
        <p:spPr>
          <a:xfrm>
            <a:off x="2042504" y="1218862"/>
            <a:ext cx="424294" cy="4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Savol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33" y="575928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400" i="1" dirty="0">
                <a:solidFill>
                  <a:srgbClr val="000000"/>
                </a:solidFill>
              </a:rPr>
              <a:t>1. </a:t>
            </a:r>
            <a:r>
              <a:rPr lang="en-US" sz="1400" i="1" dirty="0" err="1">
                <a:solidFill>
                  <a:srgbClr val="000000"/>
                </a:solidFill>
              </a:rPr>
              <a:t>Bog‘langan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qo‘shma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gaplarga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misollar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keltiring</a:t>
            </a:r>
            <a:r>
              <a:rPr lang="en-US" sz="1400" i="1" dirty="0">
                <a:solidFill>
                  <a:srgbClr val="000000"/>
                </a:solidFill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nn-NO" sz="1400" i="1" dirty="0">
                <a:solidFill>
                  <a:srgbClr val="000000"/>
                </a:solidFill>
              </a:rPr>
              <a:t>2. Biriktiruv bog‘lovchili bog‘langan qo‘shma gaplar bilan </a:t>
            </a:r>
            <a:r>
              <a:rPr lang="nn-NO" sz="1400" i="1" dirty="0" smtClean="0">
                <a:solidFill>
                  <a:srgbClr val="000000"/>
                </a:solidFill>
              </a:rPr>
              <a:t>zidlov </a:t>
            </a:r>
            <a:r>
              <a:rPr lang="en-US" sz="1400" i="1" dirty="0" err="1" smtClean="0">
                <a:solidFill>
                  <a:srgbClr val="000000"/>
                </a:solidFill>
              </a:rPr>
              <a:t>bog‘lovchili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bog‘langan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qo‘shma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gaplar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o‘rtasidagi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farqni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tushuntiring</a:t>
            </a:r>
            <a:r>
              <a:rPr lang="en-US" sz="1400" i="1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1400" i="1" dirty="0">
                <a:solidFill>
                  <a:srgbClr val="000000"/>
                </a:solidFill>
              </a:rPr>
              <a:t>3. </a:t>
            </a:r>
            <a:r>
              <a:rPr lang="en-US" sz="1400" i="1" dirty="0" err="1">
                <a:solidFill>
                  <a:srgbClr val="000000"/>
                </a:solidFill>
              </a:rPr>
              <a:t>Ayiruv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va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inkor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bog‘lovchili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qo‘shma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gaplarga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misollar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keltiring</a:t>
            </a:r>
            <a:r>
              <a:rPr lang="en-US" sz="1400" i="1" dirty="0">
                <a:solidFill>
                  <a:srgbClr val="000000"/>
                </a:solidFill>
              </a:rPr>
              <a:t>.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54" y="2096140"/>
            <a:ext cx="686356" cy="898536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70" y="2096140"/>
            <a:ext cx="720080" cy="92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11578"/>
            <a:ext cx="5170646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1367" y="640526"/>
            <a:ext cx="5242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78-mashq.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Alisher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Navoiyning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Olam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bilingizkim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emas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dushmanlig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‘,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o‘lung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bir-biringizgakim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erur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yorlig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baytida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munosabat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bildiring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3" y="1746610"/>
            <a:ext cx="1159725" cy="1225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1746610"/>
            <a:ext cx="1152128" cy="130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9645" y="1668751"/>
            <a:ext cx="1236179" cy="13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 err="1" smtClean="0"/>
              <a:t>sinovi</a:t>
            </a:r>
            <a:endParaRPr lang="ru-RU" sz="2000" dirty="0"/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899" y="611932"/>
            <a:ext cx="5364125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qismlarini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nimalar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bog‘laydi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87437" y="1007976"/>
            <a:ext cx="1692188" cy="288032"/>
          </a:xfrm>
          <a:prstGeom prst="snip2Diag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1. </a:t>
            </a:r>
            <a:r>
              <a:rPr lang="en-US" sz="1400" dirty="0" err="1" smtClean="0"/>
              <a:t>Bog‘lovchilar</a:t>
            </a:r>
            <a:endParaRPr lang="ru-RU" sz="1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087637" y="1007976"/>
            <a:ext cx="1692188" cy="288032"/>
          </a:xfrm>
          <a:prstGeom prst="snip2Diag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r>
              <a:rPr lang="en-US" sz="1400" dirty="0" smtClean="0"/>
              <a:t>. </a:t>
            </a:r>
            <a:r>
              <a:rPr lang="en-US" sz="1400" dirty="0" err="1" smtClean="0"/>
              <a:t>Ko‘makchilar</a:t>
            </a:r>
            <a:endParaRPr lang="ru-RU" sz="14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887837" y="1007976"/>
            <a:ext cx="1692188" cy="288032"/>
          </a:xfrm>
          <a:prstGeom prst="snip2Diag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3. </a:t>
            </a:r>
            <a:r>
              <a:rPr lang="en-US" sz="1400" dirty="0" err="1" smtClean="0"/>
              <a:t>Ohang</a:t>
            </a:r>
            <a:endParaRPr lang="ru-RU" sz="14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287437" y="1368016"/>
            <a:ext cx="1692188" cy="288032"/>
          </a:xfrm>
          <a:prstGeom prst="snip2Diag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  <a:r>
              <a:rPr lang="en-US" sz="1400" dirty="0" smtClean="0"/>
              <a:t>. </a:t>
            </a:r>
            <a:r>
              <a:rPr lang="en-US" sz="1400" dirty="0" err="1" smtClean="0"/>
              <a:t>Kirish</a:t>
            </a:r>
            <a:r>
              <a:rPr lang="en-US" sz="1400" dirty="0" smtClean="0"/>
              <a:t> </a:t>
            </a:r>
            <a:r>
              <a:rPr lang="en-US" sz="1400" dirty="0" err="1" smtClean="0"/>
              <a:t>so‘zlar</a:t>
            </a:r>
            <a:endParaRPr lang="ru-RU" sz="1400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087637" y="1368016"/>
            <a:ext cx="3024336" cy="288032"/>
          </a:xfrm>
          <a:prstGeom prst="snip2DiagRect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5. </a:t>
            </a:r>
            <a:r>
              <a:rPr lang="en-US" sz="1400" dirty="0" err="1" smtClean="0"/>
              <a:t>Bog‘lovchi</a:t>
            </a:r>
            <a:r>
              <a:rPr lang="en-US" sz="1400" dirty="0" smtClean="0"/>
              <a:t> </a:t>
            </a:r>
            <a:r>
              <a:rPr lang="en-US" sz="1400" dirty="0" err="1" smtClean="0"/>
              <a:t>vazifasidagi</a:t>
            </a:r>
            <a:r>
              <a:rPr lang="en-US" sz="1400" dirty="0" smtClean="0"/>
              <a:t> </a:t>
            </a:r>
            <a:r>
              <a:rPr lang="en-US" sz="1400" dirty="0" err="1" smtClean="0"/>
              <a:t>vositalar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477" y="1764060"/>
            <a:ext cx="2556284" cy="288032"/>
          </a:xfrm>
          <a:prstGeom prst="roundRect">
            <a:avLst>
              <a:gd name="adj" fmla="val 50000"/>
            </a:avLst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1,2,3,5</a:t>
            </a:r>
            <a:endParaRPr lang="ru-RU" sz="14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6974" y="2124100"/>
            <a:ext cx="2556284" cy="288032"/>
          </a:xfrm>
          <a:prstGeom prst="roundRect">
            <a:avLst>
              <a:gd name="adj" fmla="val 50000"/>
            </a:avLst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2,3,4</a:t>
            </a:r>
            <a:endParaRPr lang="ru-RU" sz="1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83581" y="2484140"/>
            <a:ext cx="2556284" cy="288032"/>
          </a:xfrm>
          <a:prstGeom prst="roundRect">
            <a:avLst>
              <a:gd name="adj" fmla="val 50000"/>
            </a:avLst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1,3,5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91964" y="2844180"/>
            <a:ext cx="2556284" cy="288032"/>
          </a:xfrm>
          <a:prstGeom prst="roundRect">
            <a:avLst>
              <a:gd name="adj" fmla="val 50000"/>
            </a:avLst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1,2,3,4,5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287437" y="1738908"/>
            <a:ext cx="351185" cy="338336"/>
          </a:xfrm>
          <a:prstGeom prst="ellipse">
            <a:avLst/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755789" y="2098948"/>
            <a:ext cx="351185" cy="338336"/>
          </a:xfrm>
          <a:prstGeom prst="ellipse">
            <a:avLst/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1232396" y="2458988"/>
            <a:ext cx="351185" cy="338336"/>
          </a:xfrm>
          <a:prstGeom prst="ellipse">
            <a:avLst/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1736452" y="2797324"/>
            <a:ext cx="351185" cy="338336"/>
          </a:xfrm>
          <a:prstGeom prst="ellipse">
            <a:avLst/>
          </a:prstGeom>
          <a:solidFill>
            <a:srgbClr val="E9ABFF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9648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 err="1" smtClean="0"/>
              <a:t>sinovi</a:t>
            </a:r>
            <a:endParaRPr lang="ru-RU" sz="2000" dirty="0"/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899" y="611932"/>
            <a:ext cx="5364125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Zidlash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qatorini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belgilang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477" y="1321159"/>
            <a:ext cx="3888432" cy="41987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Ko‘nglimni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zavq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asir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etdi-yu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yosh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boladay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har</a:t>
            </a:r>
            <a:r>
              <a:rPr lang="en-US" sz="1400" i="1" dirty="0" smtClean="0"/>
              <a:t> yon </a:t>
            </a:r>
            <a:r>
              <a:rPr lang="en-US" sz="1400" i="1" dirty="0" err="1" smtClean="0"/>
              <a:t>yugurdim</a:t>
            </a:r>
            <a:r>
              <a:rPr lang="en-US" sz="1400" i="1" dirty="0" smtClean="0"/>
              <a:t>. </a:t>
            </a:r>
            <a:endParaRPr lang="ru-RU" sz="14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11573" y="1810916"/>
            <a:ext cx="3888432" cy="38519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Sevinch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esdan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chiqadi-yu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qayg‘u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unutilmaydi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7475" y="2257264"/>
            <a:ext cx="3888433" cy="37089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Uying</a:t>
            </a:r>
            <a:r>
              <a:rPr lang="en-US" sz="1400" i="1" dirty="0" smtClean="0"/>
              <a:t> tor </a:t>
            </a:r>
            <a:r>
              <a:rPr lang="en-US" sz="1400" i="1" dirty="0" err="1" smtClean="0"/>
              <a:t>bo‘lsa</a:t>
            </a:r>
            <a:r>
              <a:rPr lang="en-US" sz="1400" i="1" dirty="0" smtClean="0"/>
              <a:t> ham, </a:t>
            </a:r>
            <a:r>
              <a:rPr lang="en-US" sz="1400" i="1" dirty="0" err="1" smtClean="0"/>
              <a:t>ko‘ngling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keng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bo‘lsin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11103" y="2685864"/>
            <a:ext cx="3888430" cy="41034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Bulbul </a:t>
            </a:r>
            <a:r>
              <a:rPr lang="en-US" sz="1400" i="1" dirty="0" err="1" smtClean="0"/>
              <a:t>gulzorni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izlaydi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boyo‘g‘li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esa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doim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xarobani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ko‘zlaydi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215899" y="1321159"/>
            <a:ext cx="422723" cy="4198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1079995" y="1810916"/>
            <a:ext cx="431577" cy="3851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215900" y="2257264"/>
            <a:ext cx="431577" cy="3708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1079525" y="2685864"/>
            <a:ext cx="431578" cy="4103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037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 err="1" smtClean="0"/>
              <a:t>sinovi</a:t>
            </a:r>
            <a:endParaRPr lang="ru-RU" sz="2000" dirty="0"/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899" y="611932"/>
            <a:ext cx="5364125" cy="338554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gapni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477" y="1056153"/>
            <a:ext cx="3888432" cy="419875"/>
          </a:xfrm>
          <a:prstGeom prst="roundRect">
            <a:avLst>
              <a:gd name="adj" fmla="val 50000"/>
            </a:avLst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Go‘zallik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kishi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uchun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katta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baxt</a:t>
            </a:r>
            <a:r>
              <a:rPr lang="en-US" sz="1400" i="1" dirty="0" smtClean="0"/>
              <a:t>, ammo </a:t>
            </a:r>
            <a:r>
              <a:rPr lang="en-US" sz="1400" i="1" dirty="0" err="1" smtClean="0"/>
              <a:t>mehnatsevarlik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bebaho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ziynatdir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043" y="1548036"/>
            <a:ext cx="3888432" cy="432048"/>
          </a:xfrm>
          <a:prstGeom prst="roundRect">
            <a:avLst>
              <a:gd name="adj" fmla="val 50000"/>
            </a:avLst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U </a:t>
            </a:r>
            <a:r>
              <a:rPr lang="en-US" sz="1400" i="1" dirty="0" err="1" smtClean="0"/>
              <a:t>tabiat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go‘zalligining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takomili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inson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latofatining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ayni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mujassami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edi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228" y="2089760"/>
            <a:ext cx="3888433" cy="430383"/>
          </a:xfrm>
          <a:prstGeom prst="roundRect">
            <a:avLst>
              <a:gd name="adj" fmla="val 50000"/>
            </a:avLst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Uning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qiziq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odati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edi</a:t>
            </a:r>
            <a:r>
              <a:rPr lang="en-US" sz="1400" i="1" dirty="0" smtClean="0"/>
              <a:t>: </a:t>
            </a:r>
            <a:r>
              <a:rPr lang="en-US" sz="1400" i="1" dirty="0" err="1" smtClean="0"/>
              <a:t>birovning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ovqatlanishiga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nazar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solishni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uyat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hisoblardi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9587" y="2613856"/>
            <a:ext cx="3888430" cy="410344"/>
          </a:xfrm>
          <a:prstGeom prst="roundRect">
            <a:avLst>
              <a:gd name="adj" fmla="val 50000"/>
            </a:avLst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Havo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bulut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bo‘lsa</a:t>
            </a:r>
            <a:r>
              <a:rPr lang="en-US" sz="1400" i="1" dirty="0" smtClean="0"/>
              <a:t> ham, </a:t>
            </a:r>
            <a:r>
              <a:rPr lang="en-US" sz="1400" i="1" dirty="0" err="1" smtClean="0"/>
              <a:t>yomg‘ir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yog‘madi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215899" y="1056153"/>
            <a:ext cx="422723" cy="419875"/>
          </a:xfrm>
          <a:prstGeom prst="ellipse">
            <a:avLst/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539465" y="1548036"/>
            <a:ext cx="431577" cy="432048"/>
          </a:xfrm>
          <a:prstGeom prst="ellipse">
            <a:avLst/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827653" y="2089761"/>
            <a:ext cx="431577" cy="430382"/>
          </a:xfrm>
          <a:prstGeom prst="ellipse">
            <a:avLst/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1188009" y="2613856"/>
            <a:ext cx="431578" cy="410344"/>
          </a:xfrm>
          <a:prstGeom prst="ellipse">
            <a:avLst/>
          </a:prstGeom>
          <a:solidFill>
            <a:srgbClr val="C5FFEC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617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 err="1" smtClean="0"/>
              <a:t>sinovi</a:t>
            </a:r>
            <a:endParaRPr lang="ru-RU" sz="2000" dirty="0"/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899" y="611932"/>
            <a:ext cx="5364125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munosabatli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qatorini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9485" y="1317713"/>
            <a:ext cx="3888432" cy="34619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Bundan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senga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menga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naf</a:t>
            </a:r>
            <a:r>
              <a:rPr lang="en-US" sz="1400" i="1" dirty="0" smtClean="0"/>
              <a:t> bor.</a:t>
            </a:r>
            <a:endParaRPr lang="ru-RU" sz="14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5039" y="1749760"/>
            <a:ext cx="3888432" cy="35623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Kimsandan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xat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bor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xabar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51532" y="2201289"/>
            <a:ext cx="3888433" cy="35485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Kun </a:t>
            </a:r>
            <a:r>
              <a:rPr lang="en-US" sz="1400" i="1" dirty="0" err="1" smtClean="0"/>
              <a:t>sovuq</a:t>
            </a:r>
            <a:r>
              <a:rPr lang="en-US" sz="1400" i="1" dirty="0" smtClean="0"/>
              <a:t>, ammo </a:t>
            </a:r>
            <a:r>
              <a:rPr lang="en-US" sz="1400" i="1" dirty="0" err="1" smtClean="0"/>
              <a:t>osmon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beg‘ubor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0564" y="2649860"/>
            <a:ext cx="3888430" cy="33833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Na </a:t>
            </a:r>
            <a:r>
              <a:rPr lang="en-US" sz="1400" i="1" dirty="0" err="1" smtClean="0"/>
              <a:t>kulishni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bilmaydi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yig‘lashni</a:t>
            </a:r>
            <a:r>
              <a:rPr lang="en-US" sz="1400" i="1" dirty="0" smtClean="0"/>
              <a:t>.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287907" y="1317713"/>
            <a:ext cx="422723" cy="3461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503461" y="1749760"/>
            <a:ext cx="431577" cy="3562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719957" y="2201290"/>
            <a:ext cx="431577" cy="3548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968986" y="2649860"/>
            <a:ext cx="431578" cy="3383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729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5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Test </a:t>
            </a:r>
            <a:r>
              <a:rPr lang="en-US" sz="2000" dirty="0" err="1" smtClean="0"/>
              <a:t>sinovi</a:t>
            </a:r>
            <a:endParaRPr lang="ru-RU" sz="2000" dirty="0"/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5899" y="611932"/>
            <a:ext cx="5364125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O‘g‘ilchasi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yugurib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-da,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dadasining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quchog‘iga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otildi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qismlari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munosabat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bor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1533" y="1677987"/>
            <a:ext cx="1368152" cy="294722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Sabab-natija</a:t>
            </a:r>
            <a:endParaRPr lang="ru-RU" sz="14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51063" y="2288886"/>
            <a:ext cx="1368622" cy="303266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Zidlash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01" y="1658774"/>
            <a:ext cx="1332148" cy="302098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Inkor</a:t>
            </a:r>
            <a:r>
              <a:rPr lang="en-US" sz="1400" i="1" dirty="0" smtClean="0"/>
              <a:t> </a:t>
            </a:r>
            <a:endParaRPr lang="ru-RU" sz="14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63804" y="2288432"/>
            <a:ext cx="1332145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/>
              <a:t>Payt</a:t>
            </a:r>
            <a:endParaRPr lang="ru-RU" sz="1400" i="1" dirty="0"/>
          </a:p>
        </p:txBody>
      </p:sp>
      <p:sp>
        <p:nvSpPr>
          <p:cNvPr id="5" name="Овал 4"/>
          <p:cNvSpPr/>
          <p:nvPr/>
        </p:nvSpPr>
        <p:spPr>
          <a:xfrm>
            <a:off x="719955" y="1677987"/>
            <a:ext cx="422723" cy="29472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719485" y="2288886"/>
            <a:ext cx="431577" cy="303266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3132226" y="1658774"/>
            <a:ext cx="431577" cy="302097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</a:t>
            </a:r>
            <a:endParaRPr lang="ru-RU" sz="1400" b="1" dirty="0"/>
          </a:p>
        </p:txBody>
      </p:sp>
      <p:sp>
        <p:nvSpPr>
          <p:cNvPr id="20" name="Овал 19"/>
          <p:cNvSpPr/>
          <p:nvPr/>
        </p:nvSpPr>
        <p:spPr>
          <a:xfrm>
            <a:off x="3132226" y="2288432"/>
            <a:ext cx="399079" cy="288032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0192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981" y="129362"/>
            <a:ext cx="562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Matn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lug‘at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ustida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ishlash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569" y="611932"/>
            <a:ext cx="41764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73-mashq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Atoqli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yozuvchi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Shuhrat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qalamiga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mansub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parchani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gaplarning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bog‘lanishiga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diqqat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qishlog‘ingiz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shahringiz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)da tong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otishini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kuzatganmisiz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Taassurotingizni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hikoya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539924"/>
            <a:ext cx="1260199" cy="135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69" y="1683607"/>
            <a:ext cx="1794826" cy="148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1788123"/>
            <a:ext cx="1784896" cy="138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7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981" y="129362"/>
            <a:ext cx="562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Matn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lug‘at</a:t>
            </a:r>
            <a:r>
              <a:rPr lang="en-US" sz="1600" dirty="0" smtClean="0"/>
              <a:t> </a:t>
            </a:r>
            <a:r>
              <a:rPr lang="en-US" sz="1600" dirty="0" err="1" smtClean="0"/>
              <a:t>ustida</a:t>
            </a:r>
            <a:r>
              <a:rPr lang="en-US" sz="1600" dirty="0" smtClean="0"/>
              <a:t> </a:t>
            </a:r>
            <a:r>
              <a:rPr lang="en-US" sz="1600" dirty="0" err="1" smtClean="0"/>
              <a:t>ishlash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611932"/>
            <a:ext cx="5508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Yum-</a:t>
            </a:r>
            <a:r>
              <a:rPr lang="en-US" sz="1400" dirty="0" err="1" smtClean="0">
                <a:solidFill>
                  <a:srgbClr val="000000"/>
                </a:solidFill>
              </a:rPr>
              <a:t>yumaloq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to‘lin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oy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qishloqni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o‘zining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nurli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yo‘rgagiga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o‘rab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uyquga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shirin</a:t>
            </a:r>
            <a:r>
              <a:rPr lang="en-US" sz="1400" dirty="0">
                <a:solidFill>
                  <a:srgbClr val="000000"/>
                </a:solidFill>
              </a:rPr>
              <a:t> tong </a:t>
            </a:r>
            <a:r>
              <a:rPr lang="en-US" sz="1400" dirty="0" err="1">
                <a:solidFill>
                  <a:srgbClr val="000000"/>
                </a:solidFill>
              </a:rPr>
              <a:t>uyqusiga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chorlaydi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unda-munda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yulduzlar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mudraydi</a:t>
            </a:r>
            <a:r>
              <a:rPr lang="en-US" sz="1400" dirty="0">
                <a:solidFill>
                  <a:srgbClr val="000000"/>
                </a:solidFill>
              </a:rPr>
              <a:t>, ammo </a:t>
            </a:r>
            <a:r>
              <a:rPr lang="en-US" sz="1400" dirty="0" err="1">
                <a:solidFill>
                  <a:srgbClr val="000000"/>
                </a:solidFill>
              </a:rPr>
              <a:t>qishloq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allaqachon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uyg‘ongan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smtClean="0">
                <a:solidFill>
                  <a:srgbClr val="000000"/>
                </a:solidFill>
              </a:rPr>
              <a:t>Tong </a:t>
            </a:r>
            <a:r>
              <a:rPr lang="en-US" sz="1400" dirty="0" err="1" smtClean="0">
                <a:solidFill>
                  <a:srgbClr val="000000"/>
                </a:solidFill>
              </a:rPr>
              <a:t>yorishadi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tun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qushi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qop-qora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qanotlarini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yig‘ib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qishloq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ustidan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olislarga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uchib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ketadi</a:t>
            </a:r>
            <a:r>
              <a:rPr lang="en-US" sz="1400" dirty="0">
                <a:solidFill>
                  <a:srgbClr val="000000"/>
                </a:solidFill>
              </a:rPr>
              <a:t>-da, </a:t>
            </a:r>
            <a:r>
              <a:rPr lang="en-US" sz="1400" dirty="0" err="1">
                <a:solidFill>
                  <a:srgbClr val="000000"/>
                </a:solidFill>
              </a:rPr>
              <a:t>chor-atrof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odatdagi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qiy-chuvga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to‘lib-toshadi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2" y="1728055"/>
            <a:ext cx="1372219" cy="137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67" y="1776933"/>
            <a:ext cx="1794338" cy="132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3" y="1795959"/>
            <a:ext cx="1816898" cy="133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61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981" y="129362"/>
            <a:ext cx="562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Ko‘chma</a:t>
            </a:r>
            <a:r>
              <a:rPr lang="en-US" sz="1600" dirty="0" smtClean="0"/>
              <a:t> </a:t>
            </a:r>
            <a:r>
              <a:rPr lang="en-US" sz="1600" dirty="0" err="1" smtClean="0"/>
              <a:t>ma’noli</a:t>
            </a:r>
            <a:r>
              <a:rPr lang="en-US" sz="1600" dirty="0" smtClean="0"/>
              <a:t> </a:t>
            </a:r>
            <a:r>
              <a:rPr lang="en-US" sz="1600" dirty="0" err="1" smtClean="0"/>
              <a:t>so‘zlarni</a:t>
            </a:r>
            <a:r>
              <a:rPr lang="en-US" sz="1600" dirty="0" smtClean="0"/>
              <a:t> </a:t>
            </a:r>
            <a:r>
              <a:rPr lang="en-US" sz="1600" dirty="0" err="1" smtClean="0"/>
              <a:t>aniqlash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1944080"/>
            <a:ext cx="55086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    Yum-</a:t>
            </a:r>
            <a:r>
              <a:rPr lang="en-US" sz="1400" dirty="0" err="1" smtClean="0">
                <a:solidFill>
                  <a:srgbClr val="000000"/>
                </a:solidFill>
              </a:rPr>
              <a:t>yumaloq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to‘lin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oy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qishloqni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o‘zining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nurli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yo‘rgagiga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o‘rab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uyquga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shirin</a:t>
            </a:r>
            <a:r>
              <a:rPr lang="en-US" sz="1400" dirty="0">
                <a:solidFill>
                  <a:srgbClr val="000000"/>
                </a:solidFill>
              </a:rPr>
              <a:t> tong </a:t>
            </a:r>
            <a:r>
              <a:rPr lang="en-US" sz="1400" dirty="0" err="1">
                <a:solidFill>
                  <a:srgbClr val="000000"/>
                </a:solidFill>
              </a:rPr>
              <a:t>uyqusiga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chorlaydi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unda-munda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yulduzlar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mudraydi</a:t>
            </a:r>
            <a:r>
              <a:rPr lang="en-US" sz="1400" b="1" i="1" dirty="0">
                <a:solidFill>
                  <a:srgbClr val="000000"/>
                </a:solidFill>
              </a:rPr>
              <a:t>, </a:t>
            </a:r>
            <a:r>
              <a:rPr lang="en-US" sz="1400" b="1" i="1" dirty="0">
                <a:solidFill>
                  <a:srgbClr val="C00000"/>
                </a:solidFill>
              </a:rPr>
              <a:t>ammo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qishloq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allaqachon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uyg‘ongan</a:t>
            </a:r>
            <a:r>
              <a:rPr lang="en-US" sz="1400" b="1" i="1" dirty="0">
                <a:solidFill>
                  <a:srgbClr val="000000"/>
                </a:solidFill>
              </a:rPr>
              <a:t>.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Tong </a:t>
            </a:r>
            <a:r>
              <a:rPr lang="en-US" sz="1400" dirty="0" err="1" smtClean="0">
                <a:solidFill>
                  <a:srgbClr val="000000"/>
                </a:solidFill>
              </a:rPr>
              <a:t>yorishadi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tun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qushi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qop-qora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qanotlarini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yig‘ib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b="1" i="1" dirty="0" err="1">
                <a:solidFill>
                  <a:srgbClr val="000000"/>
                </a:solidFill>
              </a:rPr>
              <a:t>qishloq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ustidan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olislarga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uchib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ketadi</a:t>
            </a:r>
            <a:r>
              <a:rPr lang="en-US" sz="1400" b="1" i="1" dirty="0">
                <a:solidFill>
                  <a:srgbClr val="C00000"/>
                </a:solidFill>
              </a:rPr>
              <a:t>-da, </a:t>
            </a:r>
            <a:r>
              <a:rPr lang="en-US" sz="1400" b="1" i="1" dirty="0" err="1">
                <a:solidFill>
                  <a:srgbClr val="000000"/>
                </a:solidFill>
              </a:rPr>
              <a:t>chor-atrof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odatdagi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>
                <a:solidFill>
                  <a:srgbClr val="000000"/>
                </a:solidFill>
              </a:rPr>
              <a:t>qiy-chuvga</a:t>
            </a:r>
            <a:r>
              <a:rPr lang="en-US" sz="1400" b="1" i="1" dirty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to‘lib-toshadi</a:t>
            </a:r>
            <a:r>
              <a:rPr lang="en-US" sz="1400" b="1" i="1" dirty="0">
                <a:solidFill>
                  <a:srgbClr val="000000"/>
                </a:solidFill>
              </a:rPr>
              <a:t>.</a:t>
            </a:r>
            <a:endParaRPr lang="ru-RU" sz="14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абличка 2"/>
          <p:cNvSpPr/>
          <p:nvPr/>
        </p:nvSpPr>
        <p:spPr>
          <a:xfrm>
            <a:off x="545398" y="589333"/>
            <a:ext cx="1728192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0000"/>
                </a:solidFill>
              </a:rPr>
              <a:t>oy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yo‘rgagi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530699" y="1512032"/>
            <a:ext cx="1728192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err="1">
                <a:solidFill>
                  <a:srgbClr val="000000"/>
                </a:solidFill>
              </a:rPr>
              <a:t>qishloq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uyg‘ongan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3249014" y="589333"/>
            <a:ext cx="1728192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shirin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uyqusi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323441" y="1043980"/>
            <a:ext cx="1728192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qushi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3491793" y="1043980"/>
            <a:ext cx="1992321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yulduzlar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mudraydi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3167757" y="1512032"/>
            <a:ext cx="2239881" cy="324036"/>
          </a:xfrm>
          <a:prstGeom prst="plaque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chor-atrof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to‘lib-toshadi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2286834" y="800953"/>
            <a:ext cx="936104" cy="810090"/>
          </a:xfrm>
          <a:prstGeom prst="quadArrowCallout">
            <a:avLst/>
          </a:prstGeom>
          <a:solidFill>
            <a:srgbClr val="FF81FF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5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154507</TotalTime>
  <Words>784</Words>
  <Application>Microsoft Office PowerPoint</Application>
  <PresentationFormat>Произвольный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Test sinovi</vt:lpstr>
      <vt:lpstr>Test sinovi</vt:lpstr>
      <vt:lpstr>Test sinovi</vt:lpstr>
      <vt:lpstr>Test sinovi</vt:lpstr>
      <vt:lpstr>Test sinovi</vt:lpstr>
      <vt:lpstr>Презентация PowerPoint</vt:lpstr>
      <vt:lpstr>Презентация PowerPoint</vt:lpstr>
      <vt:lpstr>Презентация PowerPoint</vt:lpstr>
      <vt:lpstr>74-mashq. Gaplarni davom ettiring, kirish so‘z va kirish birikmalar bilan kengaytiring, bog‘lovchilarga e’tibor bering</vt:lpstr>
      <vt:lpstr>Презентация PowerPoint</vt:lpstr>
      <vt:lpstr>Презентация PowerPoint</vt:lpstr>
      <vt:lpstr>Lug‘at ustida ishlash</vt:lpstr>
      <vt:lpstr>Lug‘at ustida ishlash</vt:lpstr>
      <vt:lpstr>Lug‘at ustida ishlash</vt:lpstr>
      <vt:lpstr>So‘zlar  imlosi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1917</cp:revision>
  <dcterms:created xsi:type="dcterms:W3CDTF">2014-10-08T23:03:32Z</dcterms:created>
  <dcterms:modified xsi:type="dcterms:W3CDTF">2021-03-08T18:00:24Z</dcterms:modified>
</cp:coreProperties>
</file>