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27"/>
  </p:notesMasterIdLst>
  <p:sldIdLst>
    <p:sldId id="1414" r:id="rId11"/>
    <p:sldId id="1552" r:id="rId12"/>
    <p:sldId id="1583" r:id="rId13"/>
    <p:sldId id="1586" r:id="rId14"/>
    <p:sldId id="1584" r:id="rId15"/>
    <p:sldId id="1585" r:id="rId16"/>
    <p:sldId id="1560" r:id="rId17"/>
    <p:sldId id="1587" r:id="rId18"/>
    <p:sldId id="1589" r:id="rId19"/>
    <p:sldId id="1588" r:id="rId20"/>
    <p:sldId id="1590" r:id="rId21"/>
    <p:sldId id="1567" r:id="rId22"/>
    <p:sldId id="1591" r:id="rId23"/>
    <p:sldId id="1579" r:id="rId24"/>
    <p:sldId id="1580" r:id="rId25"/>
    <p:sldId id="1550" r:id="rId26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552"/>
            <p14:sldId id="1583"/>
            <p14:sldId id="1586"/>
            <p14:sldId id="1584"/>
            <p14:sldId id="1585"/>
            <p14:sldId id="1560"/>
            <p14:sldId id="1587"/>
            <p14:sldId id="1589"/>
            <p14:sldId id="1588"/>
            <p14:sldId id="1590"/>
            <p14:sldId id="1567"/>
            <p14:sldId id="1591"/>
            <p14:sldId id="1579"/>
            <p14:sldId id="1580"/>
            <p14:sldId id="1550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:p15="http://schemas.microsoft.com/office/powerpoint/2012/main" xmlns="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FF99"/>
    <a:srgbClr val="0000FF"/>
    <a:srgbClr val="BA75FF"/>
    <a:srgbClr val="FF99FF"/>
    <a:srgbClr val="66FF33"/>
    <a:srgbClr val="FF00FF"/>
    <a:srgbClr val="00FFFF"/>
    <a:srgbClr val="FF33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commentAuthors" Target="commentAuthor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120590-6F16-4D4D-A19B-B0F63AA4067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30F9973-DC95-4BAE-907F-7EE8AED2B0D4}">
      <dgm:prSet phldrT="[Текст]" custT="1"/>
      <dgm:spPr/>
      <dgm:t>
        <a:bodyPr/>
        <a:lstStyle/>
        <a:p>
          <a:r>
            <a:rPr lang="en-US" sz="1400" b="1" dirty="0" err="1" smtClean="0">
              <a:solidFill>
                <a:schemeClr val="bg1"/>
              </a:solidFill>
            </a:rPr>
            <a:t>Inkor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r>
            <a:rPr lang="en-US" sz="1400" b="1" dirty="0" err="1" smtClean="0">
              <a:solidFill>
                <a:schemeClr val="bg1"/>
              </a:solidFill>
            </a:rPr>
            <a:t>bog‘lovchisi</a:t>
          </a:r>
          <a:endParaRPr lang="ru-RU" sz="1400" b="1" dirty="0">
            <a:solidFill>
              <a:schemeClr val="bg1"/>
            </a:solidFill>
          </a:endParaRPr>
        </a:p>
      </dgm:t>
    </dgm:pt>
    <dgm:pt modelId="{BAB0C4CD-C84F-4794-828B-09991115BB2D}" type="parTrans" cxnId="{8375C000-FA41-417D-89BD-0B0F09446C8E}">
      <dgm:prSet/>
      <dgm:spPr/>
      <dgm:t>
        <a:bodyPr/>
        <a:lstStyle/>
        <a:p>
          <a:endParaRPr lang="ru-RU"/>
        </a:p>
      </dgm:t>
    </dgm:pt>
    <dgm:pt modelId="{4DAC6F3B-F5A2-4E24-A2CB-8DE8EC7D2E39}" type="sibTrans" cxnId="{8375C000-FA41-417D-89BD-0B0F09446C8E}">
      <dgm:prSet/>
      <dgm:spPr/>
      <dgm:t>
        <a:bodyPr/>
        <a:lstStyle/>
        <a:p>
          <a:endParaRPr lang="ru-RU"/>
        </a:p>
      </dgm:t>
    </dgm:pt>
    <dgm:pt modelId="{25ABE09A-A38C-4409-BA14-4E0E2127B739}">
      <dgm:prSet phldrT="[Текст]" custT="1"/>
      <dgm:spPr/>
      <dgm:t>
        <a:bodyPr/>
        <a:lstStyle/>
        <a:p>
          <a:r>
            <a:rPr lang="en-US" sz="1400" b="1" dirty="0" err="1" smtClean="0">
              <a:solidFill>
                <a:schemeClr val="bg1"/>
              </a:solidFill>
            </a:rPr>
            <a:t>Inkor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r>
            <a:rPr lang="en-US" sz="1400" b="1" dirty="0" err="1" smtClean="0">
              <a:solidFill>
                <a:schemeClr val="bg1"/>
              </a:solidFill>
            </a:rPr>
            <a:t>yuklamasi</a:t>
          </a:r>
          <a:endParaRPr lang="ru-RU" sz="1400" dirty="0"/>
        </a:p>
      </dgm:t>
    </dgm:pt>
    <dgm:pt modelId="{1A1DBB25-FEF6-4055-BFCB-45A99D9ADDBD}" type="parTrans" cxnId="{3C4AF45F-F3C8-49BA-A6A6-350DED8E4951}">
      <dgm:prSet/>
      <dgm:spPr/>
      <dgm:t>
        <a:bodyPr/>
        <a:lstStyle/>
        <a:p>
          <a:endParaRPr lang="ru-RU"/>
        </a:p>
      </dgm:t>
    </dgm:pt>
    <dgm:pt modelId="{BF349822-A446-4ACF-9D79-2A0BEA6862EF}" type="sibTrans" cxnId="{3C4AF45F-F3C8-49BA-A6A6-350DED8E4951}">
      <dgm:prSet/>
      <dgm:spPr/>
      <dgm:t>
        <a:bodyPr/>
        <a:lstStyle/>
        <a:p>
          <a:endParaRPr lang="ru-RU"/>
        </a:p>
      </dgm:t>
    </dgm:pt>
    <dgm:pt modelId="{AA9F1D6D-49D9-4584-A75F-63C869E367BE}" type="pres">
      <dgm:prSet presAssocID="{06120590-6F16-4D4D-A19B-B0F63AA4067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236CCB-AE25-4E35-BCBE-5562D0AB0172}" type="pres">
      <dgm:prSet presAssocID="{06120590-6F16-4D4D-A19B-B0F63AA40679}" presName="divider" presStyleLbl="fgShp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FFC000"/>
        </a:solidFill>
      </dgm:spPr>
    </dgm:pt>
    <dgm:pt modelId="{1BE34D67-2F68-4A27-88B2-103206E7E641}" type="pres">
      <dgm:prSet presAssocID="{030F9973-DC95-4BAE-907F-7EE8AED2B0D4}" presName="downArrow" presStyleLbl="node1" presStyleIdx="0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66FF99"/>
        </a:solidFill>
      </dgm:spPr>
    </dgm:pt>
    <dgm:pt modelId="{9A8C7996-EA50-431B-96F7-210293710003}" type="pres">
      <dgm:prSet presAssocID="{030F9973-DC95-4BAE-907F-7EE8AED2B0D4}" presName="downArrowText" presStyleLbl="revTx" presStyleIdx="0" presStyleCnt="2" custScaleX="158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5D824-B09B-43D5-9862-4F2ABC359489}" type="pres">
      <dgm:prSet presAssocID="{25ABE09A-A38C-4409-BA14-4E0E2127B739}" presName="upArrow" presStyleLbl="node1" presStyleIdx="1" presStyleCnt="2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</dgm:pt>
    <dgm:pt modelId="{4189CA77-70F6-42B3-B693-D6C0A5848513}" type="pres">
      <dgm:prSet presAssocID="{25ABE09A-A38C-4409-BA14-4E0E2127B739}" presName="upArrowText" presStyleLbl="revTx" presStyleIdx="1" presStyleCnt="2" custScaleX="1455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EE1CD-43C8-485A-B06C-64B23AC8704C}" type="presOf" srcId="{06120590-6F16-4D4D-A19B-B0F63AA40679}" destId="{AA9F1D6D-49D9-4584-A75F-63C869E367BE}" srcOrd="0" destOrd="0" presId="urn:microsoft.com/office/officeart/2005/8/layout/arrow3"/>
    <dgm:cxn modelId="{03B464F0-2BAF-42B9-91CD-9822290019C3}" type="presOf" srcId="{25ABE09A-A38C-4409-BA14-4E0E2127B739}" destId="{4189CA77-70F6-42B3-B693-D6C0A5848513}" srcOrd="0" destOrd="0" presId="urn:microsoft.com/office/officeart/2005/8/layout/arrow3"/>
    <dgm:cxn modelId="{3C4AF45F-F3C8-49BA-A6A6-350DED8E4951}" srcId="{06120590-6F16-4D4D-A19B-B0F63AA40679}" destId="{25ABE09A-A38C-4409-BA14-4E0E2127B739}" srcOrd="1" destOrd="0" parTransId="{1A1DBB25-FEF6-4055-BFCB-45A99D9ADDBD}" sibTransId="{BF349822-A446-4ACF-9D79-2A0BEA6862EF}"/>
    <dgm:cxn modelId="{8375C000-FA41-417D-89BD-0B0F09446C8E}" srcId="{06120590-6F16-4D4D-A19B-B0F63AA40679}" destId="{030F9973-DC95-4BAE-907F-7EE8AED2B0D4}" srcOrd="0" destOrd="0" parTransId="{BAB0C4CD-C84F-4794-828B-09991115BB2D}" sibTransId="{4DAC6F3B-F5A2-4E24-A2CB-8DE8EC7D2E39}"/>
    <dgm:cxn modelId="{AAE560E9-BACF-4C37-A1EE-D9E4A9F09F57}" type="presOf" srcId="{030F9973-DC95-4BAE-907F-7EE8AED2B0D4}" destId="{9A8C7996-EA50-431B-96F7-210293710003}" srcOrd="0" destOrd="0" presId="urn:microsoft.com/office/officeart/2005/8/layout/arrow3"/>
    <dgm:cxn modelId="{6E1E8327-1AAE-4584-B61D-501CC422FC7A}" type="presParOf" srcId="{AA9F1D6D-49D9-4584-A75F-63C869E367BE}" destId="{87236CCB-AE25-4E35-BCBE-5562D0AB0172}" srcOrd="0" destOrd="0" presId="urn:microsoft.com/office/officeart/2005/8/layout/arrow3"/>
    <dgm:cxn modelId="{27DE8923-8E66-439F-A198-E4353A38343B}" type="presParOf" srcId="{AA9F1D6D-49D9-4584-A75F-63C869E367BE}" destId="{1BE34D67-2F68-4A27-88B2-103206E7E641}" srcOrd="1" destOrd="0" presId="urn:microsoft.com/office/officeart/2005/8/layout/arrow3"/>
    <dgm:cxn modelId="{D78FF313-8028-4A56-9806-E084B57576CA}" type="presParOf" srcId="{AA9F1D6D-49D9-4584-A75F-63C869E367BE}" destId="{9A8C7996-EA50-431B-96F7-210293710003}" srcOrd="2" destOrd="0" presId="urn:microsoft.com/office/officeart/2005/8/layout/arrow3"/>
    <dgm:cxn modelId="{57EDB65F-19E6-4BF6-B203-9308F19DE6FD}" type="presParOf" srcId="{AA9F1D6D-49D9-4584-A75F-63C869E367BE}" destId="{0165D824-B09B-43D5-9862-4F2ABC359489}" srcOrd="3" destOrd="0" presId="urn:microsoft.com/office/officeart/2005/8/layout/arrow3"/>
    <dgm:cxn modelId="{39F9149C-CCB4-4243-BB84-E32E53B7B5AC}" type="presParOf" srcId="{AA9F1D6D-49D9-4584-A75F-63C869E367BE}" destId="{4189CA77-70F6-42B3-B693-D6C0A584851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7413C9-F3DD-49F9-A860-628181755B5B}" type="doc">
      <dgm:prSet loTypeId="urn:microsoft.com/office/officeart/2005/8/layout/hProcess6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CB78A5-25B7-4E08-A5A8-47ABEA635E24}">
      <dgm:prSet phldrT="[Текст]" phldr="1"/>
      <dgm:spPr/>
      <dgm:t>
        <a:bodyPr/>
        <a:lstStyle/>
        <a:p>
          <a:endParaRPr lang="ru-RU" dirty="0"/>
        </a:p>
      </dgm:t>
    </dgm:pt>
    <dgm:pt modelId="{A67C63ED-ACB4-4863-BE1D-85DF83D0095B}" type="parTrans" cxnId="{4209A7F5-DD89-43BE-987E-B0D8EE570A0F}">
      <dgm:prSet/>
      <dgm:spPr/>
      <dgm:t>
        <a:bodyPr/>
        <a:lstStyle/>
        <a:p>
          <a:endParaRPr lang="ru-RU"/>
        </a:p>
      </dgm:t>
    </dgm:pt>
    <dgm:pt modelId="{5DC345EF-DE98-4576-BEE8-86F14A072260}" type="sibTrans" cxnId="{4209A7F5-DD89-43BE-987E-B0D8EE570A0F}">
      <dgm:prSet/>
      <dgm:spPr/>
      <dgm:t>
        <a:bodyPr/>
        <a:lstStyle/>
        <a:p>
          <a:endParaRPr lang="ru-RU"/>
        </a:p>
      </dgm:t>
    </dgm:pt>
    <dgm:pt modelId="{12C5ADDA-CC41-46B2-BB76-5015BC6C8A7C}">
      <dgm:prSet phldrT="[Текст]" custT="1"/>
      <dgm:spPr>
        <a:solidFill>
          <a:srgbClr val="66FF99">
            <a:alpha val="90000"/>
          </a:srgbClr>
        </a:solidFill>
      </dgm:spPr>
      <dgm:t>
        <a:bodyPr/>
        <a:lstStyle/>
        <a:p>
          <a:r>
            <a:rPr lang="en-US" sz="1400" b="1" dirty="0" err="1" smtClean="0">
              <a:solidFill>
                <a:schemeClr val="bg1"/>
              </a:solidFill>
            </a:rPr>
            <a:t>Shaklan</a:t>
          </a:r>
          <a:r>
            <a:rPr lang="en-US" sz="1400" b="1" dirty="0" smtClean="0">
              <a:solidFill>
                <a:schemeClr val="bg1"/>
              </a:solidFill>
            </a:rPr>
            <a:t> </a:t>
          </a:r>
          <a:r>
            <a:rPr lang="en-US" sz="1400" b="1" dirty="0" err="1" smtClean="0">
              <a:solidFill>
                <a:schemeClr val="bg1"/>
              </a:solidFill>
            </a:rPr>
            <a:t>tasdiq</a:t>
          </a:r>
          <a:endParaRPr lang="ru-RU" sz="1400" b="1" dirty="0">
            <a:solidFill>
              <a:schemeClr val="bg1"/>
            </a:solidFill>
          </a:endParaRPr>
        </a:p>
      </dgm:t>
    </dgm:pt>
    <dgm:pt modelId="{95673995-7866-4C32-A837-6A39BB54D2A5}" type="parTrans" cxnId="{E4E8D987-7839-4E5D-B4EC-B7FA8BB96BFA}">
      <dgm:prSet/>
      <dgm:spPr/>
      <dgm:t>
        <a:bodyPr/>
        <a:lstStyle/>
        <a:p>
          <a:endParaRPr lang="ru-RU"/>
        </a:p>
      </dgm:t>
    </dgm:pt>
    <dgm:pt modelId="{11DD30F5-84FD-4549-9068-9E310EA3AD2F}" type="sibTrans" cxnId="{E4E8D987-7839-4E5D-B4EC-B7FA8BB96BFA}">
      <dgm:prSet/>
      <dgm:spPr/>
      <dgm:t>
        <a:bodyPr/>
        <a:lstStyle/>
        <a:p>
          <a:endParaRPr lang="ru-RU"/>
        </a:p>
      </dgm:t>
    </dgm:pt>
    <dgm:pt modelId="{03EB19CE-3357-430F-A176-C3DB92B270AB}">
      <dgm:prSet phldrT="[Текст]" phldr="1"/>
      <dgm:spPr/>
      <dgm:t>
        <a:bodyPr/>
        <a:lstStyle/>
        <a:p>
          <a:endParaRPr lang="ru-RU" dirty="0"/>
        </a:p>
      </dgm:t>
    </dgm:pt>
    <dgm:pt modelId="{3A93D280-4384-4FDB-A515-2C702DB802AB}" type="parTrans" cxnId="{CCE7316F-F6FF-461E-BEB3-03F8F4E4E90A}">
      <dgm:prSet/>
      <dgm:spPr/>
      <dgm:t>
        <a:bodyPr/>
        <a:lstStyle/>
        <a:p>
          <a:endParaRPr lang="ru-RU"/>
        </a:p>
      </dgm:t>
    </dgm:pt>
    <dgm:pt modelId="{70F8F2BA-EF6C-4A72-B608-F088430A3EC6}" type="sibTrans" cxnId="{CCE7316F-F6FF-461E-BEB3-03F8F4E4E90A}">
      <dgm:prSet/>
      <dgm:spPr/>
      <dgm:t>
        <a:bodyPr/>
        <a:lstStyle/>
        <a:p>
          <a:endParaRPr lang="ru-RU"/>
        </a:p>
      </dgm:t>
    </dgm:pt>
    <dgm:pt modelId="{8084E48A-7191-4FC4-833F-BEFC9CC08C07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b="1" dirty="0" err="1" smtClean="0">
              <a:solidFill>
                <a:schemeClr val="bg1"/>
              </a:solidFill>
            </a:rPr>
            <a:t>Mazmunan</a:t>
          </a:r>
          <a:r>
            <a:rPr lang="en-US" b="1" dirty="0" smtClean="0">
              <a:solidFill>
                <a:schemeClr val="bg1"/>
              </a:solidFill>
            </a:rPr>
            <a:t> </a:t>
          </a:r>
          <a:r>
            <a:rPr lang="en-US" b="1" dirty="0" err="1" smtClean="0">
              <a:solidFill>
                <a:schemeClr val="bg1"/>
              </a:solidFill>
            </a:rPr>
            <a:t>inkor</a:t>
          </a:r>
          <a:endParaRPr lang="ru-RU" b="1" dirty="0">
            <a:solidFill>
              <a:schemeClr val="bg1"/>
            </a:solidFill>
          </a:endParaRPr>
        </a:p>
      </dgm:t>
    </dgm:pt>
    <dgm:pt modelId="{BB91949B-4836-46DC-825B-376CF615B18D}" type="parTrans" cxnId="{8B5C65BC-3B0F-444E-8657-A1A041CB8DB5}">
      <dgm:prSet/>
      <dgm:spPr/>
      <dgm:t>
        <a:bodyPr/>
        <a:lstStyle/>
        <a:p>
          <a:endParaRPr lang="ru-RU"/>
        </a:p>
      </dgm:t>
    </dgm:pt>
    <dgm:pt modelId="{EE3DEB8F-BB83-4557-8D15-37166071BAF8}" type="sibTrans" cxnId="{8B5C65BC-3B0F-444E-8657-A1A041CB8DB5}">
      <dgm:prSet/>
      <dgm:spPr/>
      <dgm:t>
        <a:bodyPr/>
        <a:lstStyle/>
        <a:p>
          <a:endParaRPr lang="ru-RU"/>
        </a:p>
      </dgm:t>
    </dgm:pt>
    <dgm:pt modelId="{A758F841-EA17-451A-BAD5-AB1842080E32}" type="pres">
      <dgm:prSet presAssocID="{D17413C9-F3DD-49F9-A860-628181755B5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35C8172-C2A1-4874-BCAF-A26B0CA5EE7F}" type="pres">
      <dgm:prSet presAssocID="{CACB78A5-25B7-4E08-A5A8-47ABEA635E24}" presName="compNode" presStyleCnt="0"/>
      <dgm:spPr/>
    </dgm:pt>
    <dgm:pt modelId="{23BC5E46-EAB2-433F-A6C4-9ACD417F1096}" type="pres">
      <dgm:prSet presAssocID="{CACB78A5-25B7-4E08-A5A8-47ABEA635E24}" presName="noGeometry" presStyleCnt="0"/>
      <dgm:spPr/>
    </dgm:pt>
    <dgm:pt modelId="{AB93CD9C-7C5C-4B7E-AC06-EA1C80D84046}" type="pres">
      <dgm:prSet presAssocID="{CACB78A5-25B7-4E08-A5A8-47ABEA635E24}" presName="childTextVisible" presStyleLbl="bgAccFollowNode1" presStyleIdx="0" presStyleCnt="2" custScaleX="22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7D48EF-B64E-41CC-9C88-7AC413DDF25C}" type="pres">
      <dgm:prSet presAssocID="{CACB78A5-25B7-4E08-A5A8-47ABEA635E24}" presName="childTextHidden" presStyleLbl="bgAccFollowNode1" presStyleIdx="0" presStyleCnt="2"/>
      <dgm:spPr/>
      <dgm:t>
        <a:bodyPr/>
        <a:lstStyle/>
        <a:p>
          <a:endParaRPr lang="ru-RU"/>
        </a:p>
      </dgm:t>
    </dgm:pt>
    <dgm:pt modelId="{84C2F67A-5A6A-4CB3-96D3-B3A21DEBB1BD}" type="pres">
      <dgm:prSet presAssocID="{CACB78A5-25B7-4E08-A5A8-47ABEA635E24}" presName="parentText" presStyleLbl="node1" presStyleIdx="0" presStyleCnt="2" custLinFactNeighborX="-69961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5850F5-F907-41C0-AF6E-BB70020B864F}" type="pres">
      <dgm:prSet presAssocID="{CACB78A5-25B7-4E08-A5A8-47ABEA635E24}" presName="aSpace" presStyleCnt="0"/>
      <dgm:spPr/>
    </dgm:pt>
    <dgm:pt modelId="{5593F6FE-3728-4531-AA4B-AAB64B567CE4}" type="pres">
      <dgm:prSet presAssocID="{03EB19CE-3357-430F-A176-C3DB92B270AB}" presName="compNode" presStyleCnt="0"/>
      <dgm:spPr/>
    </dgm:pt>
    <dgm:pt modelId="{95C41692-BC4C-4275-9A3D-9C52FCC5110F}" type="pres">
      <dgm:prSet presAssocID="{03EB19CE-3357-430F-A176-C3DB92B270AB}" presName="noGeometry" presStyleCnt="0"/>
      <dgm:spPr/>
    </dgm:pt>
    <dgm:pt modelId="{B2F9CB2C-DAAE-4F6E-84D0-EBD67BBF0EB9}" type="pres">
      <dgm:prSet presAssocID="{03EB19CE-3357-430F-A176-C3DB92B270AB}" presName="childTextVisible" presStyleLbl="bgAccFollowNode1" presStyleIdx="1" presStyleCnt="2" custScaleX="222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343BB-8D0C-4923-A4E9-992AC842E192}" type="pres">
      <dgm:prSet presAssocID="{03EB19CE-3357-430F-A176-C3DB92B270AB}" presName="childTextHidden" presStyleLbl="bgAccFollowNode1" presStyleIdx="1" presStyleCnt="2"/>
      <dgm:spPr/>
      <dgm:t>
        <a:bodyPr/>
        <a:lstStyle/>
        <a:p>
          <a:endParaRPr lang="ru-RU"/>
        </a:p>
      </dgm:t>
    </dgm:pt>
    <dgm:pt modelId="{81A4CA44-3DAE-4001-A03E-31AA6ACFC2FC}" type="pres">
      <dgm:prSet presAssocID="{03EB19CE-3357-430F-A176-C3DB92B270AB}" presName="parentText" presStyleLbl="node1" presStyleIdx="1" presStyleCnt="2" custLinFactNeighborX="-73585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8F95C5-8673-463B-A8F5-83FC45498B09}" type="presOf" srcId="{12C5ADDA-CC41-46B2-BB76-5015BC6C8A7C}" destId="{AB93CD9C-7C5C-4B7E-AC06-EA1C80D84046}" srcOrd="0" destOrd="0" presId="urn:microsoft.com/office/officeart/2005/8/layout/hProcess6"/>
    <dgm:cxn modelId="{3EB1F2C2-85D1-46FF-93B6-62A92A9BD003}" type="presOf" srcId="{8084E48A-7191-4FC4-833F-BEFC9CC08C07}" destId="{B2F9CB2C-DAAE-4F6E-84D0-EBD67BBF0EB9}" srcOrd="0" destOrd="0" presId="urn:microsoft.com/office/officeart/2005/8/layout/hProcess6"/>
    <dgm:cxn modelId="{E4E8D987-7839-4E5D-B4EC-B7FA8BB96BFA}" srcId="{CACB78A5-25B7-4E08-A5A8-47ABEA635E24}" destId="{12C5ADDA-CC41-46B2-BB76-5015BC6C8A7C}" srcOrd="0" destOrd="0" parTransId="{95673995-7866-4C32-A837-6A39BB54D2A5}" sibTransId="{11DD30F5-84FD-4549-9068-9E310EA3AD2F}"/>
    <dgm:cxn modelId="{08198CA9-31F0-4AD0-9D51-EC97E3514C7E}" type="presOf" srcId="{12C5ADDA-CC41-46B2-BB76-5015BC6C8A7C}" destId="{407D48EF-B64E-41CC-9C88-7AC413DDF25C}" srcOrd="1" destOrd="0" presId="urn:microsoft.com/office/officeart/2005/8/layout/hProcess6"/>
    <dgm:cxn modelId="{8B5C65BC-3B0F-444E-8657-A1A041CB8DB5}" srcId="{03EB19CE-3357-430F-A176-C3DB92B270AB}" destId="{8084E48A-7191-4FC4-833F-BEFC9CC08C07}" srcOrd="0" destOrd="0" parTransId="{BB91949B-4836-46DC-825B-376CF615B18D}" sibTransId="{EE3DEB8F-BB83-4557-8D15-37166071BAF8}"/>
    <dgm:cxn modelId="{4209A7F5-DD89-43BE-987E-B0D8EE570A0F}" srcId="{D17413C9-F3DD-49F9-A860-628181755B5B}" destId="{CACB78A5-25B7-4E08-A5A8-47ABEA635E24}" srcOrd="0" destOrd="0" parTransId="{A67C63ED-ACB4-4863-BE1D-85DF83D0095B}" sibTransId="{5DC345EF-DE98-4576-BEE8-86F14A072260}"/>
    <dgm:cxn modelId="{E9DA08D5-CFA0-4436-80D3-715C675FD6B7}" type="presOf" srcId="{03EB19CE-3357-430F-A176-C3DB92B270AB}" destId="{81A4CA44-3DAE-4001-A03E-31AA6ACFC2FC}" srcOrd="0" destOrd="0" presId="urn:microsoft.com/office/officeart/2005/8/layout/hProcess6"/>
    <dgm:cxn modelId="{CCE7316F-F6FF-461E-BEB3-03F8F4E4E90A}" srcId="{D17413C9-F3DD-49F9-A860-628181755B5B}" destId="{03EB19CE-3357-430F-A176-C3DB92B270AB}" srcOrd="1" destOrd="0" parTransId="{3A93D280-4384-4FDB-A515-2C702DB802AB}" sibTransId="{70F8F2BA-EF6C-4A72-B608-F088430A3EC6}"/>
    <dgm:cxn modelId="{BC74DBE0-05DA-453F-9BAA-91B9ECE846A2}" type="presOf" srcId="{D17413C9-F3DD-49F9-A860-628181755B5B}" destId="{A758F841-EA17-451A-BAD5-AB1842080E32}" srcOrd="0" destOrd="0" presId="urn:microsoft.com/office/officeart/2005/8/layout/hProcess6"/>
    <dgm:cxn modelId="{15F1E603-0606-4037-BD91-23A03E24E718}" type="presOf" srcId="{8084E48A-7191-4FC4-833F-BEFC9CC08C07}" destId="{113343BB-8D0C-4923-A4E9-992AC842E192}" srcOrd="1" destOrd="0" presId="urn:microsoft.com/office/officeart/2005/8/layout/hProcess6"/>
    <dgm:cxn modelId="{7FEEE8B4-6BE0-4093-87B6-213D420C65A5}" type="presOf" srcId="{CACB78A5-25B7-4E08-A5A8-47ABEA635E24}" destId="{84C2F67A-5A6A-4CB3-96D3-B3A21DEBB1BD}" srcOrd="0" destOrd="0" presId="urn:microsoft.com/office/officeart/2005/8/layout/hProcess6"/>
    <dgm:cxn modelId="{D16647DE-F52D-4359-99CD-9B791574FB89}" type="presParOf" srcId="{A758F841-EA17-451A-BAD5-AB1842080E32}" destId="{335C8172-C2A1-4874-BCAF-A26B0CA5EE7F}" srcOrd="0" destOrd="0" presId="urn:microsoft.com/office/officeart/2005/8/layout/hProcess6"/>
    <dgm:cxn modelId="{90AC0D73-3DCD-43C4-91F9-0068524BD883}" type="presParOf" srcId="{335C8172-C2A1-4874-BCAF-A26B0CA5EE7F}" destId="{23BC5E46-EAB2-433F-A6C4-9ACD417F1096}" srcOrd="0" destOrd="0" presId="urn:microsoft.com/office/officeart/2005/8/layout/hProcess6"/>
    <dgm:cxn modelId="{2DC14ADF-E075-4682-8E43-E339BCF3C43C}" type="presParOf" srcId="{335C8172-C2A1-4874-BCAF-A26B0CA5EE7F}" destId="{AB93CD9C-7C5C-4B7E-AC06-EA1C80D84046}" srcOrd="1" destOrd="0" presId="urn:microsoft.com/office/officeart/2005/8/layout/hProcess6"/>
    <dgm:cxn modelId="{C888ED63-23B4-46EA-B0F2-16F853114B9B}" type="presParOf" srcId="{335C8172-C2A1-4874-BCAF-A26B0CA5EE7F}" destId="{407D48EF-B64E-41CC-9C88-7AC413DDF25C}" srcOrd="2" destOrd="0" presId="urn:microsoft.com/office/officeart/2005/8/layout/hProcess6"/>
    <dgm:cxn modelId="{891A4184-396F-4CAF-B07C-6CE0B8B9E61D}" type="presParOf" srcId="{335C8172-C2A1-4874-BCAF-A26B0CA5EE7F}" destId="{84C2F67A-5A6A-4CB3-96D3-B3A21DEBB1BD}" srcOrd="3" destOrd="0" presId="urn:microsoft.com/office/officeart/2005/8/layout/hProcess6"/>
    <dgm:cxn modelId="{B7AC57ED-BE3D-4A03-8A54-3943881A63EE}" type="presParOf" srcId="{A758F841-EA17-451A-BAD5-AB1842080E32}" destId="{845850F5-F907-41C0-AF6E-BB70020B864F}" srcOrd="1" destOrd="0" presId="urn:microsoft.com/office/officeart/2005/8/layout/hProcess6"/>
    <dgm:cxn modelId="{67995E97-B913-4F51-912F-2A6D228469BD}" type="presParOf" srcId="{A758F841-EA17-451A-BAD5-AB1842080E32}" destId="{5593F6FE-3728-4531-AA4B-AAB64B567CE4}" srcOrd="2" destOrd="0" presId="urn:microsoft.com/office/officeart/2005/8/layout/hProcess6"/>
    <dgm:cxn modelId="{CA9CBF17-F016-49B5-9D3F-6AE4F7E10D3E}" type="presParOf" srcId="{5593F6FE-3728-4531-AA4B-AAB64B567CE4}" destId="{95C41692-BC4C-4275-9A3D-9C52FCC5110F}" srcOrd="0" destOrd="0" presId="urn:microsoft.com/office/officeart/2005/8/layout/hProcess6"/>
    <dgm:cxn modelId="{FE319B23-EAC1-41E5-BA3B-BBAFE8EDF0D2}" type="presParOf" srcId="{5593F6FE-3728-4531-AA4B-AAB64B567CE4}" destId="{B2F9CB2C-DAAE-4F6E-84D0-EBD67BBF0EB9}" srcOrd="1" destOrd="0" presId="urn:microsoft.com/office/officeart/2005/8/layout/hProcess6"/>
    <dgm:cxn modelId="{DEA74740-BB9F-40B4-9FEC-2E905EB0066F}" type="presParOf" srcId="{5593F6FE-3728-4531-AA4B-AAB64B567CE4}" destId="{113343BB-8D0C-4923-A4E9-992AC842E192}" srcOrd="2" destOrd="0" presId="urn:microsoft.com/office/officeart/2005/8/layout/hProcess6"/>
    <dgm:cxn modelId="{9C18AD7E-9E65-41D4-89AD-EE31F6391EE5}" type="presParOf" srcId="{5593F6FE-3728-4531-AA4B-AAB64B567CE4}" destId="{81A4CA44-3DAE-4001-A03E-31AA6ACFC2FC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1F699F7-74A1-45DE-8B76-83004CC63A97}" type="doc">
      <dgm:prSet loTypeId="urn:microsoft.com/office/officeart/2005/8/layout/radial4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0AA429-1992-4227-8305-C59776DF3B35}">
      <dgm:prSet phldrT="[Текст]" custT="1"/>
      <dgm:spPr>
        <a:solidFill>
          <a:srgbClr val="66FF99"/>
        </a:solidFill>
      </dgm:spPr>
      <dgm:t>
        <a:bodyPr/>
        <a:lstStyle/>
        <a:p>
          <a:r>
            <a:rPr lang="en-US" sz="1400" b="1" dirty="0" err="1" smtClean="0"/>
            <a:t>Inkor</a:t>
          </a:r>
          <a:r>
            <a:rPr lang="en-US" sz="1400" b="1" dirty="0" smtClean="0"/>
            <a:t> </a:t>
          </a:r>
          <a:r>
            <a:rPr lang="en-US" sz="1400" b="1" dirty="0" err="1" smtClean="0"/>
            <a:t>bog‘lovchisi</a:t>
          </a:r>
          <a:endParaRPr lang="ru-RU" sz="1400" b="1" dirty="0"/>
        </a:p>
      </dgm:t>
    </dgm:pt>
    <dgm:pt modelId="{D656E75E-1196-462E-98A6-A6A03A30376C}" type="parTrans" cxnId="{7084A54E-FCB3-4788-99AD-454F54F07E62}">
      <dgm:prSet/>
      <dgm:spPr/>
      <dgm:t>
        <a:bodyPr/>
        <a:lstStyle/>
        <a:p>
          <a:endParaRPr lang="ru-RU"/>
        </a:p>
      </dgm:t>
    </dgm:pt>
    <dgm:pt modelId="{FF259DB4-09B1-495D-BE9C-B70E424E5372}" type="sibTrans" cxnId="{7084A54E-FCB3-4788-99AD-454F54F07E62}">
      <dgm:prSet/>
      <dgm:spPr/>
      <dgm:t>
        <a:bodyPr/>
        <a:lstStyle/>
        <a:p>
          <a:endParaRPr lang="ru-RU"/>
        </a:p>
      </dgm:t>
    </dgm:pt>
    <dgm:pt modelId="{8017761C-C5E6-4695-A7F5-04D6A3DE5DC1}">
      <dgm:prSet phldrT="[Текст]"/>
      <dgm:spPr>
        <a:solidFill>
          <a:srgbClr val="00B0F0"/>
        </a:solidFill>
      </dgm:spPr>
      <dgm:t>
        <a:bodyPr/>
        <a:lstStyle/>
        <a:p>
          <a:r>
            <a:rPr lang="en-US" dirty="0" smtClean="0"/>
            <a:t>1</a:t>
          </a:r>
          <a:endParaRPr lang="ru-RU" dirty="0"/>
        </a:p>
      </dgm:t>
    </dgm:pt>
    <dgm:pt modelId="{83227BD4-BB26-4147-8A4D-BEE6CB7CF052}" type="parTrans" cxnId="{30A0DE9C-7CBD-48B8-97FF-15DA11C91BF4}">
      <dgm:prSet/>
      <dgm:spPr/>
      <dgm:t>
        <a:bodyPr/>
        <a:lstStyle/>
        <a:p>
          <a:endParaRPr lang="ru-RU"/>
        </a:p>
      </dgm:t>
    </dgm:pt>
    <dgm:pt modelId="{C01127E5-FCA1-4A86-ADD1-E764C65B6D04}" type="sibTrans" cxnId="{30A0DE9C-7CBD-48B8-97FF-15DA11C91BF4}">
      <dgm:prSet/>
      <dgm:spPr/>
      <dgm:t>
        <a:bodyPr/>
        <a:lstStyle/>
        <a:p>
          <a:endParaRPr lang="ru-RU"/>
        </a:p>
      </dgm:t>
    </dgm:pt>
    <dgm:pt modelId="{5DDC622F-EE9D-48DF-9D15-7097EF79D4CB}">
      <dgm:prSet phldrT="[Текст]"/>
      <dgm:spPr>
        <a:solidFill>
          <a:srgbClr val="66FF33"/>
        </a:solidFill>
      </dgm:spPr>
      <dgm:t>
        <a:bodyPr/>
        <a:lstStyle/>
        <a:p>
          <a:r>
            <a:rPr lang="en-US" dirty="0" smtClean="0"/>
            <a:t>3</a:t>
          </a:r>
          <a:endParaRPr lang="ru-RU" dirty="0"/>
        </a:p>
      </dgm:t>
    </dgm:pt>
    <dgm:pt modelId="{E2FCF286-CC89-4538-B764-4DDADFF8E576}" type="parTrans" cxnId="{7B4F4D36-4F33-41FD-9184-83DB8D81ABFF}">
      <dgm:prSet/>
      <dgm:spPr/>
      <dgm:t>
        <a:bodyPr/>
        <a:lstStyle/>
        <a:p>
          <a:endParaRPr lang="ru-RU"/>
        </a:p>
      </dgm:t>
    </dgm:pt>
    <dgm:pt modelId="{510F70AA-C331-4E9F-92F6-EA830C615D4D}" type="sibTrans" cxnId="{7B4F4D36-4F33-41FD-9184-83DB8D81ABFF}">
      <dgm:prSet/>
      <dgm:spPr/>
      <dgm:t>
        <a:bodyPr/>
        <a:lstStyle/>
        <a:p>
          <a:endParaRPr lang="ru-RU"/>
        </a:p>
      </dgm:t>
    </dgm:pt>
    <dgm:pt modelId="{7BBC9363-3E35-49B7-A1A2-C2BF2C09909B}">
      <dgm:prSet phldrT="[Текст]"/>
      <dgm:spPr>
        <a:solidFill>
          <a:srgbClr val="FFC000"/>
        </a:solidFill>
      </dgm:spPr>
      <dgm:t>
        <a:bodyPr/>
        <a:lstStyle/>
        <a:p>
          <a:r>
            <a:rPr lang="en-US" dirty="0" smtClean="0"/>
            <a:t>4</a:t>
          </a:r>
          <a:endParaRPr lang="ru-RU" dirty="0"/>
        </a:p>
      </dgm:t>
    </dgm:pt>
    <dgm:pt modelId="{5B43285F-CE09-4139-8BCA-8C0D312F20F5}" type="parTrans" cxnId="{2D67839F-5DA2-4C9C-BB98-BBB3460E5C5F}">
      <dgm:prSet/>
      <dgm:spPr/>
      <dgm:t>
        <a:bodyPr/>
        <a:lstStyle/>
        <a:p>
          <a:endParaRPr lang="ru-RU"/>
        </a:p>
      </dgm:t>
    </dgm:pt>
    <dgm:pt modelId="{EA1D2166-D787-4060-B7A9-858370904501}" type="sibTrans" cxnId="{2D67839F-5DA2-4C9C-BB98-BBB3460E5C5F}">
      <dgm:prSet/>
      <dgm:spPr/>
      <dgm:t>
        <a:bodyPr/>
        <a:lstStyle/>
        <a:p>
          <a:endParaRPr lang="ru-RU"/>
        </a:p>
      </dgm:t>
    </dgm:pt>
    <dgm:pt modelId="{93536CFD-5992-4B28-8F4C-4A6B3FD78F3A}" type="pres">
      <dgm:prSet presAssocID="{F1F699F7-74A1-45DE-8B76-83004CC63A9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77C3AD-3536-4182-93DF-15F686CE5E9F}" type="pres">
      <dgm:prSet presAssocID="{3C0AA429-1992-4227-8305-C59776DF3B35}" presName="centerShape" presStyleLbl="node0" presStyleIdx="0" presStyleCnt="1" custScaleX="294199"/>
      <dgm:spPr/>
      <dgm:t>
        <a:bodyPr/>
        <a:lstStyle/>
        <a:p>
          <a:endParaRPr lang="ru-RU"/>
        </a:p>
      </dgm:t>
    </dgm:pt>
    <dgm:pt modelId="{2702D509-CCCC-4C62-A62A-B5015DEB0040}" type="pres">
      <dgm:prSet presAssocID="{83227BD4-BB26-4147-8A4D-BEE6CB7CF05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52EAD34A-26AA-4971-B2A0-48EF8AE95633}" type="pres">
      <dgm:prSet presAssocID="{8017761C-C5E6-4695-A7F5-04D6A3DE5DC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A0181B-C7A3-4F41-AFE3-B2AE90FCE5FA}" type="pres">
      <dgm:prSet presAssocID="{E2FCF286-CC89-4538-B764-4DDADFF8E57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0E6B555E-7F1A-483E-993D-D28000AA84DC}" type="pres">
      <dgm:prSet presAssocID="{5DDC622F-EE9D-48DF-9D15-7097EF79D4C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1EDAF-E2BC-417A-83B8-0B2B380A65F9}" type="pres">
      <dgm:prSet presAssocID="{5B43285F-CE09-4139-8BCA-8C0D312F20F5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1FF78FD3-1ADB-44E4-9120-F5CAE8AE1F82}" type="pres">
      <dgm:prSet presAssocID="{7BBC9363-3E35-49B7-A1A2-C2BF2C09909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ED4F29-94F2-4494-9DB0-C88A2DAD35A8}" type="presOf" srcId="{3C0AA429-1992-4227-8305-C59776DF3B35}" destId="{D977C3AD-3536-4182-93DF-15F686CE5E9F}" srcOrd="0" destOrd="0" presId="urn:microsoft.com/office/officeart/2005/8/layout/radial4"/>
    <dgm:cxn modelId="{A4D97503-87FB-46F9-8F2D-B271F5052715}" type="presOf" srcId="{E2FCF286-CC89-4538-B764-4DDADFF8E576}" destId="{8EA0181B-C7A3-4F41-AFE3-B2AE90FCE5FA}" srcOrd="0" destOrd="0" presId="urn:microsoft.com/office/officeart/2005/8/layout/radial4"/>
    <dgm:cxn modelId="{62DEA738-9739-4850-815C-F25EB01AD2B9}" type="presOf" srcId="{7BBC9363-3E35-49B7-A1A2-C2BF2C09909B}" destId="{1FF78FD3-1ADB-44E4-9120-F5CAE8AE1F82}" srcOrd="0" destOrd="0" presId="urn:microsoft.com/office/officeart/2005/8/layout/radial4"/>
    <dgm:cxn modelId="{30A0DE9C-7CBD-48B8-97FF-15DA11C91BF4}" srcId="{3C0AA429-1992-4227-8305-C59776DF3B35}" destId="{8017761C-C5E6-4695-A7F5-04D6A3DE5DC1}" srcOrd="0" destOrd="0" parTransId="{83227BD4-BB26-4147-8A4D-BEE6CB7CF052}" sibTransId="{C01127E5-FCA1-4A86-ADD1-E764C65B6D04}"/>
    <dgm:cxn modelId="{C0CF412C-F276-44DD-88BD-0FFBF12B7FA3}" type="presOf" srcId="{8017761C-C5E6-4695-A7F5-04D6A3DE5DC1}" destId="{52EAD34A-26AA-4971-B2A0-48EF8AE95633}" srcOrd="0" destOrd="0" presId="urn:microsoft.com/office/officeart/2005/8/layout/radial4"/>
    <dgm:cxn modelId="{7084A54E-FCB3-4788-99AD-454F54F07E62}" srcId="{F1F699F7-74A1-45DE-8B76-83004CC63A97}" destId="{3C0AA429-1992-4227-8305-C59776DF3B35}" srcOrd="0" destOrd="0" parTransId="{D656E75E-1196-462E-98A6-A6A03A30376C}" sibTransId="{FF259DB4-09B1-495D-BE9C-B70E424E5372}"/>
    <dgm:cxn modelId="{B6E31F66-1C5F-488E-BED3-5374F600394C}" type="presOf" srcId="{5DDC622F-EE9D-48DF-9D15-7097EF79D4CB}" destId="{0E6B555E-7F1A-483E-993D-D28000AA84DC}" srcOrd="0" destOrd="0" presId="urn:microsoft.com/office/officeart/2005/8/layout/radial4"/>
    <dgm:cxn modelId="{4FE449CA-7EB9-4B74-9068-F56BA84AD7F6}" type="presOf" srcId="{5B43285F-CE09-4139-8BCA-8C0D312F20F5}" destId="{56C1EDAF-E2BC-417A-83B8-0B2B380A65F9}" srcOrd="0" destOrd="0" presId="urn:microsoft.com/office/officeart/2005/8/layout/radial4"/>
    <dgm:cxn modelId="{000E7397-036D-4778-ABD3-AB18D858BD98}" type="presOf" srcId="{83227BD4-BB26-4147-8A4D-BEE6CB7CF052}" destId="{2702D509-CCCC-4C62-A62A-B5015DEB0040}" srcOrd="0" destOrd="0" presId="urn:microsoft.com/office/officeart/2005/8/layout/radial4"/>
    <dgm:cxn modelId="{7B4F4D36-4F33-41FD-9184-83DB8D81ABFF}" srcId="{3C0AA429-1992-4227-8305-C59776DF3B35}" destId="{5DDC622F-EE9D-48DF-9D15-7097EF79D4CB}" srcOrd="1" destOrd="0" parTransId="{E2FCF286-CC89-4538-B764-4DDADFF8E576}" sibTransId="{510F70AA-C331-4E9F-92F6-EA830C615D4D}"/>
    <dgm:cxn modelId="{2D67839F-5DA2-4C9C-BB98-BBB3460E5C5F}" srcId="{3C0AA429-1992-4227-8305-C59776DF3B35}" destId="{7BBC9363-3E35-49B7-A1A2-C2BF2C09909B}" srcOrd="2" destOrd="0" parTransId="{5B43285F-CE09-4139-8BCA-8C0D312F20F5}" sibTransId="{EA1D2166-D787-4060-B7A9-858370904501}"/>
    <dgm:cxn modelId="{D4033250-EB3B-4B09-9F1B-C9B3ECD27B82}" type="presOf" srcId="{F1F699F7-74A1-45DE-8B76-83004CC63A97}" destId="{93536CFD-5992-4B28-8F4C-4A6B3FD78F3A}" srcOrd="0" destOrd="0" presId="urn:microsoft.com/office/officeart/2005/8/layout/radial4"/>
    <dgm:cxn modelId="{34579A08-81F2-4C67-8014-B87885261E61}" type="presParOf" srcId="{93536CFD-5992-4B28-8F4C-4A6B3FD78F3A}" destId="{D977C3AD-3536-4182-93DF-15F686CE5E9F}" srcOrd="0" destOrd="0" presId="urn:microsoft.com/office/officeart/2005/8/layout/radial4"/>
    <dgm:cxn modelId="{49F4E4C2-627B-418E-923E-488C7303EDBA}" type="presParOf" srcId="{93536CFD-5992-4B28-8F4C-4A6B3FD78F3A}" destId="{2702D509-CCCC-4C62-A62A-B5015DEB0040}" srcOrd="1" destOrd="0" presId="urn:microsoft.com/office/officeart/2005/8/layout/radial4"/>
    <dgm:cxn modelId="{C43FC338-5FE7-4631-B0B6-B8BC524CDDC5}" type="presParOf" srcId="{93536CFD-5992-4B28-8F4C-4A6B3FD78F3A}" destId="{52EAD34A-26AA-4971-B2A0-48EF8AE95633}" srcOrd="2" destOrd="0" presId="urn:microsoft.com/office/officeart/2005/8/layout/radial4"/>
    <dgm:cxn modelId="{7871EE7C-69C4-4BBA-A0B8-2E26904039A5}" type="presParOf" srcId="{93536CFD-5992-4B28-8F4C-4A6B3FD78F3A}" destId="{8EA0181B-C7A3-4F41-AFE3-B2AE90FCE5FA}" srcOrd="3" destOrd="0" presId="urn:microsoft.com/office/officeart/2005/8/layout/radial4"/>
    <dgm:cxn modelId="{F2BAF2EB-F6B6-49C1-825D-8D8F68E44EB9}" type="presParOf" srcId="{93536CFD-5992-4B28-8F4C-4A6B3FD78F3A}" destId="{0E6B555E-7F1A-483E-993D-D28000AA84DC}" srcOrd="4" destOrd="0" presId="urn:microsoft.com/office/officeart/2005/8/layout/radial4"/>
    <dgm:cxn modelId="{E0798866-14B1-46F4-875A-41259EA8ABCF}" type="presParOf" srcId="{93536CFD-5992-4B28-8F4C-4A6B3FD78F3A}" destId="{56C1EDAF-E2BC-417A-83B8-0B2B380A65F9}" srcOrd="5" destOrd="0" presId="urn:microsoft.com/office/officeart/2005/8/layout/radial4"/>
    <dgm:cxn modelId="{E3EA032C-3643-4655-B948-68FF18221A03}" type="presParOf" srcId="{93536CFD-5992-4B28-8F4C-4A6B3FD78F3A}" destId="{1FF78FD3-1ADB-44E4-9120-F5CAE8AE1F82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C7535B-CE8E-4220-B52F-59312DA22254}" type="doc">
      <dgm:prSet loTypeId="urn:microsoft.com/office/officeart/2005/8/layout/StepDownProcess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21F149-572E-4019-9DD7-66A68600311B}">
      <dgm:prSet phldrT="[Текст]" custT="1"/>
      <dgm:spPr>
        <a:solidFill>
          <a:srgbClr val="66FF33"/>
        </a:solidFill>
      </dgm:spPr>
      <dgm:t>
        <a:bodyPr/>
        <a:lstStyle/>
        <a:p>
          <a:r>
            <a:rPr lang="en-US" sz="1400" b="1" dirty="0" err="1" smtClean="0"/>
            <a:t>Inkor</a:t>
          </a:r>
          <a:r>
            <a:rPr lang="en-US" sz="1400" b="1" dirty="0" smtClean="0"/>
            <a:t> </a:t>
          </a:r>
          <a:r>
            <a:rPr lang="en-US" sz="1400" b="1" dirty="0" err="1" smtClean="0"/>
            <a:t>yuklamasi</a:t>
          </a:r>
          <a:endParaRPr lang="ru-RU" sz="1400" b="1" dirty="0"/>
        </a:p>
      </dgm:t>
    </dgm:pt>
    <dgm:pt modelId="{A9A1EB36-1149-4ACF-A32E-5DA67BDAD24F}" type="parTrans" cxnId="{9236891A-DC91-4861-BC4F-402842922A22}">
      <dgm:prSet/>
      <dgm:spPr/>
      <dgm:t>
        <a:bodyPr/>
        <a:lstStyle/>
        <a:p>
          <a:endParaRPr lang="ru-RU"/>
        </a:p>
      </dgm:t>
    </dgm:pt>
    <dgm:pt modelId="{C8F4C0D5-3310-49A6-A8FC-D102CFE28F47}" type="sibTrans" cxnId="{9236891A-DC91-4861-BC4F-402842922A22}">
      <dgm:prSet/>
      <dgm:spPr/>
      <dgm:t>
        <a:bodyPr/>
        <a:lstStyle/>
        <a:p>
          <a:endParaRPr lang="ru-RU"/>
        </a:p>
      </dgm:t>
    </dgm:pt>
    <dgm:pt modelId="{56139283-FDB1-4694-9761-338A317E1FB9}">
      <dgm:prSet phldrT="[Текст]" phldr="1"/>
      <dgm:spPr/>
      <dgm:t>
        <a:bodyPr/>
        <a:lstStyle/>
        <a:p>
          <a:endParaRPr lang="ru-RU"/>
        </a:p>
      </dgm:t>
    </dgm:pt>
    <dgm:pt modelId="{67F36627-BDE2-4B4F-A831-E61F74BB7860}" type="parTrans" cxnId="{90CC5173-C0DE-4957-A518-16ED6A55F92E}">
      <dgm:prSet/>
      <dgm:spPr/>
      <dgm:t>
        <a:bodyPr/>
        <a:lstStyle/>
        <a:p>
          <a:endParaRPr lang="ru-RU"/>
        </a:p>
      </dgm:t>
    </dgm:pt>
    <dgm:pt modelId="{C24970AE-3481-44EC-AFE6-74590F63660F}" type="sibTrans" cxnId="{90CC5173-C0DE-4957-A518-16ED6A55F92E}">
      <dgm:prSet/>
      <dgm:spPr/>
      <dgm:t>
        <a:bodyPr/>
        <a:lstStyle/>
        <a:p>
          <a:endParaRPr lang="ru-RU"/>
        </a:p>
      </dgm:t>
    </dgm:pt>
    <dgm:pt modelId="{29C8F805-2810-4D88-8DD2-E1ECDCE4AD7E}">
      <dgm:prSet phldrT="[Текст]"/>
      <dgm:spPr/>
      <dgm:t>
        <a:bodyPr/>
        <a:lstStyle/>
        <a:p>
          <a:r>
            <a:rPr lang="en-US" dirty="0" smtClean="0"/>
            <a:t>2</a:t>
          </a:r>
          <a:endParaRPr lang="ru-RU" dirty="0"/>
        </a:p>
      </dgm:t>
    </dgm:pt>
    <dgm:pt modelId="{BB15585E-0796-450C-BF8F-6AE3CF21BED4}" type="parTrans" cxnId="{32F54773-6384-4463-B50B-9BD87AA33CD8}">
      <dgm:prSet/>
      <dgm:spPr/>
      <dgm:t>
        <a:bodyPr/>
        <a:lstStyle/>
        <a:p>
          <a:endParaRPr lang="ru-RU"/>
        </a:p>
      </dgm:t>
    </dgm:pt>
    <dgm:pt modelId="{0878A191-C907-45BD-8400-B008B720C75E}" type="sibTrans" cxnId="{32F54773-6384-4463-B50B-9BD87AA33CD8}">
      <dgm:prSet/>
      <dgm:spPr/>
      <dgm:t>
        <a:bodyPr/>
        <a:lstStyle/>
        <a:p>
          <a:endParaRPr lang="ru-RU"/>
        </a:p>
      </dgm:t>
    </dgm:pt>
    <dgm:pt modelId="{8C2063BF-2FCC-41EB-9B3B-1FC219463BE7}" type="pres">
      <dgm:prSet presAssocID="{79C7535B-CE8E-4220-B52F-59312DA2225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94C5E3A-A497-4335-8C7C-4A68703701AC}" type="pres">
      <dgm:prSet presAssocID="{8021F149-572E-4019-9DD7-66A68600311B}" presName="composite" presStyleCnt="0"/>
      <dgm:spPr/>
    </dgm:pt>
    <dgm:pt modelId="{DA8AC8F0-D1D0-4AC2-87FF-091BF6B54C37}" type="pres">
      <dgm:prSet presAssocID="{8021F149-572E-4019-9DD7-66A68600311B}" presName="bentUpArrow1" presStyleLbl="alignImgPlace1" presStyleIdx="0" presStyleCnt="1"/>
      <dgm:spPr>
        <a:solidFill>
          <a:srgbClr val="66FF99"/>
        </a:solidFill>
      </dgm:spPr>
    </dgm:pt>
    <dgm:pt modelId="{E95C2D47-4ACD-4962-A0AB-8CA6ED236C7A}" type="pres">
      <dgm:prSet presAssocID="{8021F149-572E-4019-9DD7-66A68600311B}" presName="ParentText" presStyleLbl="node1" presStyleIdx="0" presStyleCnt="2" custScaleX="1558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B604C-8788-4447-BB3D-5916A6734A21}" type="pres">
      <dgm:prSet presAssocID="{8021F149-572E-4019-9DD7-66A68600311B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70291D-E7F8-4107-9BB8-116DFD902988}" type="pres">
      <dgm:prSet presAssocID="{C8F4C0D5-3310-49A6-A8FC-D102CFE28F47}" presName="sibTrans" presStyleCnt="0"/>
      <dgm:spPr/>
    </dgm:pt>
    <dgm:pt modelId="{79428D7C-A32F-4A6E-90D2-0C3AA4CB5AC2}" type="pres">
      <dgm:prSet presAssocID="{29C8F805-2810-4D88-8DD2-E1ECDCE4AD7E}" presName="composite" presStyleCnt="0"/>
      <dgm:spPr/>
    </dgm:pt>
    <dgm:pt modelId="{5CB37919-D1C1-45CF-99FA-D0BDCA83962F}" type="pres">
      <dgm:prSet presAssocID="{29C8F805-2810-4D88-8DD2-E1ECDCE4AD7E}" presName="ParentText" presStyleLbl="node1" presStyleIdx="1" presStyleCnt="2" custScaleX="70583" custScaleY="73621" custLinFactNeighborX="1353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07C86-C153-426E-A64B-FFE77FBA7B41}" type="presOf" srcId="{29C8F805-2810-4D88-8DD2-E1ECDCE4AD7E}" destId="{5CB37919-D1C1-45CF-99FA-D0BDCA83962F}" srcOrd="0" destOrd="0" presId="urn:microsoft.com/office/officeart/2005/8/layout/StepDownProcess"/>
    <dgm:cxn modelId="{705EF595-09E5-4DCC-BCD3-DD1CC56B2982}" type="presOf" srcId="{8021F149-572E-4019-9DD7-66A68600311B}" destId="{E95C2D47-4ACD-4962-A0AB-8CA6ED236C7A}" srcOrd="0" destOrd="0" presId="urn:microsoft.com/office/officeart/2005/8/layout/StepDownProcess"/>
    <dgm:cxn modelId="{90CC5173-C0DE-4957-A518-16ED6A55F92E}" srcId="{8021F149-572E-4019-9DD7-66A68600311B}" destId="{56139283-FDB1-4694-9761-338A317E1FB9}" srcOrd="0" destOrd="0" parTransId="{67F36627-BDE2-4B4F-A831-E61F74BB7860}" sibTransId="{C24970AE-3481-44EC-AFE6-74590F63660F}"/>
    <dgm:cxn modelId="{10EC2A75-18B9-4BC6-851D-FC5FDC9A5FBB}" type="presOf" srcId="{79C7535B-CE8E-4220-B52F-59312DA22254}" destId="{8C2063BF-2FCC-41EB-9B3B-1FC219463BE7}" srcOrd="0" destOrd="0" presId="urn:microsoft.com/office/officeart/2005/8/layout/StepDownProcess"/>
    <dgm:cxn modelId="{CEDCA593-A6CA-4844-BF0E-48771BC11A4A}" type="presOf" srcId="{56139283-FDB1-4694-9761-338A317E1FB9}" destId="{0CAB604C-8788-4447-BB3D-5916A6734A21}" srcOrd="0" destOrd="0" presId="urn:microsoft.com/office/officeart/2005/8/layout/StepDownProcess"/>
    <dgm:cxn modelId="{32F54773-6384-4463-B50B-9BD87AA33CD8}" srcId="{79C7535B-CE8E-4220-B52F-59312DA22254}" destId="{29C8F805-2810-4D88-8DD2-E1ECDCE4AD7E}" srcOrd="1" destOrd="0" parTransId="{BB15585E-0796-450C-BF8F-6AE3CF21BED4}" sibTransId="{0878A191-C907-45BD-8400-B008B720C75E}"/>
    <dgm:cxn modelId="{9236891A-DC91-4861-BC4F-402842922A22}" srcId="{79C7535B-CE8E-4220-B52F-59312DA22254}" destId="{8021F149-572E-4019-9DD7-66A68600311B}" srcOrd="0" destOrd="0" parTransId="{A9A1EB36-1149-4ACF-A32E-5DA67BDAD24F}" sibTransId="{C8F4C0D5-3310-49A6-A8FC-D102CFE28F47}"/>
    <dgm:cxn modelId="{773EC6F3-FADC-4752-A726-6A62E67F8423}" type="presParOf" srcId="{8C2063BF-2FCC-41EB-9B3B-1FC219463BE7}" destId="{D94C5E3A-A497-4335-8C7C-4A68703701AC}" srcOrd="0" destOrd="0" presId="urn:microsoft.com/office/officeart/2005/8/layout/StepDownProcess"/>
    <dgm:cxn modelId="{A8278436-7F61-4A78-8AAD-90274C27EAAA}" type="presParOf" srcId="{D94C5E3A-A497-4335-8C7C-4A68703701AC}" destId="{DA8AC8F0-D1D0-4AC2-87FF-091BF6B54C37}" srcOrd="0" destOrd="0" presId="urn:microsoft.com/office/officeart/2005/8/layout/StepDownProcess"/>
    <dgm:cxn modelId="{E82403DD-2442-435A-8AF9-1FDCCC696117}" type="presParOf" srcId="{D94C5E3A-A497-4335-8C7C-4A68703701AC}" destId="{E95C2D47-4ACD-4962-A0AB-8CA6ED236C7A}" srcOrd="1" destOrd="0" presId="urn:microsoft.com/office/officeart/2005/8/layout/StepDownProcess"/>
    <dgm:cxn modelId="{C9DCC057-F868-4D08-9502-F40EE623ECAA}" type="presParOf" srcId="{D94C5E3A-A497-4335-8C7C-4A68703701AC}" destId="{0CAB604C-8788-4447-BB3D-5916A6734A21}" srcOrd="2" destOrd="0" presId="urn:microsoft.com/office/officeart/2005/8/layout/StepDownProcess"/>
    <dgm:cxn modelId="{C01737A2-1030-4CB7-967D-5B27591218D5}" type="presParOf" srcId="{8C2063BF-2FCC-41EB-9B3B-1FC219463BE7}" destId="{3070291D-E7F8-4107-9BB8-116DFD902988}" srcOrd="1" destOrd="0" presId="urn:microsoft.com/office/officeart/2005/8/layout/StepDownProcess"/>
    <dgm:cxn modelId="{90E35F4B-CE0B-40AE-9EF1-188874782DE3}" type="presParOf" srcId="{8C2063BF-2FCC-41EB-9B3B-1FC219463BE7}" destId="{79428D7C-A32F-4A6E-90D2-0C3AA4CB5AC2}" srcOrd="2" destOrd="0" presId="urn:microsoft.com/office/officeart/2005/8/layout/StepDownProcess"/>
    <dgm:cxn modelId="{E170309B-B663-462E-BBB7-B09A64C1D3B7}" type="presParOf" srcId="{79428D7C-A32F-4A6E-90D2-0C3AA4CB5AC2}" destId="{5CB37919-D1C1-45CF-99FA-D0BDCA83962F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D332D56-EC51-40B5-88BE-8B35585A3FE3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E58B2AF-9F92-47E8-946C-2D6E96321EF3}">
      <dgm:prSet phldrT="[Текст]"/>
      <dgm:spPr>
        <a:solidFill>
          <a:srgbClr val="92D050"/>
        </a:solidFill>
      </dgm:spPr>
      <dgm:t>
        <a:bodyPr/>
        <a:lstStyle/>
        <a:p>
          <a:pPr algn="ctr"/>
          <a:r>
            <a:rPr lang="en-US" b="1" dirty="0" smtClean="0"/>
            <a:t>Na…, </a:t>
          </a:r>
          <a:r>
            <a:rPr lang="en-US" b="1" dirty="0" err="1" smtClean="0"/>
            <a:t>na</a:t>
          </a:r>
          <a:endParaRPr lang="ru-RU" b="1" dirty="0"/>
        </a:p>
      </dgm:t>
    </dgm:pt>
    <dgm:pt modelId="{2D2D3483-6294-4DB7-9412-157609A6FB28}" type="parTrans" cxnId="{9AEB76BC-2199-4586-8FE8-DF67A6B90134}">
      <dgm:prSet/>
      <dgm:spPr/>
      <dgm:t>
        <a:bodyPr/>
        <a:lstStyle/>
        <a:p>
          <a:endParaRPr lang="ru-RU"/>
        </a:p>
      </dgm:t>
    </dgm:pt>
    <dgm:pt modelId="{C7B35D1F-B8B5-4EBA-AF1F-7651F2E6CCE9}" type="sibTrans" cxnId="{9AEB76BC-2199-4586-8FE8-DF67A6B90134}">
      <dgm:prSet/>
      <dgm:spPr/>
      <dgm:t>
        <a:bodyPr/>
        <a:lstStyle/>
        <a:p>
          <a:endParaRPr lang="ru-RU"/>
        </a:p>
      </dgm:t>
    </dgm:pt>
    <dgm:pt modelId="{88B09C6D-595D-41D7-9C45-7F9AB558D95C}">
      <dgm:prSet phldrT="[Текст]"/>
      <dgm:spPr/>
      <dgm:t>
        <a:bodyPr/>
        <a:lstStyle/>
        <a:p>
          <a:r>
            <a:rPr lang="en-US" b="1" dirty="0" err="1" smtClean="0"/>
            <a:t>Emas</a:t>
          </a:r>
          <a:r>
            <a:rPr lang="en-US" b="1" dirty="0" smtClean="0"/>
            <a:t> </a:t>
          </a:r>
          <a:endParaRPr lang="ru-RU" b="1" dirty="0"/>
        </a:p>
      </dgm:t>
    </dgm:pt>
    <dgm:pt modelId="{35BDDC8B-5ED0-4D1E-9218-5CDD86837EB6}" type="parTrans" cxnId="{92E8E4F6-4F01-4EB0-96E9-C1CFFE2F6904}">
      <dgm:prSet/>
      <dgm:spPr/>
      <dgm:t>
        <a:bodyPr/>
        <a:lstStyle/>
        <a:p>
          <a:endParaRPr lang="ru-RU"/>
        </a:p>
      </dgm:t>
    </dgm:pt>
    <dgm:pt modelId="{7D7B3700-102B-41A2-BB56-194070B00E24}" type="sibTrans" cxnId="{92E8E4F6-4F01-4EB0-96E9-C1CFFE2F6904}">
      <dgm:prSet/>
      <dgm:spPr/>
      <dgm:t>
        <a:bodyPr/>
        <a:lstStyle/>
        <a:p>
          <a:endParaRPr lang="ru-RU"/>
        </a:p>
      </dgm:t>
    </dgm:pt>
    <dgm:pt modelId="{DC7907D6-57A0-4628-8476-E5F16A4BF05C}">
      <dgm:prSet phldrT="[Текст]"/>
      <dgm:spPr>
        <a:solidFill>
          <a:srgbClr val="FF99FF"/>
        </a:solidFill>
      </dgm:spPr>
      <dgm:t>
        <a:bodyPr/>
        <a:lstStyle/>
        <a:p>
          <a:r>
            <a:rPr lang="en-US" b="1" dirty="0" smtClean="0"/>
            <a:t>-ma</a:t>
          </a:r>
          <a:endParaRPr lang="ru-RU" b="1" dirty="0"/>
        </a:p>
      </dgm:t>
    </dgm:pt>
    <dgm:pt modelId="{E45A8E68-7CE3-4D98-877B-7D616B885799}" type="parTrans" cxnId="{09830FBF-13B8-43E4-8185-F8BDA89C2EF8}">
      <dgm:prSet/>
      <dgm:spPr/>
      <dgm:t>
        <a:bodyPr/>
        <a:lstStyle/>
        <a:p>
          <a:endParaRPr lang="ru-RU"/>
        </a:p>
      </dgm:t>
    </dgm:pt>
    <dgm:pt modelId="{4ACFC713-14B9-4714-8149-A7CF763063FE}" type="sibTrans" cxnId="{09830FBF-13B8-43E4-8185-F8BDA89C2EF8}">
      <dgm:prSet/>
      <dgm:spPr/>
      <dgm:t>
        <a:bodyPr/>
        <a:lstStyle/>
        <a:p>
          <a:endParaRPr lang="ru-RU"/>
        </a:p>
      </dgm:t>
    </dgm:pt>
    <dgm:pt modelId="{07AE23E0-8762-4A03-B6A6-123A888A2BCE}">
      <dgm:prSet phldrT="[Текст]"/>
      <dgm:spPr>
        <a:solidFill>
          <a:srgbClr val="BA75FF"/>
        </a:solidFill>
      </dgm:spPr>
      <dgm:t>
        <a:bodyPr/>
        <a:lstStyle/>
        <a:p>
          <a:r>
            <a:rPr lang="en-US" b="1" dirty="0" err="1" smtClean="0"/>
            <a:t>Yo‘q</a:t>
          </a:r>
          <a:endParaRPr lang="ru-RU" b="1" dirty="0"/>
        </a:p>
      </dgm:t>
    </dgm:pt>
    <dgm:pt modelId="{61C08347-7926-488E-9150-060838986C61}" type="parTrans" cxnId="{74829271-3FB7-4199-B569-D815F5D3E729}">
      <dgm:prSet/>
      <dgm:spPr/>
      <dgm:t>
        <a:bodyPr/>
        <a:lstStyle/>
        <a:p>
          <a:endParaRPr lang="ru-RU"/>
        </a:p>
      </dgm:t>
    </dgm:pt>
    <dgm:pt modelId="{6607D649-8B96-4E79-8ECC-A9598C09636E}" type="sibTrans" cxnId="{74829271-3FB7-4199-B569-D815F5D3E729}">
      <dgm:prSet/>
      <dgm:spPr/>
      <dgm:t>
        <a:bodyPr/>
        <a:lstStyle/>
        <a:p>
          <a:endParaRPr lang="ru-RU"/>
        </a:p>
      </dgm:t>
    </dgm:pt>
    <dgm:pt modelId="{A4C23571-BED8-4AC7-9E8C-DEB8A320EEF2}" type="pres">
      <dgm:prSet presAssocID="{5D332D56-EC51-40B5-88BE-8B35585A3FE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C26421-28A0-40CD-953A-68712A27947D}" type="pres">
      <dgm:prSet presAssocID="{FE58B2AF-9F92-47E8-946C-2D6E96321EF3}" presName="node" presStyleLbl="node1" presStyleIdx="0" presStyleCnt="4" custScaleX="124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C1A4FE-A0BC-45C4-BCAA-ACBDF7792946}" type="pres">
      <dgm:prSet presAssocID="{C7B35D1F-B8B5-4EBA-AF1F-7651F2E6CCE9}" presName="sibTrans" presStyleLbl="sibTrans2D1" presStyleIdx="0" presStyleCnt="4"/>
      <dgm:spPr/>
      <dgm:t>
        <a:bodyPr/>
        <a:lstStyle/>
        <a:p>
          <a:endParaRPr lang="ru-RU"/>
        </a:p>
      </dgm:t>
    </dgm:pt>
    <dgm:pt modelId="{F882B8AC-E272-4B67-BE46-308931344E8F}" type="pres">
      <dgm:prSet presAssocID="{C7B35D1F-B8B5-4EBA-AF1F-7651F2E6CCE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4B22107-3852-4D85-8A9E-3C9934E592BF}" type="pres">
      <dgm:prSet presAssocID="{88B09C6D-595D-41D7-9C45-7F9AB558D95C}" presName="node" presStyleLbl="node1" presStyleIdx="1" presStyleCnt="4" custScaleX="124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063A9-7F0D-4C29-81A1-D497B80DCE84}" type="pres">
      <dgm:prSet presAssocID="{7D7B3700-102B-41A2-BB56-194070B00E2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389324D-FED4-4285-810A-A5F642C6D911}" type="pres">
      <dgm:prSet presAssocID="{7D7B3700-102B-41A2-BB56-194070B00E2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E652522-8639-4415-BED7-011407DF0C1C}" type="pres">
      <dgm:prSet presAssocID="{DC7907D6-57A0-4628-8476-E5F16A4BF05C}" presName="node" presStyleLbl="node1" presStyleIdx="2" presStyleCnt="4" custScaleX="124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C6BE1E-5EBA-44D9-8B28-B1C16081C641}" type="pres">
      <dgm:prSet presAssocID="{4ACFC713-14B9-4714-8149-A7CF763063FE}" presName="sibTrans" presStyleLbl="sibTrans2D1" presStyleIdx="2" presStyleCnt="4"/>
      <dgm:spPr/>
      <dgm:t>
        <a:bodyPr/>
        <a:lstStyle/>
        <a:p>
          <a:endParaRPr lang="ru-RU"/>
        </a:p>
      </dgm:t>
    </dgm:pt>
    <dgm:pt modelId="{0F491784-E1BB-4DC0-BED6-52E64AB8A1D3}" type="pres">
      <dgm:prSet presAssocID="{4ACFC713-14B9-4714-8149-A7CF763063FE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B29FAF22-DDA5-4E4E-B431-515D135EF1E8}" type="pres">
      <dgm:prSet presAssocID="{07AE23E0-8762-4A03-B6A6-123A888A2BCE}" presName="node" presStyleLbl="node1" presStyleIdx="3" presStyleCnt="4" custScaleX="1244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BB722-4ECD-4307-A066-E280F3CDB816}" type="pres">
      <dgm:prSet presAssocID="{6607D649-8B96-4E79-8ECC-A9598C09636E}" presName="sibTrans" presStyleLbl="sibTrans2D1" presStyleIdx="3" presStyleCnt="4"/>
      <dgm:spPr/>
      <dgm:t>
        <a:bodyPr/>
        <a:lstStyle/>
        <a:p>
          <a:endParaRPr lang="ru-RU"/>
        </a:p>
      </dgm:t>
    </dgm:pt>
    <dgm:pt modelId="{8F598D53-3E3E-45B3-A123-CA17FC99FE17}" type="pres">
      <dgm:prSet presAssocID="{6607D649-8B96-4E79-8ECC-A9598C09636E}" presName="connectorText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FAAC2666-8527-4D6F-B140-52B44771BE57}" type="presOf" srcId="{C7B35D1F-B8B5-4EBA-AF1F-7651F2E6CCE9}" destId="{F882B8AC-E272-4B67-BE46-308931344E8F}" srcOrd="1" destOrd="0" presId="urn:microsoft.com/office/officeart/2005/8/layout/cycle2"/>
    <dgm:cxn modelId="{9AEB76BC-2199-4586-8FE8-DF67A6B90134}" srcId="{5D332D56-EC51-40B5-88BE-8B35585A3FE3}" destId="{FE58B2AF-9F92-47E8-946C-2D6E96321EF3}" srcOrd="0" destOrd="0" parTransId="{2D2D3483-6294-4DB7-9412-157609A6FB28}" sibTransId="{C7B35D1F-B8B5-4EBA-AF1F-7651F2E6CCE9}"/>
    <dgm:cxn modelId="{887DB461-A565-43F7-9699-934015F70198}" type="presOf" srcId="{C7B35D1F-B8B5-4EBA-AF1F-7651F2E6CCE9}" destId="{57C1A4FE-A0BC-45C4-BCAA-ACBDF7792946}" srcOrd="0" destOrd="0" presId="urn:microsoft.com/office/officeart/2005/8/layout/cycle2"/>
    <dgm:cxn modelId="{09830FBF-13B8-43E4-8185-F8BDA89C2EF8}" srcId="{5D332D56-EC51-40B5-88BE-8B35585A3FE3}" destId="{DC7907D6-57A0-4628-8476-E5F16A4BF05C}" srcOrd="2" destOrd="0" parTransId="{E45A8E68-7CE3-4D98-877B-7D616B885799}" sibTransId="{4ACFC713-14B9-4714-8149-A7CF763063FE}"/>
    <dgm:cxn modelId="{6014B217-6AEC-4405-A30F-288CBF313B57}" type="presOf" srcId="{DC7907D6-57A0-4628-8476-E5F16A4BF05C}" destId="{4E652522-8639-4415-BED7-011407DF0C1C}" srcOrd="0" destOrd="0" presId="urn:microsoft.com/office/officeart/2005/8/layout/cycle2"/>
    <dgm:cxn modelId="{E25D1F31-09E4-4B88-B132-B50E7D8DC59B}" type="presOf" srcId="{07AE23E0-8762-4A03-B6A6-123A888A2BCE}" destId="{B29FAF22-DDA5-4E4E-B431-515D135EF1E8}" srcOrd="0" destOrd="0" presId="urn:microsoft.com/office/officeart/2005/8/layout/cycle2"/>
    <dgm:cxn modelId="{74829271-3FB7-4199-B569-D815F5D3E729}" srcId="{5D332D56-EC51-40B5-88BE-8B35585A3FE3}" destId="{07AE23E0-8762-4A03-B6A6-123A888A2BCE}" srcOrd="3" destOrd="0" parTransId="{61C08347-7926-488E-9150-060838986C61}" sibTransId="{6607D649-8B96-4E79-8ECC-A9598C09636E}"/>
    <dgm:cxn modelId="{6D3BAE35-EE9B-4481-BFE5-74C09BAE7A0F}" type="presOf" srcId="{4ACFC713-14B9-4714-8149-A7CF763063FE}" destId="{0F491784-E1BB-4DC0-BED6-52E64AB8A1D3}" srcOrd="1" destOrd="0" presId="urn:microsoft.com/office/officeart/2005/8/layout/cycle2"/>
    <dgm:cxn modelId="{A8E576D2-8336-49B4-9E8A-A8F4ECAF4EFD}" type="presOf" srcId="{88B09C6D-595D-41D7-9C45-7F9AB558D95C}" destId="{E4B22107-3852-4D85-8A9E-3C9934E592BF}" srcOrd="0" destOrd="0" presId="urn:microsoft.com/office/officeart/2005/8/layout/cycle2"/>
    <dgm:cxn modelId="{92E8E4F6-4F01-4EB0-96E9-C1CFFE2F6904}" srcId="{5D332D56-EC51-40B5-88BE-8B35585A3FE3}" destId="{88B09C6D-595D-41D7-9C45-7F9AB558D95C}" srcOrd="1" destOrd="0" parTransId="{35BDDC8B-5ED0-4D1E-9218-5CDD86837EB6}" sibTransId="{7D7B3700-102B-41A2-BB56-194070B00E24}"/>
    <dgm:cxn modelId="{5D0912FD-4789-41F7-AC18-32C40786C383}" type="presOf" srcId="{5D332D56-EC51-40B5-88BE-8B35585A3FE3}" destId="{A4C23571-BED8-4AC7-9E8C-DEB8A320EEF2}" srcOrd="0" destOrd="0" presId="urn:microsoft.com/office/officeart/2005/8/layout/cycle2"/>
    <dgm:cxn modelId="{51EBFAEA-6411-4720-9A1D-9D9F4E5D71C3}" type="presOf" srcId="{FE58B2AF-9F92-47E8-946C-2D6E96321EF3}" destId="{30C26421-28A0-40CD-953A-68712A27947D}" srcOrd="0" destOrd="0" presId="urn:microsoft.com/office/officeart/2005/8/layout/cycle2"/>
    <dgm:cxn modelId="{45F57CEA-964D-4856-BDB7-F659A502A3D6}" type="presOf" srcId="{6607D649-8B96-4E79-8ECC-A9598C09636E}" destId="{3D9BB722-4ECD-4307-A066-E280F3CDB816}" srcOrd="0" destOrd="0" presId="urn:microsoft.com/office/officeart/2005/8/layout/cycle2"/>
    <dgm:cxn modelId="{C5B3C6D2-EB5C-48D9-A778-C09DFD36CEC3}" type="presOf" srcId="{6607D649-8B96-4E79-8ECC-A9598C09636E}" destId="{8F598D53-3E3E-45B3-A123-CA17FC99FE17}" srcOrd="1" destOrd="0" presId="urn:microsoft.com/office/officeart/2005/8/layout/cycle2"/>
    <dgm:cxn modelId="{8AA47CA9-1198-4961-813B-D24834CD9EE8}" type="presOf" srcId="{7D7B3700-102B-41A2-BB56-194070B00E24}" destId="{D389324D-FED4-4285-810A-A5F642C6D911}" srcOrd="1" destOrd="0" presId="urn:microsoft.com/office/officeart/2005/8/layout/cycle2"/>
    <dgm:cxn modelId="{E80B9801-DA44-4CC4-B2A1-9DCEF20FB172}" type="presOf" srcId="{4ACFC713-14B9-4714-8149-A7CF763063FE}" destId="{5FC6BE1E-5EBA-44D9-8B28-B1C16081C641}" srcOrd="0" destOrd="0" presId="urn:microsoft.com/office/officeart/2005/8/layout/cycle2"/>
    <dgm:cxn modelId="{088A41C3-852D-4F64-BD27-3A3B58BD2732}" type="presOf" srcId="{7D7B3700-102B-41A2-BB56-194070B00E24}" destId="{BE6063A9-7F0D-4C29-81A1-D497B80DCE84}" srcOrd="0" destOrd="0" presId="urn:microsoft.com/office/officeart/2005/8/layout/cycle2"/>
    <dgm:cxn modelId="{0C57EB86-2A21-43C7-B31F-56A0D7805EC3}" type="presParOf" srcId="{A4C23571-BED8-4AC7-9E8C-DEB8A320EEF2}" destId="{30C26421-28A0-40CD-953A-68712A27947D}" srcOrd="0" destOrd="0" presId="urn:microsoft.com/office/officeart/2005/8/layout/cycle2"/>
    <dgm:cxn modelId="{B13A726E-215D-4135-98ED-FD8DD311D597}" type="presParOf" srcId="{A4C23571-BED8-4AC7-9E8C-DEB8A320EEF2}" destId="{57C1A4FE-A0BC-45C4-BCAA-ACBDF7792946}" srcOrd="1" destOrd="0" presId="urn:microsoft.com/office/officeart/2005/8/layout/cycle2"/>
    <dgm:cxn modelId="{248699F5-2985-4938-AC3E-88871C9C2C06}" type="presParOf" srcId="{57C1A4FE-A0BC-45C4-BCAA-ACBDF7792946}" destId="{F882B8AC-E272-4B67-BE46-308931344E8F}" srcOrd="0" destOrd="0" presId="urn:microsoft.com/office/officeart/2005/8/layout/cycle2"/>
    <dgm:cxn modelId="{38E5B48A-8608-4C28-9F4C-8F04FD706E8D}" type="presParOf" srcId="{A4C23571-BED8-4AC7-9E8C-DEB8A320EEF2}" destId="{E4B22107-3852-4D85-8A9E-3C9934E592BF}" srcOrd="2" destOrd="0" presId="urn:microsoft.com/office/officeart/2005/8/layout/cycle2"/>
    <dgm:cxn modelId="{6D000056-4B6F-40A7-8AF7-79E393566A87}" type="presParOf" srcId="{A4C23571-BED8-4AC7-9E8C-DEB8A320EEF2}" destId="{BE6063A9-7F0D-4C29-81A1-D497B80DCE84}" srcOrd="3" destOrd="0" presId="urn:microsoft.com/office/officeart/2005/8/layout/cycle2"/>
    <dgm:cxn modelId="{E51E01C1-2FE5-49F1-845E-158D964431FF}" type="presParOf" srcId="{BE6063A9-7F0D-4C29-81A1-D497B80DCE84}" destId="{D389324D-FED4-4285-810A-A5F642C6D911}" srcOrd="0" destOrd="0" presId="urn:microsoft.com/office/officeart/2005/8/layout/cycle2"/>
    <dgm:cxn modelId="{E77C4389-C3C3-4188-AC51-D17DA588839F}" type="presParOf" srcId="{A4C23571-BED8-4AC7-9E8C-DEB8A320EEF2}" destId="{4E652522-8639-4415-BED7-011407DF0C1C}" srcOrd="4" destOrd="0" presId="urn:microsoft.com/office/officeart/2005/8/layout/cycle2"/>
    <dgm:cxn modelId="{87572FB4-B9BC-4E18-BDA7-C1C3A832ADA4}" type="presParOf" srcId="{A4C23571-BED8-4AC7-9E8C-DEB8A320EEF2}" destId="{5FC6BE1E-5EBA-44D9-8B28-B1C16081C641}" srcOrd="5" destOrd="0" presId="urn:microsoft.com/office/officeart/2005/8/layout/cycle2"/>
    <dgm:cxn modelId="{C61AB061-CEAE-4A1B-BFDC-E8FF3E2D27EB}" type="presParOf" srcId="{5FC6BE1E-5EBA-44D9-8B28-B1C16081C641}" destId="{0F491784-E1BB-4DC0-BED6-52E64AB8A1D3}" srcOrd="0" destOrd="0" presId="urn:microsoft.com/office/officeart/2005/8/layout/cycle2"/>
    <dgm:cxn modelId="{90D37F2F-8145-40EA-8C8E-88432D68A2AA}" type="presParOf" srcId="{A4C23571-BED8-4AC7-9E8C-DEB8A320EEF2}" destId="{B29FAF22-DDA5-4E4E-B431-515D135EF1E8}" srcOrd="6" destOrd="0" presId="urn:microsoft.com/office/officeart/2005/8/layout/cycle2"/>
    <dgm:cxn modelId="{83ADFFEF-A554-4760-AB3F-598CD0A9CEAA}" type="presParOf" srcId="{A4C23571-BED8-4AC7-9E8C-DEB8A320EEF2}" destId="{3D9BB722-4ECD-4307-A066-E280F3CDB816}" srcOrd="7" destOrd="0" presId="urn:microsoft.com/office/officeart/2005/8/layout/cycle2"/>
    <dgm:cxn modelId="{976540FF-3BBE-4D1D-B268-250A3F43F40C}" type="presParOf" srcId="{3D9BB722-4ECD-4307-A066-E280F3CDB816}" destId="{8F598D53-3E3E-45B3-A123-CA17FC99FE1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236CCB-AE25-4E35-BCBE-5562D0AB0172}">
      <dsp:nvSpPr>
        <dsp:cNvPr id="0" name=""/>
        <dsp:cNvSpPr/>
      </dsp:nvSpPr>
      <dsp:spPr>
        <a:xfrm rot="21300000">
          <a:off x="7513" y="860657"/>
          <a:ext cx="2433246" cy="278643"/>
        </a:xfrm>
        <a:prstGeom prst="mathMinus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1BE34D67-2F68-4A27-88B2-103206E7E641}">
      <dsp:nvSpPr>
        <dsp:cNvPr id="0" name=""/>
        <dsp:cNvSpPr/>
      </dsp:nvSpPr>
      <dsp:spPr>
        <a:xfrm>
          <a:off x="293792" y="99997"/>
          <a:ext cx="734481" cy="799983"/>
        </a:xfrm>
        <a:prstGeom prst="downArrow">
          <a:avLst/>
        </a:prstGeom>
        <a:solidFill>
          <a:srgbClr val="66FF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9A8C7996-EA50-431B-96F7-210293710003}">
      <dsp:nvSpPr>
        <dsp:cNvPr id="0" name=""/>
        <dsp:cNvSpPr/>
      </dsp:nvSpPr>
      <dsp:spPr>
        <a:xfrm>
          <a:off x="1070243" y="0"/>
          <a:ext cx="1238128" cy="839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</a:rPr>
            <a:t>Inkor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</a:rPr>
            <a:t>bog‘lovchisi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1070243" y="0"/>
        <a:ext cx="1238128" cy="839982"/>
      </dsp:txXfrm>
    </dsp:sp>
    <dsp:sp modelId="{0165D824-B09B-43D5-9862-4F2ABC359489}">
      <dsp:nvSpPr>
        <dsp:cNvPr id="0" name=""/>
        <dsp:cNvSpPr/>
      </dsp:nvSpPr>
      <dsp:spPr>
        <a:xfrm>
          <a:off x="1419998" y="1099976"/>
          <a:ext cx="734481" cy="799983"/>
        </a:xfrm>
        <a:prstGeom prst="upArrow">
          <a:avLst/>
        </a:prstGeom>
        <a:gradFill rotWithShape="1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</dsp:sp>
    <dsp:sp modelId="{4189CA77-70F6-42B3-B693-D6C0A5848513}">
      <dsp:nvSpPr>
        <dsp:cNvPr id="0" name=""/>
        <dsp:cNvSpPr/>
      </dsp:nvSpPr>
      <dsp:spPr>
        <a:xfrm>
          <a:off x="188865" y="1159975"/>
          <a:ext cx="1140197" cy="8399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</a:rPr>
            <a:t>Inkor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</a:rPr>
            <a:t>yuklamasi</a:t>
          </a:r>
          <a:endParaRPr lang="ru-RU" sz="1400" kern="1200" dirty="0"/>
        </a:p>
      </dsp:txBody>
      <dsp:txXfrm>
        <a:off x="188865" y="1159975"/>
        <a:ext cx="1140197" cy="8399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3CD9C-7C5C-4B7E-AC06-EA1C80D84046}">
      <dsp:nvSpPr>
        <dsp:cNvPr id="0" name=""/>
        <dsp:cNvSpPr/>
      </dsp:nvSpPr>
      <dsp:spPr>
        <a:xfrm>
          <a:off x="179" y="8371"/>
          <a:ext cx="1573550" cy="616813"/>
        </a:xfrm>
        <a:prstGeom prst="rightArrow">
          <a:avLst>
            <a:gd name="adj1" fmla="val 70000"/>
            <a:gd name="adj2" fmla="val 50000"/>
          </a:avLst>
        </a:prstGeom>
        <a:solidFill>
          <a:srgbClr val="66FF99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5560" tIns="8890" rIns="1778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>
              <a:solidFill>
                <a:schemeClr val="bg1"/>
              </a:solidFill>
            </a:rPr>
            <a:t>Shaklan</a:t>
          </a:r>
          <a:r>
            <a:rPr lang="en-US" sz="1400" b="1" kern="1200" dirty="0" smtClean="0">
              <a:solidFill>
                <a:schemeClr val="bg1"/>
              </a:solidFill>
            </a:rPr>
            <a:t> </a:t>
          </a:r>
          <a:r>
            <a:rPr lang="en-US" sz="1400" b="1" kern="1200" dirty="0" err="1" smtClean="0">
              <a:solidFill>
                <a:schemeClr val="bg1"/>
              </a:solidFill>
            </a:rPr>
            <a:t>tasdiq</a:t>
          </a:r>
          <a:endParaRPr lang="ru-RU" sz="1400" b="1" kern="1200" dirty="0">
            <a:solidFill>
              <a:schemeClr val="bg1"/>
            </a:solidFill>
          </a:endParaRPr>
        </a:p>
      </dsp:txBody>
      <dsp:txXfrm>
        <a:off x="393566" y="100893"/>
        <a:ext cx="964277" cy="431769"/>
      </dsp:txXfrm>
    </dsp:sp>
    <dsp:sp modelId="{84C2F67A-5A6A-4CB3-96D3-B3A21DEBB1BD}">
      <dsp:nvSpPr>
        <dsp:cNvPr id="0" name=""/>
        <dsp:cNvSpPr/>
      </dsp:nvSpPr>
      <dsp:spPr>
        <a:xfrm>
          <a:off x="10894" y="140369"/>
          <a:ext cx="352817" cy="352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62563" y="192038"/>
        <a:ext cx="249479" cy="249479"/>
      </dsp:txXfrm>
    </dsp:sp>
    <dsp:sp modelId="{B2F9CB2C-DAAE-4F6E-84D0-EBD67BBF0EB9}">
      <dsp:nvSpPr>
        <dsp:cNvPr id="0" name=""/>
        <dsp:cNvSpPr/>
      </dsp:nvSpPr>
      <dsp:spPr>
        <a:xfrm>
          <a:off x="1617831" y="8371"/>
          <a:ext cx="1573550" cy="616813"/>
        </a:xfrm>
        <a:prstGeom prst="rightArrow">
          <a:avLst>
            <a:gd name="adj1" fmla="val 70000"/>
            <a:gd name="adj2" fmla="val 50000"/>
          </a:avLst>
        </a:prstGeom>
        <a:solidFill>
          <a:srgbClr val="00B0F0">
            <a:alpha val="90000"/>
          </a:srgb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3020" tIns="8255" rIns="16510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b="1" kern="1200" dirty="0" err="1" smtClean="0">
              <a:solidFill>
                <a:schemeClr val="bg1"/>
              </a:solidFill>
            </a:rPr>
            <a:t>Mazmunan</a:t>
          </a:r>
          <a:r>
            <a:rPr lang="en-US" sz="1300" b="1" kern="1200" dirty="0" smtClean="0">
              <a:solidFill>
                <a:schemeClr val="bg1"/>
              </a:solidFill>
            </a:rPr>
            <a:t> </a:t>
          </a:r>
          <a:r>
            <a:rPr lang="en-US" sz="1300" b="1" kern="1200" dirty="0" err="1" smtClean="0">
              <a:solidFill>
                <a:schemeClr val="bg1"/>
              </a:solidFill>
            </a:rPr>
            <a:t>inkor</a:t>
          </a:r>
          <a:endParaRPr lang="ru-RU" sz="1300" b="1" kern="1200" dirty="0">
            <a:solidFill>
              <a:schemeClr val="bg1"/>
            </a:solidFill>
          </a:endParaRPr>
        </a:p>
      </dsp:txBody>
      <dsp:txXfrm>
        <a:off x="2011219" y="100893"/>
        <a:ext cx="964277" cy="431769"/>
      </dsp:txXfrm>
    </dsp:sp>
    <dsp:sp modelId="{81A4CA44-3DAE-4001-A03E-31AA6ACFC2FC}">
      <dsp:nvSpPr>
        <dsp:cNvPr id="0" name=""/>
        <dsp:cNvSpPr/>
      </dsp:nvSpPr>
      <dsp:spPr>
        <a:xfrm>
          <a:off x="1615760" y="140369"/>
          <a:ext cx="352817" cy="352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" tIns="3810" rIns="3810" bIns="381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/>
        </a:p>
      </dsp:txBody>
      <dsp:txXfrm>
        <a:off x="1667429" y="192038"/>
        <a:ext cx="249479" cy="2494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7C3AD-3536-4182-93DF-15F686CE5E9F}">
      <dsp:nvSpPr>
        <dsp:cNvPr id="0" name=""/>
        <dsp:cNvSpPr/>
      </dsp:nvSpPr>
      <dsp:spPr>
        <a:xfrm>
          <a:off x="659677" y="637213"/>
          <a:ext cx="1572570" cy="534526"/>
        </a:xfrm>
        <a:prstGeom prst="ellipse">
          <a:avLst/>
        </a:prstGeom>
        <a:solidFill>
          <a:srgbClr val="66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Inkor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bog‘lovchisi</a:t>
          </a:r>
          <a:endParaRPr lang="ru-RU" sz="1400" b="1" kern="1200" dirty="0"/>
        </a:p>
      </dsp:txBody>
      <dsp:txXfrm>
        <a:off x="889975" y="715493"/>
        <a:ext cx="1111974" cy="377966"/>
      </dsp:txXfrm>
    </dsp:sp>
    <dsp:sp modelId="{2702D509-CCCC-4C62-A62A-B5015DEB0040}">
      <dsp:nvSpPr>
        <dsp:cNvPr id="0" name=""/>
        <dsp:cNvSpPr/>
      </dsp:nvSpPr>
      <dsp:spPr>
        <a:xfrm rot="12900000">
          <a:off x="847446" y="502537"/>
          <a:ext cx="266538" cy="1523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EAD34A-26AA-4971-B2A0-48EF8AE95633}">
      <dsp:nvSpPr>
        <dsp:cNvPr id="0" name=""/>
        <dsp:cNvSpPr/>
      </dsp:nvSpPr>
      <dsp:spPr>
        <a:xfrm>
          <a:off x="617648" y="299147"/>
          <a:ext cx="507799" cy="406239"/>
        </a:xfrm>
        <a:prstGeom prst="roundRect">
          <a:avLst>
            <a:gd name="adj" fmla="val 10000"/>
          </a:avLst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1</a:t>
          </a:r>
          <a:endParaRPr lang="ru-RU" sz="2200" kern="1200" dirty="0"/>
        </a:p>
      </dsp:txBody>
      <dsp:txXfrm>
        <a:off x="629546" y="311045"/>
        <a:ext cx="484003" cy="382443"/>
      </dsp:txXfrm>
    </dsp:sp>
    <dsp:sp modelId="{8EA0181B-C7A3-4F41-AFE3-B2AE90FCE5FA}">
      <dsp:nvSpPr>
        <dsp:cNvPr id="0" name=""/>
        <dsp:cNvSpPr/>
      </dsp:nvSpPr>
      <dsp:spPr>
        <a:xfrm rot="16200000">
          <a:off x="1240912" y="332125"/>
          <a:ext cx="410099" cy="1523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6B555E-7F1A-483E-993D-D28000AA84DC}">
      <dsp:nvSpPr>
        <dsp:cNvPr id="0" name=""/>
        <dsp:cNvSpPr/>
      </dsp:nvSpPr>
      <dsp:spPr>
        <a:xfrm>
          <a:off x="1192062" y="126"/>
          <a:ext cx="507799" cy="406239"/>
        </a:xfrm>
        <a:prstGeom prst="roundRect">
          <a:avLst>
            <a:gd name="adj" fmla="val 10000"/>
          </a:avLst>
        </a:prstGeom>
        <a:solidFill>
          <a:srgbClr val="66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3</a:t>
          </a:r>
          <a:endParaRPr lang="ru-RU" sz="2200" kern="1200" dirty="0"/>
        </a:p>
      </dsp:txBody>
      <dsp:txXfrm>
        <a:off x="1203960" y="12024"/>
        <a:ext cx="484003" cy="382443"/>
      </dsp:txXfrm>
    </dsp:sp>
    <dsp:sp modelId="{56C1EDAF-E2BC-417A-83B8-0B2B380A65F9}">
      <dsp:nvSpPr>
        <dsp:cNvPr id="0" name=""/>
        <dsp:cNvSpPr/>
      </dsp:nvSpPr>
      <dsp:spPr>
        <a:xfrm rot="19500000">
          <a:off x="1777940" y="502537"/>
          <a:ext cx="266538" cy="152339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78FD3-1ADB-44E4-9120-F5CAE8AE1F82}">
      <dsp:nvSpPr>
        <dsp:cNvPr id="0" name=""/>
        <dsp:cNvSpPr/>
      </dsp:nvSpPr>
      <dsp:spPr>
        <a:xfrm>
          <a:off x="1766477" y="299147"/>
          <a:ext cx="507799" cy="406239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4</a:t>
          </a:r>
          <a:endParaRPr lang="ru-RU" sz="2200" kern="1200" dirty="0"/>
        </a:p>
      </dsp:txBody>
      <dsp:txXfrm>
        <a:off x="1778375" y="311045"/>
        <a:ext cx="484003" cy="3824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AC8F0-D1D0-4AC2-87FF-091BF6B54C37}">
      <dsp:nvSpPr>
        <dsp:cNvPr id="0" name=""/>
        <dsp:cNvSpPr/>
      </dsp:nvSpPr>
      <dsp:spPr>
        <a:xfrm rot="5400000">
          <a:off x="591650" y="555901"/>
          <a:ext cx="461489" cy="5253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rgbClr val="66FF99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95C2D47-4ACD-4962-A0AB-8CA6ED236C7A}">
      <dsp:nvSpPr>
        <dsp:cNvPr id="0" name=""/>
        <dsp:cNvSpPr/>
      </dsp:nvSpPr>
      <dsp:spPr>
        <a:xfrm>
          <a:off x="252546" y="44331"/>
          <a:ext cx="1210551" cy="543788"/>
        </a:xfrm>
        <a:prstGeom prst="roundRect">
          <a:avLst>
            <a:gd name="adj" fmla="val 16670"/>
          </a:avLst>
        </a:prstGeom>
        <a:solidFill>
          <a:srgbClr val="66FF3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Inkor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yuklamasi</a:t>
          </a:r>
          <a:endParaRPr lang="ru-RU" sz="1400" b="1" kern="1200" dirty="0"/>
        </a:p>
      </dsp:txBody>
      <dsp:txXfrm>
        <a:off x="279096" y="70881"/>
        <a:ext cx="1157451" cy="490688"/>
      </dsp:txXfrm>
    </dsp:sp>
    <dsp:sp modelId="{0CAB604C-8788-4447-BB3D-5916A6734A21}">
      <dsp:nvSpPr>
        <dsp:cNvPr id="0" name=""/>
        <dsp:cNvSpPr/>
      </dsp:nvSpPr>
      <dsp:spPr>
        <a:xfrm>
          <a:off x="1246260" y="96193"/>
          <a:ext cx="565025" cy="439513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/>
        </a:p>
      </dsp:txBody>
      <dsp:txXfrm>
        <a:off x="1246260" y="96193"/>
        <a:ext cx="565025" cy="439513"/>
      </dsp:txXfrm>
    </dsp:sp>
    <dsp:sp modelId="{5CB37919-D1C1-45CF-99FA-D0BDCA83962F}">
      <dsp:nvSpPr>
        <dsp:cNvPr id="0" name=""/>
        <dsp:cNvSpPr/>
      </dsp:nvSpPr>
      <dsp:spPr>
        <a:xfrm>
          <a:off x="1105906" y="655184"/>
          <a:ext cx="548342" cy="40034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2</a:t>
          </a:r>
          <a:endParaRPr lang="ru-RU" sz="1700" kern="1200" dirty="0"/>
        </a:p>
      </dsp:txBody>
      <dsp:txXfrm>
        <a:off x="1125453" y="674731"/>
        <a:ext cx="509248" cy="3612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image" Target="../media/image5.tm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2.tmp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xmlns="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569707" y="1271230"/>
            <a:ext cx="3282126" cy="1040006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 algn="ctr">
              <a:lnSpc>
                <a:spcPts val="1952"/>
              </a:lnSpc>
              <a:spcBef>
                <a:spcPts val="110"/>
              </a:spcBef>
            </a:pPr>
            <a:r>
              <a:rPr lang="nn-NO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24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Inkor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bog‘lovchisi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 </a:t>
            </a:r>
            <a:r>
              <a:rPr lang="nn-NO" sz="2000" b="1" dirty="0" smtClean="0">
                <a:solidFill>
                  <a:schemeClr val="tx1">
                    <a:lumMod val="50000"/>
                  </a:schemeClr>
                </a:solidFill>
                <a:latin typeface="Arial"/>
                <a:cs typeface="Arial"/>
              </a:rPr>
              <a:t>yordamida bog‘langan qo‘shma gaplar </a:t>
            </a:r>
            <a:endParaRPr lang="nn-NO" sz="3200" b="1" dirty="0">
              <a:solidFill>
                <a:schemeClr val="tx1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38213" y="1245561"/>
            <a:ext cx="231311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233733" y="2096800"/>
            <a:ext cx="235791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18" name="object 31">
            <a:extLst>
              <a:ext uri="{FF2B5EF4-FFF2-40B4-BE49-F238E27FC236}">
                <a16:creationId xmlns:a16="http://schemas.microsoft.com/office/drawing/2014/main" xmlns="" id="{BC8F1164-A289-48D4-AEC4-40658F674A49}"/>
              </a:ext>
            </a:extLst>
          </p:cNvPr>
          <p:cNvSpPr/>
          <p:nvPr/>
        </p:nvSpPr>
        <p:spPr>
          <a:xfrm>
            <a:off x="351126" y="354808"/>
            <a:ext cx="127505" cy="191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32">
            <a:extLst>
              <a:ext uri="{FF2B5EF4-FFF2-40B4-BE49-F238E27FC236}">
                <a16:creationId xmlns:a16="http://schemas.microsoft.com/office/drawing/2014/main" xmlns="" id="{49FE2CF4-A9A0-4140-9251-96D8BF915208}"/>
              </a:ext>
            </a:extLst>
          </p:cNvPr>
          <p:cNvSpPr/>
          <p:nvPr/>
        </p:nvSpPr>
        <p:spPr>
          <a:xfrm>
            <a:off x="505955" y="318381"/>
            <a:ext cx="127504" cy="227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33">
            <a:extLst>
              <a:ext uri="{FF2B5EF4-FFF2-40B4-BE49-F238E27FC236}">
                <a16:creationId xmlns:a16="http://schemas.microsoft.com/office/drawing/2014/main" xmlns="" id="{49DFBA1F-0A76-4DB2-9FAB-483643A8F5FB}"/>
              </a:ext>
            </a:extLst>
          </p:cNvPr>
          <p:cNvSpPr/>
          <p:nvPr/>
        </p:nvSpPr>
        <p:spPr>
          <a:xfrm>
            <a:off x="660784" y="391241"/>
            <a:ext cx="127505" cy="1548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4">
            <a:extLst>
              <a:ext uri="{FF2B5EF4-FFF2-40B4-BE49-F238E27FC236}">
                <a16:creationId xmlns:a16="http://schemas.microsoft.com/office/drawing/2014/main" xmlns="" id="{DFED3FC3-45FA-499E-8D0C-D4F351190BAC}"/>
              </a:ext>
            </a:extLst>
          </p:cNvPr>
          <p:cNvSpPr/>
          <p:nvPr/>
        </p:nvSpPr>
        <p:spPr>
          <a:xfrm>
            <a:off x="469524" y="573392"/>
            <a:ext cx="245902" cy="16393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27" y="1180511"/>
            <a:ext cx="1476882" cy="1832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TextBox 1"/>
          <p:cNvSpPr txBox="1"/>
          <p:nvPr/>
        </p:nvSpPr>
        <p:spPr>
          <a:xfrm>
            <a:off x="431453" y="2436660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20" grpId="0" animBg="1"/>
      <p:bldP spid="21" grpId="0" animBg="1"/>
      <p:bldP spid="23" grpId="0"/>
      <p:bldP spid="18" grpId="0" animBg="1"/>
      <p:bldP spid="26" grpId="0" animBg="1"/>
      <p:bldP spid="27" grpId="0" animBg="1"/>
      <p:bldP spid="28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91" y="595670"/>
            <a:ext cx="55390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</a:rPr>
              <a:t>1. </a:t>
            </a:r>
            <a:r>
              <a:rPr lang="pt-BR" sz="1400" b="1" dirty="0">
                <a:solidFill>
                  <a:srgbClr val="0070C0"/>
                </a:solidFill>
              </a:rPr>
              <a:t>Na</a:t>
            </a:r>
            <a:r>
              <a:rPr lang="pt-BR" sz="1400" dirty="0">
                <a:solidFill>
                  <a:schemeClr val="bg1"/>
                </a:solidFill>
              </a:rPr>
              <a:t> so‘zlarida ma’no </a:t>
            </a:r>
            <a:r>
              <a:rPr lang="pt-BR" sz="1400" b="1" dirty="0">
                <a:solidFill>
                  <a:srgbClr val="00B050"/>
                </a:solidFill>
              </a:rPr>
              <a:t>bor</a:t>
            </a:r>
            <a:r>
              <a:rPr lang="pt-BR" sz="1400" dirty="0">
                <a:solidFill>
                  <a:schemeClr val="bg1"/>
                </a:solidFill>
              </a:rPr>
              <a:t>, </a:t>
            </a:r>
            <a:r>
              <a:rPr lang="pt-BR" sz="1400" b="1" dirty="0">
                <a:solidFill>
                  <a:srgbClr val="0070C0"/>
                </a:solidFill>
              </a:rPr>
              <a:t>na</a:t>
            </a:r>
            <a:r>
              <a:rPr lang="pt-BR" sz="1400" dirty="0">
                <a:solidFill>
                  <a:schemeClr val="bg1"/>
                </a:solidFill>
              </a:rPr>
              <a:t> ishlarida hayo </a:t>
            </a:r>
            <a:r>
              <a:rPr lang="pt-BR" sz="1400" b="1" dirty="0">
                <a:solidFill>
                  <a:srgbClr val="00B050"/>
                </a:solidFill>
              </a:rPr>
              <a:t>bor. </a:t>
            </a:r>
            <a:r>
              <a:rPr lang="pt-BR" sz="1400" dirty="0">
                <a:solidFill>
                  <a:schemeClr val="bg1"/>
                </a:solidFill>
              </a:rPr>
              <a:t>(</a:t>
            </a:r>
            <a:r>
              <a:rPr lang="pt-BR" sz="1400" i="1" dirty="0">
                <a:solidFill>
                  <a:schemeClr val="bg1"/>
                </a:solidFill>
              </a:rPr>
              <a:t>Oybek</a:t>
            </a:r>
            <a:r>
              <a:rPr lang="pt-BR" sz="1400" dirty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2. Bu </a:t>
            </a:r>
            <a:r>
              <a:rPr lang="en-US" sz="1400" dirty="0" err="1">
                <a:solidFill>
                  <a:schemeClr val="bg1"/>
                </a:solidFill>
              </a:rPr>
              <a:t>vaqt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mobaynida</a:t>
            </a:r>
            <a:r>
              <a:rPr lang="en-US" sz="1400" dirty="0">
                <a:solidFill>
                  <a:schemeClr val="bg1"/>
                </a:solidFill>
              </a:rPr>
              <a:t> u </a:t>
            </a:r>
            <a:r>
              <a:rPr lang="en-US" sz="1400" b="1" dirty="0" err="1">
                <a:solidFill>
                  <a:srgbClr val="0000FF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yemabdi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ichmabdi</a:t>
            </a:r>
            <a:r>
              <a:rPr lang="en-US" sz="1400" b="1" dirty="0">
                <a:solidFill>
                  <a:srgbClr val="00B050"/>
                </a:solidFill>
              </a:rPr>
              <a:t>.</a:t>
            </a:r>
            <a:r>
              <a:rPr lang="en-US" sz="1400" dirty="0">
                <a:solidFill>
                  <a:srgbClr val="00B050"/>
                </a:solidFill>
              </a:rPr>
              <a:t> </a:t>
            </a:r>
            <a:endParaRPr lang="en-US" sz="1400" dirty="0" smtClean="0">
              <a:solidFill>
                <a:srgbClr val="00B050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i="1" dirty="0" err="1" smtClean="0">
                <a:solidFill>
                  <a:schemeClr val="bg1"/>
                </a:solidFill>
              </a:rPr>
              <a:t>Nabi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Jaloliddin</a:t>
            </a:r>
            <a:r>
              <a:rPr lang="en-US" sz="1400" dirty="0" smtClean="0">
                <a:solidFill>
                  <a:schemeClr val="bg1"/>
                </a:solidFill>
              </a:rPr>
              <a:t>) </a:t>
            </a: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. Bola </a:t>
            </a:r>
            <a:r>
              <a:rPr lang="en-US" sz="1400" dirty="0" err="1">
                <a:solidFill>
                  <a:schemeClr val="bg1"/>
                </a:solidFill>
              </a:rPr>
              <a:t>bo‘lmasa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kallayi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saharlab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ketganicha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endi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kirib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keladimi</a:t>
            </a:r>
            <a:r>
              <a:rPr lang="en-US" sz="1400" dirty="0">
                <a:solidFill>
                  <a:schemeClr val="bg1"/>
                </a:solidFill>
              </a:rPr>
              <a:t>? </a:t>
            </a:r>
            <a:r>
              <a:rPr lang="en-US" sz="1400" dirty="0" smtClean="0">
                <a:solidFill>
                  <a:schemeClr val="bg1"/>
                </a:solidFill>
              </a:rPr>
              <a:t>                                </a:t>
            </a:r>
            <a:r>
              <a:rPr lang="en-US" sz="1400" b="1" dirty="0" smtClean="0">
                <a:solidFill>
                  <a:srgbClr val="0000FF"/>
                </a:solidFill>
              </a:rPr>
              <a:t>Na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choy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ichibdi</a:t>
            </a:r>
            <a:r>
              <a:rPr lang="en-US" sz="1400" dirty="0">
                <a:solidFill>
                  <a:srgbClr val="00B050"/>
                </a:solidFill>
              </a:rPr>
              <a:t>, </a:t>
            </a:r>
            <a:r>
              <a:rPr lang="en-US" sz="1400" b="1" dirty="0" err="1">
                <a:solidFill>
                  <a:srgbClr val="0000FF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non </a:t>
            </a:r>
            <a:r>
              <a:rPr lang="en-US" sz="1400" b="1" dirty="0" err="1">
                <a:solidFill>
                  <a:srgbClr val="00B050"/>
                </a:solidFill>
              </a:rPr>
              <a:t>olibdi</a:t>
            </a:r>
            <a:r>
              <a:rPr lang="en-US" sz="1400" dirty="0">
                <a:solidFill>
                  <a:schemeClr val="bg1"/>
                </a:solidFill>
              </a:rPr>
              <a:t>. (</a:t>
            </a:r>
            <a:r>
              <a:rPr lang="en-US" sz="1400" i="1" dirty="0" err="1">
                <a:solidFill>
                  <a:schemeClr val="bg1"/>
                </a:solidFill>
              </a:rPr>
              <a:t>Murodjon</a:t>
            </a:r>
            <a:r>
              <a:rPr lang="en-US" sz="1400" i="1" dirty="0">
                <a:solidFill>
                  <a:schemeClr val="bg1"/>
                </a:solidFill>
              </a:rPr>
              <a:t> Mansur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r>
              <a:rPr lang="en-US" sz="1400" dirty="0">
                <a:solidFill>
                  <a:schemeClr val="bg1"/>
                </a:solidFill>
              </a:rPr>
              <a:t>4. </a:t>
            </a:r>
            <a:r>
              <a:rPr lang="en-US" sz="1400" dirty="0" err="1">
                <a:solidFill>
                  <a:schemeClr val="bg1"/>
                </a:solidFill>
              </a:rPr>
              <a:t>Uning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kelganini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rgbClr val="0000FF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Qurbon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b="1" dirty="0" err="1">
                <a:solidFill>
                  <a:srgbClr val="00B050"/>
                </a:solidFill>
              </a:rPr>
              <a:t>payqadi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b="1" dirty="0" err="1">
                <a:solidFill>
                  <a:srgbClr val="0000FF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Sidiqjon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smtClean="0">
                <a:solidFill>
                  <a:schemeClr val="bg1"/>
                </a:solidFill>
              </a:rPr>
              <a:t>                                                    						           (</a:t>
            </a:r>
            <a:r>
              <a:rPr lang="en-US" sz="1400" i="1" dirty="0" smtClean="0">
                <a:solidFill>
                  <a:schemeClr val="bg1"/>
                </a:solidFill>
              </a:rPr>
              <a:t>Abdulla </a:t>
            </a:r>
            <a:r>
              <a:rPr lang="en-US" sz="1400" i="1" dirty="0" err="1" smtClean="0">
                <a:solidFill>
                  <a:schemeClr val="bg1"/>
                </a:solidFill>
              </a:rPr>
              <a:t>Qahhor</a:t>
            </a:r>
            <a:r>
              <a:rPr lang="en-US" sz="1400" i="1" dirty="0">
                <a:solidFill>
                  <a:schemeClr val="bg1"/>
                </a:solidFill>
              </a:rPr>
              <a:t>)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13" y="21395"/>
            <a:ext cx="5652628" cy="518529"/>
          </a:xfrm>
        </p:spPr>
        <p:txBody>
          <a:bodyPr>
            <a:noAutofit/>
          </a:bodyPr>
          <a:lstStyle/>
          <a:p>
            <a:r>
              <a:rPr lang="en-US" sz="1600" dirty="0" smtClean="0"/>
              <a:t>63-mashq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2210582"/>
            <a:ext cx="1008112" cy="93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965669412"/>
              </p:ext>
            </p:extLst>
          </p:nvPr>
        </p:nvGraphicFramePr>
        <p:xfrm>
          <a:off x="215429" y="1944080"/>
          <a:ext cx="2891925" cy="11718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763843768"/>
              </p:ext>
            </p:extLst>
          </p:nvPr>
        </p:nvGraphicFramePr>
        <p:xfrm>
          <a:off x="2663701" y="1996350"/>
          <a:ext cx="2063832" cy="1099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9001109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13" y="21395"/>
            <a:ext cx="5652628" cy="518529"/>
          </a:xfrm>
        </p:spPr>
        <p:txBody>
          <a:bodyPr>
            <a:noAutofit/>
          </a:bodyPr>
          <a:lstStyle/>
          <a:p>
            <a:r>
              <a:rPr lang="en-US" sz="1600" dirty="0"/>
              <a:t>64-mashq. </a:t>
            </a:r>
            <a:r>
              <a:rPr lang="en-US" sz="1600" b="0" i="1" dirty="0"/>
              <a:t>Na..., </a:t>
            </a:r>
            <a:r>
              <a:rPr lang="en-US" sz="1600" b="0" i="1" dirty="0" err="1"/>
              <a:t>na.</a:t>
            </a:r>
            <a:r>
              <a:rPr lang="en-US" sz="1600" b="0" i="1" dirty="0"/>
              <a:t>.. </a:t>
            </a:r>
            <a:r>
              <a:rPr lang="en-US" sz="1600" b="0" dirty="0" err="1"/>
              <a:t>bog‘lovchisi</a:t>
            </a:r>
            <a:r>
              <a:rPr lang="en-US" sz="1600" b="0" dirty="0"/>
              <a:t> </a:t>
            </a:r>
            <a:r>
              <a:rPr lang="en-US" sz="1600" b="0" dirty="0" err="1"/>
              <a:t>ishtirokida</a:t>
            </a:r>
            <a:r>
              <a:rPr lang="en-US" sz="1600" b="0" dirty="0"/>
              <a:t> </a:t>
            </a:r>
            <a:r>
              <a:rPr lang="en-US" sz="1600" b="0" dirty="0" err="1"/>
              <a:t>to‘rtta</a:t>
            </a:r>
            <a:r>
              <a:rPr lang="en-US" sz="1600" b="0" dirty="0"/>
              <a:t> gap </a:t>
            </a:r>
            <a:r>
              <a:rPr lang="en-US" sz="1600" b="0" dirty="0" err="1"/>
              <a:t>tuzing</a:t>
            </a:r>
            <a:r>
              <a:rPr lang="en-US" sz="1600" b="0" dirty="0"/>
              <a:t> </a:t>
            </a:r>
            <a:r>
              <a:rPr lang="en-US" sz="1600" b="0" dirty="0" err="1" smtClean="0"/>
              <a:t>va</a:t>
            </a:r>
            <a:r>
              <a:rPr lang="en-US" sz="1600" b="0" dirty="0" smtClean="0"/>
              <a:t> </a:t>
            </a:r>
            <a:r>
              <a:rPr lang="en-US" sz="1600" b="0" dirty="0" err="1" smtClean="0"/>
              <a:t>uning</a:t>
            </a:r>
            <a:r>
              <a:rPr lang="en-US" sz="1600" b="0" dirty="0" smtClean="0"/>
              <a:t> </a:t>
            </a:r>
            <a:r>
              <a:rPr lang="en-US" sz="1600" b="0" dirty="0" err="1"/>
              <a:t>qanday</a:t>
            </a:r>
            <a:r>
              <a:rPr lang="en-US" sz="1600" b="0" dirty="0"/>
              <a:t> </a:t>
            </a:r>
            <a:r>
              <a:rPr lang="en-US" sz="1600" b="0" dirty="0" err="1"/>
              <a:t>vazifa</a:t>
            </a:r>
            <a:r>
              <a:rPr lang="en-US" sz="1600" b="0" dirty="0"/>
              <a:t> </a:t>
            </a:r>
            <a:r>
              <a:rPr lang="en-US" sz="1600" b="0" dirty="0" err="1"/>
              <a:t>bajarayotganini</a:t>
            </a:r>
            <a:r>
              <a:rPr lang="en-US" sz="1600" b="0" dirty="0"/>
              <a:t> </a:t>
            </a:r>
            <a:r>
              <a:rPr lang="en-US" sz="1600" b="0" dirty="0" err="1" smtClean="0"/>
              <a:t>izohlang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2" name="Рисунок 11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" t="10329" r="6116" b="10651"/>
          <a:stretch/>
        </p:blipFill>
        <p:spPr>
          <a:xfrm>
            <a:off x="916502" y="700446"/>
            <a:ext cx="3979447" cy="2247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079525" y="910546"/>
            <a:ext cx="154882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chemeClr val="bg1"/>
                </a:solidFill>
              </a:rPr>
              <a:t>Uyushiq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bo‘laklar</a:t>
            </a:r>
            <a:endParaRPr lang="en-US" sz="1400" i="1" dirty="0" smtClean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1.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2.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98817" y="899964"/>
            <a:ext cx="12490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chemeClr val="bg1"/>
                </a:solidFill>
              </a:rPr>
              <a:t>Sodda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gaplar</a:t>
            </a:r>
            <a:endParaRPr lang="en-US" sz="1400" i="1" dirty="0" smtClean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1.</a:t>
            </a:r>
          </a:p>
          <a:p>
            <a:r>
              <a:rPr lang="en-US" sz="1400" i="1" dirty="0" smtClean="0">
                <a:solidFill>
                  <a:schemeClr val="bg1"/>
                </a:solidFill>
              </a:rPr>
              <a:t>2.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1600" dirty="0" smtClean="0"/>
              <a:t>65-mashq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504" y="587539"/>
            <a:ext cx="55335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      1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Sel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odamni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ayadi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dov-daraxtni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tinch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qo‘ydi</a:t>
            </a:r>
            <a:r>
              <a:rPr lang="en-US" sz="1600" dirty="0" smtClean="0">
                <a:solidFill>
                  <a:schemeClr val="bg1"/>
                </a:solidFill>
              </a:rPr>
              <a:t>. (</a:t>
            </a:r>
            <a:r>
              <a:rPr lang="en-US" sz="1600" i="1" dirty="0">
                <a:solidFill>
                  <a:schemeClr val="bg1"/>
                </a:solidFill>
              </a:rPr>
              <a:t>O</a:t>
            </a:r>
            <a:r>
              <a:rPr lang="en-US" sz="1600" i="1" dirty="0" smtClean="0">
                <a:solidFill>
                  <a:schemeClr val="bg1"/>
                </a:solidFill>
              </a:rPr>
              <a:t>‘.</a:t>
            </a:r>
            <a:r>
              <a:rPr lang="en-US" sz="1600" i="1" dirty="0" err="1" smtClean="0">
                <a:solidFill>
                  <a:schemeClr val="bg1"/>
                </a:solidFill>
              </a:rPr>
              <a:t>Umarbekov</a:t>
            </a:r>
            <a:r>
              <a:rPr lang="en-US" sz="1600" dirty="0">
                <a:solidFill>
                  <a:schemeClr val="bg1"/>
                </a:solidFill>
              </a:rPr>
              <a:t>) 2. Bu </a:t>
            </a:r>
            <a:r>
              <a:rPr lang="en-US" sz="1600" dirty="0" err="1">
                <a:solidFill>
                  <a:schemeClr val="bg1"/>
                </a:solidFill>
              </a:rPr>
              <a:t>burgut</a:t>
            </a:r>
            <a:r>
              <a:rPr lang="en-US" sz="1600" dirty="0">
                <a:solidFill>
                  <a:schemeClr val="bg1"/>
                </a:solidFill>
              </a:rPr>
              <a:t> ham </a:t>
            </a:r>
            <a:r>
              <a:rPr lang="en-US" sz="1600" dirty="0" err="1">
                <a:solidFill>
                  <a:schemeClr val="bg1"/>
                </a:solidFill>
              </a:rPr>
              <a:t>ko‘r</a:t>
            </a:r>
            <a:r>
              <a:rPr lang="en-US" sz="1600" dirty="0">
                <a:solidFill>
                  <a:schemeClr val="bg1"/>
                </a:solidFill>
              </a:rPr>
              <a:t>, ham </a:t>
            </a:r>
            <a:r>
              <a:rPr lang="en-US" sz="1600" dirty="0" err="1">
                <a:solidFill>
                  <a:schemeClr val="bg1"/>
                </a:solidFill>
              </a:rPr>
              <a:t>qari</a:t>
            </a:r>
            <a:r>
              <a:rPr lang="en-US" sz="1600" dirty="0">
                <a:solidFill>
                  <a:schemeClr val="bg1"/>
                </a:solidFill>
              </a:rPr>
              <a:t>. Na </a:t>
            </a:r>
            <a:r>
              <a:rPr lang="en-US" sz="1600" dirty="0" err="1">
                <a:solidFill>
                  <a:schemeClr val="bg1"/>
                </a:solidFill>
              </a:rPr>
              <a:t>ucha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oladi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ko‘ra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oladi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>
                <a:solidFill>
                  <a:schemeClr val="bg1"/>
                </a:solidFill>
              </a:rPr>
              <a:t>O</a:t>
            </a:r>
            <a:r>
              <a:rPr lang="en-US" sz="1600" i="1" dirty="0" smtClean="0">
                <a:solidFill>
                  <a:schemeClr val="bg1"/>
                </a:solidFill>
              </a:rPr>
              <a:t>‘.</a:t>
            </a:r>
            <a:r>
              <a:rPr lang="en-US" sz="1600" i="1" dirty="0" err="1" smtClean="0">
                <a:solidFill>
                  <a:schemeClr val="bg1"/>
                </a:solidFill>
              </a:rPr>
              <a:t>Umarbekov</a:t>
            </a:r>
            <a:r>
              <a:rPr lang="en-US" sz="1600" dirty="0">
                <a:solidFill>
                  <a:schemeClr val="bg1"/>
                </a:solidFill>
              </a:rPr>
              <a:t>) 3. Na </a:t>
            </a:r>
            <a:r>
              <a:rPr lang="en-US" sz="1600" dirty="0" err="1">
                <a:solidFill>
                  <a:schemeClr val="bg1"/>
                </a:solidFill>
              </a:rPr>
              <a:t>bironta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odamning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sharpasi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ko‘rindi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bir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shitirlagan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tovush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eshitildi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>
                <a:solidFill>
                  <a:schemeClr val="bg1"/>
                </a:solidFill>
              </a:rPr>
              <a:t>O</a:t>
            </a:r>
            <a:r>
              <a:rPr lang="en-US" sz="1600" i="1" dirty="0" smtClean="0">
                <a:solidFill>
                  <a:schemeClr val="bg1"/>
                </a:solidFill>
              </a:rPr>
              <a:t>‘.</a:t>
            </a:r>
            <a:r>
              <a:rPr lang="en-US" sz="1600" i="1" dirty="0" err="1" smtClean="0">
                <a:solidFill>
                  <a:schemeClr val="bg1"/>
                </a:solidFill>
              </a:rPr>
              <a:t>Umarbekov</a:t>
            </a:r>
            <a:r>
              <a:rPr lang="en-US" sz="1600" dirty="0" smtClean="0">
                <a:solidFill>
                  <a:schemeClr val="bg1"/>
                </a:solidFill>
              </a:rPr>
              <a:t>) 4</a:t>
            </a:r>
            <a:r>
              <a:rPr lang="en-US" sz="1600" dirty="0">
                <a:solidFill>
                  <a:schemeClr val="bg1"/>
                </a:solidFill>
              </a:rPr>
              <a:t>. Na </a:t>
            </a:r>
            <a:r>
              <a:rPr lang="en-US" sz="1600" dirty="0" err="1">
                <a:solidFill>
                  <a:schemeClr val="bg1"/>
                </a:solidFill>
              </a:rPr>
              <a:t>unga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Begimqulga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kulib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boqadi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o‘zi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o‘ynab-kuladi</a:t>
            </a:r>
            <a:r>
              <a:rPr lang="en-US" sz="1600" dirty="0" smtClean="0">
                <a:solidFill>
                  <a:schemeClr val="bg1"/>
                </a:solidFill>
              </a:rPr>
              <a:t>. (</a:t>
            </a:r>
            <a:r>
              <a:rPr lang="en-US" sz="1600" i="1" dirty="0" err="1" smtClean="0">
                <a:solidFill>
                  <a:schemeClr val="bg1"/>
                </a:solidFill>
              </a:rPr>
              <a:t>O.Yoqubov</a:t>
            </a:r>
            <a:r>
              <a:rPr lang="en-US" sz="1600" dirty="0">
                <a:solidFill>
                  <a:schemeClr val="bg1"/>
                </a:solidFill>
              </a:rPr>
              <a:t>) 5. </a:t>
            </a:r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en-US" sz="1600" dirty="0" err="1" smtClean="0">
                <a:solidFill>
                  <a:schemeClr val="bg1"/>
                </a:solidFill>
              </a:rPr>
              <a:t>Tinchlikmi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yo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mendan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xafamisiz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telefon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qilasiz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ko‘rinish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berasiz</a:t>
            </a:r>
            <a:r>
              <a:rPr lang="en-US" sz="1600" dirty="0" smtClean="0">
                <a:solidFill>
                  <a:schemeClr val="bg1"/>
                </a:solidFill>
              </a:rPr>
              <a:t>?” </a:t>
            </a:r>
            <a:r>
              <a:rPr lang="en-US" sz="1600" dirty="0">
                <a:solidFill>
                  <a:schemeClr val="bg1"/>
                </a:solidFill>
              </a:rPr>
              <a:t>– deb </a:t>
            </a:r>
            <a:r>
              <a:rPr lang="en-US" sz="1600" dirty="0" err="1">
                <a:solidFill>
                  <a:schemeClr val="bg1"/>
                </a:solidFill>
              </a:rPr>
              <a:t>o‘pkaladi</a:t>
            </a:r>
            <a:r>
              <a:rPr lang="en-US" sz="1600" dirty="0">
                <a:solidFill>
                  <a:schemeClr val="bg1"/>
                </a:solidFill>
              </a:rPr>
              <a:t>. (</a:t>
            </a:r>
            <a:r>
              <a:rPr lang="en-US" sz="1600" i="1" dirty="0">
                <a:solidFill>
                  <a:schemeClr val="bg1"/>
                </a:solidFill>
              </a:rPr>
              <a:t>Ahmad </a:t>
            </a:r>
            <a:r>
              <a:rPr lang="en-US" sz="1600" i="1" dirty="0" err="1">
                <a:solidFill>
                  <a:schemeClr val="bg1"/>
                </a:solidFill>
              </a:rPr>
              <a:t>A’zam</a:t>
            </a:r>
            <a:r>
              <a:rPr lang="en-US" sz="1600" dirty="0">
                <a:solidFill>
                  <a:schemeClr val="bg1"/>
                </a:solidFill>
              </a:rPr>
              <a:t>)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851" y="2324465"/>
            <a:ext cx="1180953" cy="832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074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1600" dirty="0" smtClean="0"/>
              <a:t>65-mashq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508" y="587539"/>
            <a:ext cx="55335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>
                <a:solidFill>
                  <a:schemeClr val="bg1"/>
                </a:solidFill>
              </a:rPr>
              <a:t>Sel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odamni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ayadi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na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dov-daraxtni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tinch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qo‘ydi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endParaRPr lang="en-US" sz="1600" dirty="0" smtClean="0">
              <a:solidFill>
                <a:schemeClr val="bg1"/>
              </a:solidFill>
            </a:endParaRPr>
          </a:p>
          <a:p>
            <a:pPr algn="ctr"/>
            <a:r>
              <a:rPr lang="en-US" sz="1600" i="1" dirty="0" err="1" smtClean="0">
                <a:solidFill>
                  <a:schemeClr val="bg1"/>
                </a:solidFill>
              </a:rPr>
              <a:t>Sel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odamni</a:t>
            </a:r>
            <a:r>
              <a:rPr lang="en-US" sz="1600" i="1" dirty="0" smtClean="0">
                <a:solidFill>
                  <a:schemeClr val="bg1"/>
                </a:solidFill>
              </a:rPr>
              <a:t> ham </a:t>
            </a:r>
            <a:r>
              <a:rPr lang="en-US" sz="1600" i="1" dirty="0" err="1" smtClean="0">
                <a:solidFill>
                  <a:schemeClr val="bg1"/>
                </a:solidFill>
              </a:rPr>
              <a:t>aya</a:t>
            </a:r>
            <a:r>
              <a:rPr lang="en-US" sz="1600" b="1" i="1" dirty="0" err="1" smtClean="0">
                <a:solidFill>
                  <a:srgbClr val="0000FF"/>
                </a:solidFill>
              </a:rPr>
              <a:t>ma</a:t>
            </a:r>
            <a:r>
              <a:rPr lang="en-US" sz="1600" i="1" dirty="0" err="1" smtClean="0">
                <a:solidFill>
                  <a:schemeClr val="bg1"/>
                </a:solidFill>
              </a:rPr>
              <a:t>di</a:t>
            </a:r>
            <a:r>
              <a:rPr lang="en-US" sz="1600" i="1" dirty="0">
                <a:solidFill>
                  <a:schemeClr val="bg1"/>
                </a:solidFill>
              </a:rPr>
              <a:t>, 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>
                <a:solidFill>
                  <a:schemeClr val="bg1"/>
                </a:solidFill>
              </a:rPr>
              <a:t>dov-daraxtni</a:t>
            </a:r>
            <a:r>
              <a:rPr lang="en-US" sz="1600" i="1" dirty="0">
                <a:solidFill>
                  <a:schemeClr val="bg1"/>
                </a:solidFill>
              </a:rPr>
              <a:t> </a:t>
            </a:r>
            <a:r>
              <a:rPr lang="en-US" sz="1600" i="1" dirty="0" smtClean="0">
                <a:solidFill>
                  <a:schemeClr val="bg1"/>
                </a:solidFill>
              </a:rPr>
              <a:t>ham </a:t>
            </a:r>
            <a:r>
              <a:rPr lang="en-US" sz="1600" i="1" dirty="0" err="1" smtClean="0">
                <a:solidFill>
                  <a:schemeClr val="bg1"/>
                </a:solidFill>
              </a:rPr>
              <a:t>tinch</a:t>
            </a:r>
            <a:r>
              <a:rPr lang="en-US" sz="1600" i="1" dirty="0" smtClean="0">
                <a:solidFill>
                  <a:schemeClr val="bg1"/>
                </a:solidFill>
              </a:rPr>
              <a:t> </a:t>
            </a:r>
            <a:r>
              <a:rPr lang="en-US" sz="1600" i="1" dirty="0" err="1" smtClean="0">
                <a:solidFill>
                  <a:schemeClr val="bg1"/>
                </a:solidFill>
              </a:rPr>
              <a:t>qo‘y</a:t>
            </a:r>
            <a:r>
              <a:rPr lang="en-US" sz="1600" b="1" i="1" dirty="0" err="1" smtClean="0">
                <a:solidFill>
                  <a:srgbClr val="0000FF"/>
                </a:solidFill>
              </a:rPr>
              <a:t>ma</a:t>
            </a:r>
            <a:r>
              <a:rPr lang="en-US" sz="1600" i="1" dirty="0" err="1" smtClean="0">
                <a:solidFill>
                  <a:schemeClr val="bg1"/>
                </a:solidFill>
              </a:rPr>
              <a:t>di</a:t>
            </a:r>
            <a:r>
              <a:rPr lang="en-US" sz="1600" i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1600" i="1" dirty="0" smtClean="0">
              <a:solidFill>
                <a:schemeClr val="bg1"/>
              </a:solidFill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. Bu </a:t>
            </a:r>
            <a:r>
              <a:rPr lang="en-US" sz="1600" dirty="0" err="1">
                <a:solidFill>
                  <a:schemeClr val="bg1"/>
                </a:solidFill>
              </a:rPr>
              <a:t>burgut</a:t>
            </a:r>
            <a:r>
              <a:rPr lang="en-US" sz="1600" dirty="0">
                <a:solidFill>
                  <a:schemeClr val="bg1"/>
                </a:solidFill>
              </a:rPr>
              <a:t> ham </a:t>
            </a:r>
            <a:r>
              <a:rPr lang="en-US" sz="1600" dirty="0" err="1">
                <a:solidFill>
                  <a:schemeClr val="bg1"/>
                </a:solidFill>
              </a:rPr>
              <a:t>ko‘r</a:t>
            </a:r>
            <a:r>
              <a:rPr lang="en-US" sz="1600" dirty="0">
                <a:solidFill>
                  <a:schemeClr val="bg1"/>
                </a:solidFill>
              </a:rPr>
              <a:t>, ham </a:t>
            </a:r>
            <a:r>
              <a:rPr lang="en-US" sz="1600" dirty="0" err="1">
                <a:solidFill>
                  <a:schemeClr val="bg1"/>
                </a:solidFill>
              </a:rPr>
              <a:t>qari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smtClean="0">
                <a:solidFill>
                  <a:schemeClr val="bg1"/>
                </a:solidFill>
              </a:rPr>
              <a:t>Na </a:t>
            </a:r>
            <a:r>
              <a:rPr lang="en-US" sz="1600" dirty="0" err="1" smtClean="0">
                <a:solidFill>
                  <a:schemeClr val="bg1"/>
                </a:solidFill>
              </a:rPr>
              <a:t>ucha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oladi</a:t>
            </a:r>
            <a:r>
              <a:rPr lang="en-US" sz="1600" dirty="0" smtClean="0">
                <a:solidFill>
                  <a:schemeClr val="bg1"/>
                </a:solidFill>
              </a:rPr>
              <a:t>, </a:t>
            </a:r>
            <a:r>
              <a:rPr lang="en-US" sz="1600" dirty="0" err="1" smtClean="0">
                <a:solidFill>
                  <a:schemeClr val="bg1"/>
                </a:solidFill>
              </a:rPr>
              <a:t>na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ko‘ra</a:t>
            </a:r>
            <a:r>
              <a:rPr lang="en-US" sz="1600" dirty="0" smtClean="0">
                <a:solidFill>
                  <a:schemeClr val="bg1"/>
                </a:solidFill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</a:rPr>
              <a:t>oladi</a:t>
            </a:r>
            <a:r>
              <a:rPr lang="en-US" sz="1600" dirty="0" smtClean="0">
                <a:solidFill>
                  <a:schemeClr val="bg1"/>
                </a:solidFill>
              </a:rPr>
              <a:t>.</a:t>
            </a:r>
            <a:endParaRPr lang="ru-RU" sz="15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62" y="2290701"/>
            <a:ext cx="962275" cy="841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трелка вниз 2"/>
          <p:cNvSpPr/>
          <p:nvPr/>
        </p:nvSpPr>
        <p:spPr>
          <a:xfrm>
            <a:off x="2627697" y="899964"/>
            <a:ext cx="324036" cy="258328"/>
          </a:xfrm>
          <a:prstGeom prst="downArrow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2484140"/>
            <a:ext cx="464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rgbClr val="2B2B2D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</a:rPr>
              <a:t>Bu </a:t>
            </a:r>
            <a:r>
              <a:rPr lang="en-US" sz="1600" dirty="0" err="1">
                <a:solidFill>
                  <a:schemeClr val="bg1"/>
                </a:solidFill>
              </a:rPr>
              <a:t>burgut</a:t>
            </a:r>
            <a:r>
              <a:rPr lang="en-US" sz="1600" dirty="0">
                <a:solidFill>
                  <a:schemeClr val="bg1"/>
                </a:solidFill>
              </a:rPr>
              <a:t> ham </a:t>
            </a:r>
            <a:r>
              <a:rPr lang="en-US" sz="1600" dirty="0" err="1">
                <a:solidFill>
                  <a:schemeClr val="bg1"/>
                </a:solidFill>
              </a:rPr>
              <a:t>ko‘r</a:t>
            </a:r>
            <a:r>
              <a:rPr lang="en-US" sz="1600" dirty="0">
                <a:solidFill>
                  <a:schemeClr val="bg1"/>
                </a:solidFill>
              </a:rPr>
              <a:t>, ham </a:t>
            </a:r>
            <a:r>
              <a:rPr lang="en-US" sz="1600" dirty="0" err="1">
                <a:solidFill>
                  <a:schemeClr val="bg1"/>
                </a:solidFill>
              </a:rPr>
              <a:t>qari</a:t>
            </a:r>
            <a:r>
              <a:rPr lang="en-US" sz="1600" dirty="0">
                <a:solidFill>
                  <a:schemeClr val="bg1"/>
                </a:solidFill>
              </a:rPr>
              <a:t>. </a:t>
            </a:r>
            <a:r>
              <a:rPr lang="en-US" sz="1600" dirty="0" err="1" smtClean="0">
                <a:solidFill>
                  <a:srgbClr val="2B2B2D"/>
                </a:solidFill>
              </a:rPr>
              <a:t>Ucha</a:t>
            </a:r>
            <a:r>
              <a:rPr lang="en-US" sz="1600" dirty="0" smtClean="0">
                <a:solidFill>
                  <a:srgbClr val="2B2B2D"/>
                </a:solidFill>
              </a:rPr>
              <a:t> </a:t>
            </a:r>
            <a:r>
              <a:rPr lang="en-US" sz="1600" dirty="0" err="1" smtClean="0">
                <a:solidFill>
                  <a:srgbClr val="2B2B2D"/>
                </a:solidFill>
              </a:rPr>
              <a:t>ol</a:t>
            </a:r>
            <a:r>
              <a:rPr lang="en-US" sz="1600" b="1" dirty="0" err="1" smtClean="0">
                <a:solidFill>
                  <a:srgbClr val="0000FF"/>
                </a:solidFill>
              </a:rPr>
              <a:t>ma</a:t>
            </a:r>
            <a:r>
              <a:rPr lang="en-US" sz="1600" dirty="0" err="1" smtClean="0">
                <a:solidFill>
                  <a:srgbClr val="2B2B2D"/>
                </a:solidFill>
              </a:rPr>
              <a:t>ydi</a:t>
            </a:r>
            <a:r>
              <a:rPr lang="en-US" sz="1600" dirty="0">
                <a:solidFill>
                  <a:srgbClr val="2B2B2D"/>
                </a:solidFill>
              </a:rPr>
              <a:t>, </a:t>
            </a:r>
            <a:r>
              <a:rPr lang="en-US" sz="1600" dirty="0" smtClean="0">
                <a:solidFill>
                  <a:srgbClr val="2B2B2D"/>
                </a:solidFill>
              </a:rPr>
              <a:t> </a:t>
            </a:r>
            <a:r>
              <a:rPr lang="en-US" sz="1600" dirty="0" err="1">
                <a:solidFill>
                  <a:srgbClr val="2B2B2D"/>
                </a:solidFill>
              </a:rPr>
              <a:t>ko‘ra</a:t>
            </a:r>
            <a:r>
              <a:rPr lang="en-US" sz="1600" dirty="0">
                <a:solidFill>
                  <a:srgbClr val="2B2B2D"/>
                </a:solidFill>
              </a:rPr>
              <a:t> </a:t>
            </a:r>
            <a:r>
              <a:rPr lang="en-US" sz="1600" dirty="0" err="1" smtClean="0">
                <a:solidFill>
                  <a:srgbClr val="2B2B2D"/>
                </a:solidFill>
              </a:rPr>
              <a:t>ol</a:t>
            </a:r>
            <a:r>
              <a:rPr lang="en-US" sz="1600" b="1" dirty="0" err="1" smtClean="0">
                <a:solidFill>
                  <a:srgbClr val="0000FF"/>
                </a:solidFill>
              </a:rPr>
              <a:t>ma</a:t>
            </a:r>
            <a:r>
              <a:rPr lang="en-US" sz="1600" dirty="0" err="1" smtClean="0">
                <a:solidFill>
                  <a:srgbClr val="2B2B2D"/>
                </a:solidFill>
              </a:rPr>
              <a:t>ydi</a:t>
            </a:r>
            <a:r>
              <a:rPr lang="en-US" sz="1600" dirty="0">
                <a:solidFill>
                  <a:srgbClr val="2B2B2D"/>
                </a:solidFill>
              </a:rPr>
              <a:t>.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2627697" y="2225812"/>
            <a:ext cx="324036" cy="258328"/>
          </a:xfrm>
          <a:prstGeom prst="downArrow">
            <a:avLst/>
          </a:prstGeom>
          <a:solidFill>
            <a:srgbClr val="66FF33"/>
          </a:solidFill>
          <a:ln>
            <a:solidFill>
              <a:srgbClr val="00B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31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Inkor</a:t>
            </a:r>
            <a:r>
              <a:rPr lang="en-US" sz="1600" dirty="0" smtClean="0"/>
              <a:t> </a:t>
            </a:r>
            <a:r>
              <a:rPr lang="en-US" sz="1600" dirty="0" err="1" smtClean="0"/>
              <a:t>munosabat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869084545"/>
              </p:ext>
            </p:extLst>
          </p:nvPr>
        </p:nvGraphicFramePr>
        <p:xfrm>
          <a:off x="-108607" y="772214"/>
          <a:ext cx="2855921" cy="2107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2519685" y="647936"/>
            <a:ext cx="3024336" cy="397855"/>
          </a:xfrm>
          <a:prstGeom prst="snip2Diag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Na </a:t>
            </a:r>
            <a:r>
              <a:rPr lang="en-US" sz="1400" dirty="0" err="1" smtClean="0"/>
              <a:t>kuldi</a:t>
            </a:r>
            <a:r>
              <a:rPr lang="en-US" sz="1400" dirty="0" smtClean="0"/>
              <a:t>, </a:t>
            </a:r>
            <a:r>
              <a:rPr lang="en-US" sz="1400" dirty="0" err="1" smtClean="0"/>
              <a:t>na</a:t>
            </a:r>
            <a:r>
              <a:rPr lang="en-US" sz="1400" dirty="0" smtClean="0"/>
              <a:t> </a:t>
            </a:r>
            <a:r>
              <a:rPr lang="en-US" sz="1400" dirty="0" err="1" smtClean="0"/>
              <a:t>yig‘ladi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519685" y="1332012"/>
            <a:ext cx="3024336" cy="397855"/>
          </a:xfrm>
          <a:prstGeom prst="snip2Diag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Kulgani</a:t>
            </a:r>
            <a:r>
              <a:rPr lang="en-US" sz="1400" dirty="0" smtClean="0"/>
              <a:t> </a:t>
            </a:r>
            <a:r>
              <a:rPr lang="en-US" sz="1400" dirty="0" err="1" smtClean="0"/>
              <a:t>yo‘q</a:t>
            </a:r>
            <a:r>
              <a:rPr lang="en-US" sz="1400" dirty="0" smtClean="0"/>
              <a:t>,  </a:t>
            </a:r>
            <a:r>
              <a:rPr lang="en-US" sz="1400" dirty="0" err="1"/>
              <a:t>yig‘lagani</a:t>
            </a:r>
            <a:r>
              <a:rPr lang="en-US" sz="1400" dirty="0"/>
              <a:t> </a:t>
            </a:r>
            <a:r>
              <a:rPr lang="en-US" sz="1400" dirty="0" err="1" smtClean="0"/>
              <a:t>yo‘q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2519685" y="2014277"/>
            <a:ext cx="3024336" cy="397855"/>
          </a:xfrm>
          <a:prstGeom prst="snip2Diag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Kulgan</a:t>
            </a:r>
            <a:r>
              <a:rPr lang="en-US" sz="1400" dirty="0" smtClean="0"/>
              <a:t> </a:t>
            </a:r>
            <a:r>
              <a:rPr lang="en-US" sz="1400" dirty="0" err="1" smtClean="0"/>
              <a:t>emas</a:t>
            </a:r>
            <a:r>
              <a:rPr lang="en-US" sz="1400" dirty="0" smtClean="0"/>
              <a:t>,  </a:t>
            </a:r>
          </a:p>
          <a:p>
            <a:pPr algn="ctr"/>
            <a:r>
              <a:rPr lang="en-US" sz="1400" dirty="0" err="1" smtClean="0"/>
              <a:t>yig‘lagan</a:t>
            </a:r>
            <a:r>
              <a:rPr lang="en-US" sz="1400" dirty="0" smtClean="0"/>
              <a:t> </a:t>
            </a:r>
            <a:r>
              <a:rPr lang="en-US" sz="1400" dirty="0" err="1" smtClean="0"/>
              <a:t>emas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10" name="Прямоугольник с двумя вырезанными противолежащими углами 9"/>
          <p:cNvSpPr/>
          <p:nvPr/>
        </p:nvSpPr>
        <p:spPr>
          <a:xfrm>
            <a:off x="2519685" y="2698353"/>
            <a:ext cx="3024336" cy="397855"/>
          </a:xfrm>
          <a:prstGeom prst="snip2Diag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Kulmadi</a:t>
            </a:r>
            <a:r>
              <a:rPr lang="en-US" sz="1400" dirty="0" smtClean="0"/>
              <a:t>,  </a:t>
            </a:r>
            <a:r>
              <a:rPr lang="en-US" sz="1400" dirty="0" err="1" smtClean="0"/>
              <a:t>yig‘lamadi</a:t>
            </a:r>
            <a:r>
              <a:rPr lang="en-US" sz="1400" dirty="0" smtClean="0"/>
              <a:t>.</a:t>
            </a:r>
            <a:endParaRPr lang="ru-RU" sz="1400" dirty="0"/>
          </a:p>
        </p:txBody>
      </p:sp>
      <p:sp>
        <p:nvSpPr>
          <p:cNvPr id="11" name="Стрелка вниз 10"/>
          <p:cNvSpPr/>
          <p:nvPr/>
        </p:nvSpPr>
        <p:spPr>
          <a:xfrm rot="17361538">
            <a:off x="3839887" y="936672"/>
            <a:ext cx="268637" cy="485758"/>
          </a:xfrm>
          <a:prstGeom prst="downArrow">
            <a:avLst/>
          </a:prstGeom>
          <a:solidFill>
            <a:srgbClr val="BA75FF"/>
          </a:solidFill>
          <a:ln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7361538">
            <a:off x="3875891" y="2322057"/>
            <a:ext cx="268637" cy="485758"/>
          </a:xfrm>
          <a:prstGeom prst="downArrow">
            <a:avLst/>
          </a:prstGeom>
          <a:solidFill>
            <a:srgbClr val="BA75FF"/>
          </a:solidFill>
          <a:ln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4153567">
            <a:off x="3838829" y="1620404"/>
            <a:ext cx="268637" cy="485758"/>
          </a:xfrm>
          <a:prstGeom prst="downArrow">
            <a:avLst/>
          </a:prstGeom>
          <a:solidFill>
            <a:srgbClr val="BA75FF"/>
          </a:solidFill>
          <a:ln>
            <a:solidFill>
              <a:srgbClr val="7030A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 descr="Вырезка экрана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0" y="1548036"/>
            <a:ext cx="658329" cy="544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1891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5" grpId="0">
        <p:bldAsOne/>
      </p:bldGraphic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1600" dirty="0" err="1" smtClean="0"/>
              <a:t>Siz</a:t>
            </a:r>
            <a:r>
              <a:rPr lang="en-US" sz="1600" dirty="0" smtClean="0"/>
              <a:t> </a:t>
            </a:r>
            <a:r>
              <a:rPr lang="en-US" sz="1600" dirty="0" err="1" smtClean="0"/>
              <a:t>bugun</a:t>
            </a:r>
            <a:r>
              <a:rPr lang="en-US" sz="1600" dirty="0" smtClean="0"/>
              <a:t>…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421" y="662452"/>
            <a:ext cx="4536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Inkor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bog‘lovchisi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yordamida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bog‘langan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gaplar</a:t>
            </a:r>
            <a:endParaRPr lang="en-US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Inkor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bog‘lovchisi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inkor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yuklamasi</a:t>
            </a:r>
            <a:endParaRPr lang="en-US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Inkor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bog‘lovchisining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uyushiq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bo‘laklar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gap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qismlarini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bog‘lab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kelishi</a:t>
            </a:r>
            <a:endParaRPr lang="en-US" sz="16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Inkor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ma’nosining</a:t>
            </a:r>
            <a:r>
              <a:rPr lang="en-US" sz="16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ifodalanishi</a:t>
            </a:r>
            <a:endParaRPr lang="ru-RU" sz="15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1731" y="1620044"/>
            <a:ext cx="1100302" cy="152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4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1367" y="80801"/>
            <a:ext cx="5170646" cy="385979"/>
          </a:xfrm>
          <a:prstGeom prst="rect">
            <a:avLst/>
          </a:prstGeom>
        </p:spPr>
        <p:txBody>
          <a:bodyPr vert="horz" wrap="square" lIns="0" tIns="16486" rIns="0" bIns="0" rtlCol="0" anchor="ctr">
            <a:spAutoFit/>
          </a:bodyPr>
          <a:lstStyle/>
          <a:p>
            <a:pPr marL="12681">
              <a:lnSpc>
                <a:spcPct val="100000"/>
              </a:lnSpc>
              <a:spcBef>
                <a:spcPts val="130"/>
              </a:spcBef>
            </a:pPr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1413" y="640526"/>
            <a:ext cx="56526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66-mashq. 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Ishlamoq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charchamoq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ko‘rmoq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eshitmoq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yig‘lamoq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kulmoq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so‘ramoq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600" i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o‘rganmoq</a:t>
            </a:r>
            <a:r>
              <a:rPr lang="en-US" sz="1600" i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fe’llarini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kesim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vazifasida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qo‘llab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na.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na.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bog‘lovchisi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ishtirokida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to‘rtta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bog‘langan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gap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tuzing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Ularning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mazmunini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tushuntiring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894" y="1839790"/>
            <a:ext cx="1583581" cy="1175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553" y="1839790"/>
            <a:ext cx="1566174" cy="1175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22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13" y="575928"/>
            <a:ext cx="56154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en-US" sz="1500" dirty="0" err="1" smtClean="0">
                <a:solidFill>
                  <a:schemeClr val="bg1"/>
                </a:solidFill>
              </a:rPr>
              <a:t>Ayiruv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bog‘lovchilari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yordamida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bog‘langan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qo‘shma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gaplar</a:t>
            </a:r>
            <a:r>
              <a:rPr lang="en-US" sz="1500" dirty="0" smtClean="0">
                <a:solidFill>
                  <a:schemeClr val="bg1"/>
                </a:solidFill>
              </a:rPr>
              <a:t> deb </a:t>
            </a:r>
            <a:r>
              <a:rPr lang="en-US" sz="1500" dirty="0" err="1" smtClean="0">
                <a:solidFill>
                  <a:schemeClr val="bg1"/>
                </a:solidFill>
              </a:rPr>
              <a:t>nimaga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aytiladi</a:t>
            </a:r>
            <a:r>
              <a:rPr lang="en-US" sz="1500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1500" dirty="0" err="1" smtClean="0">
                <a:solidFill>
                  <a:schemeClr val="bg1"/>
                </a:solidFill>
              </a:rPr>
              <a:t>Voqea-hodisalarning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i="1" dirty="0" err="1" smtClean="0">
                <a:solidFill>
                  <a:srgbClr val="0070C0"/>
                </a:solidFill>
              </a:rPr>
              <a:t>galma</a:t>
            </a:r>
            <a:r>
              <a:rPr lang="en-US" sz="1500" i="1" dirty="0" smtClean="0">
                <a:solidFill>
                  <a:srgbClr val="0070C0"/>
                </a:solidFill>
              </a:rPr>
              <a:t>-gal </a:t>
            </a:r>
            <a:r>
              <a:rPr lang="en-US" sz="1500" i="1" dirty="0" err="1" smtClean="0">
                <a:solidFill>
                  <a:srgbClr val="0070C0"/>
                </a:solidFill>
              </a:rPr>
              <a:t>ro‘y</a:t>
            </a:r>
            <a:r>
              <a:rPr lang="en-US" sz="1500" i="1" dirty="0" smtClean="0">
                <a:solidFill>
                  <a:srgbClr val="0070C0"/>
                </a:solidFill>
              </a:rPr>
              <a:t> </a:t>
            </a:r>
            <a:r>
              <a:rPr lang="en-US" sz="1500" i="1" dirty="0" err="1" smtClean="0">
                <a:solidFill>
                  <a:srgbClr val="0070C0"/>
                </a:solidFill>
              </a:rPr>
              <a:t>berishi</a:t>
            </a:r>
            <a:r>
              <a:rPr lang="en-US" sz="1500" i="1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qaysi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ayiruv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bog‘lovchilari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yordamida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hosil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qilinadi</a:t>
            </a:r>
            <a:r>
              <a:rPr lang="en-US" sz="1500" dirty="0" smtClean="0">
                <a:solidFill>
                  <a:schemeClr val="bg1"/>
                </a:solidFill>
              </a:rPr>
              <a:t>?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1500" dirty="0" err="1" smtClean="0">
                <a:solidFill>
                  <a:schemeClr val="bg1"/>
                </a:solidFill>
              </a:rPr>
              <a:t>Voqea-hodisalarning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i="1" dirty="0" err="1" smtClean="0">
                <a:solidFill>
                  <a:srgbClr val="0070C0"/>
                </a:solidFill>
              </a:rPr>
              <a:t>ikkisidan</a:t>
            </a:r>
            <a:r>
              <a:rPr lang="en-US" sz="1500" i="1" dirty="0" smtClean="0">
                <a:solidFill>
                  <a:srgbClr val="0070C0"/>
                </a:solidFill>
              </a:rPr>
              <a:t> </a:t>
            </a:r>
            <a:r>
              <a:rPr lang="en-US" sz="1500" i="1" dirty="0" err="1" smtClean="0">
                <a:solidFill>
                  <a:srgbClr val="0070C0"/>
                </a:solidFill>
              </a:rPr>
              <a:t>birining</a:t>
            </a:r>
            <a:r>
              <a:rPr lang="en-US" sz="1500" i="1" dirty="0" smtClean="0">
                <a:solidFill>
                  <a:srgbClr val="0070C0"/>
                </a:solidFill>
              </a:rPr>
              <a:t> </a:t>
            </a:r>
            <a:r>
              <a:rPr lang="en-US" sz="1500" i="1" dirty="0" err="1" smtClean="0">
                <a:solidFill>
                  <a:srgbClr val="0070C0"/>
                </a:solidFill>
              </a:rPr>
              <a:t>ro‘yobga</a:t>
            </a:r>
            <a:r>
              <a:rPr lang="en-US" sz="1500" i="1" dirty="0" smtClean="0">
                <a:solidFill>
                  <a:srgbClr val="0070C0"/>
                </a:solidFill>
              </a:rPr>
              <a:t> </a:t>
            </a:r>
            <a:r>
              <a:rPr lang="en-US" sz="1500" i="1" dirty="0" err="1" smtClean="0">
                <a:solidFill>
                  <a:srgbClr val="0070C0"/>
                </a:solidFill>
              </a:rPr>
              <a:t>chiqishi</a:t>
            </a:r>
            <a:r>
              <a:rPr lang="en-US" sz="1500" i="1" dirty="0" smtClean="0">
                <a:solidFill>
                  <a:srgbClr val="0070C0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qaysi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ayiruv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bog‘lovchilari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yordamida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hosil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qilinadi</a:t>
            </a:r>
            <a:r>
              <a:rPr lang="en-US" sz="1500" dirty="0">
                <a:solidFill>
                  <a:schemeClr val="bg1"/>
                </a:solidFill>
              </a:rPr>
              <a:t>?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en-US" sz="15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Qaysi</a:t>
            </a:r>
            <a:r>
              <a:rPr lang="en-US" sz="15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ayiruv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bog‘lovchilari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yakka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holda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qo‘llanganda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boshqa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ma’noni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ifodalaydi</a:t>
            </a:r>
            <a:r>
              <a:rPr lang="en-US" sz="1500" dirty="0" smtClean="0">
                <a:solidFill>
                  <a:schemeClr val="bg1"/>
                </a:solidFill>
              </a:rPr>
              <a:t>?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Рисунок 1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745" y="2268116"/>
            <a:ext cx="777338" cy="865560"/>
          </a:xfrm>
          <a:prstGeom prst="rect">
            <a:avLst/>
          </a:prstGeom>
        </p:spPr>
      </p:pic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877" y="2232112"/>
            <a:ext cx="863366" cy="887031"/>
          </a:xfrm>
          <a:prstGeom prst="rect">
            <a:avLst/>
          </a:prstGeom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err="1" smtClean="0"/>
              <a:t>Takrorlash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9206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387027870"/>
              </p:ext>
            </p:extLst>
          </p:nvPr>
        </p:nvGraphicFramePr>
        <p:xfrm>
          <a:off x="1511572" y="791952"/>
          <a:ext cx="2448273" cy="199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Na…, </a:t>
            </a:r>
            <a:r>
              <a:rPr lang="en-US" sz="2000" dirty="0" err="1" smtClean="0"/>
              <a:t>na</a:t>
            </a:r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3851833" y="932098"/>
            <a:ext cx="1800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Kesimi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tasdiq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shaklda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bo‘ladi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Na </a:t>
            </a:r>
            <a:r>
              <a:rPr lang="en-US" sz="1400" i="1" dirty="0" err="1" smtClean="0">
                <a:solidFill>
                  <a:schemeClr val="bg1"/>
                </a:solidFill>
              </a:rPr>
              <a:t>o‘qiydi</a:t>
            </a:r>
            <a:r>
              <a:rPr lang="en-US" sz="1400" b="1" i="1" dirty="0" smtClean="0">
                <a:solidFill>
                  <a:schemeClr val="bg1"/>
                </a:solidFill>
              </a:rPr>
              <a:t>, </a:t>
            </a:r>
            <a:r>
              <a:rPr lang="en-US" sz="1400" b="1" i="1" dirty="0" err="1" smtClean="0">
                <a:solidFill>
                  <a:schemeClr val="bg1"/>
                </a:solidFill>
              </a:rPr>
              <a:t>na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yozadi</a:t>
            </a:r>
            <a:r>
              <a:rPr lang="en-US" sz="1400" b="1" i="1" dirty="0" smtClean="0">
                <a:solidFill>
                  <a:schemeClr val="bg1"/>
                </a:solidFill>
              </a:rPr>
              <a:t>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6624" y="2124100"/>
            <a:ext cx="15841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 smtClean="0">
                <a:solidFill>
                  <a:schemeClr val="bg1"/>
                </a:solidFill>
              </a:rPr>
              <a:t>Kesimi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rgbClr val="0070C0"/>
                </a:solidFill>
              </a:rPr>
              <a:t>inkor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shaklda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bo‘ladi</a:t>
            </a:r>
            <a:r>
              <a:rPr lang="en-US" sz="1400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Na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o‘qimaydi</a:t>
            </a:r>
            <a:r>
              <a:rPr lang="en-US" sz="1400" i="1" dirty="0" smtClean="0">
                <a:solidFill>
                  <a:schemeClr val="bg1"/>
                </a:solidFill>
              </a:rPr>
              <a:t>, </a:t>
            </a:r>
            <a:r>
              <a:rPr lang="en-US" sz="1400" b="1" i="1" dirty="0" err="1" smtClean="0">
                <a:solidFill>
                  <a:schemeClr val="bg1"/>
                </a:solidFill>
              </a:rPr>
              <a:t>na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yozmaydi</a:t>
            </a:r>
            <a:r>
              <a:rPr lang="en-US" sz="1400" i="1" dirty="0" smtClean="0">
                <a:solidFill>
                  <a:schemeClr val="bg1"/>
                </a:solidFill>
              </a:rPr>
              <a:t>.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3" name="AutoShape 2" descr="https://i.gifer.com/3xpy.gif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484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7" grpId="0"/>
      <p:bldP spid="8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Na…, </a:t>
            </a:r>
            <a:r>
              <a:rPr lang="en-US" sz="2000" dirty="0" err="1" smtClean="0"/>
              <a:t>na</a:t>
            </a:r>
            <a:r>
              <a:rPr lang="en-US" sz="2000" dirty="0" smtClean="0"/>
              <a:t>…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79871" y="683940"/>
            <a:ext cx="491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</a:rPr>
              <a:t>na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092" y="1908076"/>
            <a:ext cx="21032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 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hamdard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kishisi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bor</a:t>
            </a:r>
            <a:r>
              <a:rPr lang="en-US" sz="1400" dirty="0" smtClean="0">
                <a:solidFill>
                  <a:schemeClr val="bg1"/>
                </a:solidFill>
              </a:rPr>
              <a:t>, 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6086" y="683725"/>
            <a:ext cx="8915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Ashirdan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693533" y="683940"/>
            <a:ext cx="10502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Ahmaddan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3599805" y="683940"/>
            <a:ext cx="9794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darak</a:t>
            </a:r>
            <a:r>
              <a:rPr lang="en-US" sz="1400" dirty="0">
                <a:solidFill>
                  <a:schemeClr val="bg1"/>
                </a:solidFill>
              </a:rPr>
              <a:t> bor.</a:t>
            </a:r>
            <a:endParaRPr lang="ru-RU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536931" y="683940"/>
            <a:ext cx="11906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Bu </a:t>
            </a:r>
            <a:r>
              <a:rPr lang="en-US" sz="1400" dirty="0" err="1" smtClean="0">
                <a:solidFill>
                  <a:schemeClr val="bg1"/>
                </a:solidFill>
              </a:rPr>
              <a:t>uyda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</a:rPr>
              <a:t>na</a:t>
            </a:r>
            <a:r>
              <a:rPr lang="en-US" sz="1400" b="1" dirty="0" smtClean="0">
                <a:solidFill>
                  <a:schemeClr val="bg1"/>
                </a:solidFill>
              </a:rPr>
              <a:t>                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536931" y="1367436"/>
            <a:ext cx="4647050" cy="288612"/>
          </a:xfrm>
          <a:prstGeom prst="flowChartAlternateProcess">
            <a:avLst/>
          </a:prstGeom>
          <a:ln>
            <a:solidFill>
              <a:srgbClr val="0000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Uyushiq</a:t>
            </a:r>
            <a:r>
              <a:rPr lang="en-US" sz="1400" dirty="0" smtClean="0"/>
              <a:t> </a:t>
            </a:r>
            <a:r>
              <a:rPr lang="en-US" sz="1400" dirty="0" err="1" smtClean="0"/>
              <a:t>bo‘laklarni</a:t>
            </a:r>
            <a:r>
              <a:rPr lang="en-US" sz="1400" dirty="0" smtClean="0"/>
              <a:t> </a:t>
            </a:r>
            <a:r>
              <a:rPr lang="en-US" sz="1400" dirty="0" err="1" smtClean="0"/>
              <a:t>bog‘lagan</a:t>
            </a:r>
            <a:r>
              <a:rPr lang="en-US" sz="1400" dirty="0" smtClean="0"/>
              <a:t>: </a:t>
            </a:r>
            <a:r>
              <a:rPr lang="en-US" sz="1400" i="1" dirty="0" err="1" smtClean="0"/>
              <a:t>uyushiq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to‘ldiruvchi</a:t>
            </a:r>
            <a:endParaRPr lang="ru-RU" sz="1400" i="1" dirty="0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62924" y="2592152"/>
            <a:ext cx="4647050" cy="432628"/>
          </a:xfrm>
          <a:prstGeom prst="flowChartAlternateProcess">
            <a:avLst/>
          </a:prstGeom>
          <a:ln>
            <a:solidFill>
              <a:srgbClr val="7030A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 smtClean="0"/>
              <a:t>Sodda</a:t>
            </a:r>
            <a:r>
              <a:rPr lang="en-US" sz="1400" dirty="0" smtClean="0"/>
              <a:t> </a:t>
            </a:r>
            <a:r>
              <a:rPr lang="en-US" sz="1400" dirty="0" err="1" smtClean="0"/>
              <a:t>gaplarni</a:t>
            </a:r>
            <a:r>
              <a:rPr lang="en-US" sz="1400" dirty="0" smtClean="0"/>
              <a:t> </a:t>
            </a:r>
            <a:r>
              <a:rPr lang="en-US" sz="1400" dirty="0" err="1" smtClean="0"/>
              <a:t>bog‘lagan</a:t>
            </a:r>
            <a:r>
              <a:rPr lang="en-US" sz="1400" dirty="0" smtClean="0"/>
              <a:t>: </a:t>
            </a:r>
            <a:r>
              <a:rPr lang="en-US" sz="1400" i="1" dirty="0" err="1" smtClean="0"/>
              <a:t>inkor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bog‘lovchisi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yordamida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bog‘langan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qo‘shma</a:t>
            </a:r>
            <a:r>
              <a:rPr lang="en-US" sz="1400" i="1" dirty="0" smtClean="0"/>
              <a:t> gap</a:t>
            </a:r>
            <a:endParaRPr lang="ru-RU" sz="14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620124" y="1908075"/>
            <a:ext cx="2563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ovuntiradigan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mashg‘uloti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7942" y="1908076"/>
            <a:ext cx="511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 Na</a:t>
            </a:r>
            <a:endParaRPr lang="ru-RU" sz="1400" i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673" y="1908076"/>
            <a:ext cx="439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chemeClr val="bg1"/>
                </a:solidFill>
              </a:rPr>
              <a:t>na</a:t>
            </a:r>
            <a:endParaRPr lang="ru-RU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2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011E-6 -3.46549E-6 L -2.92011E-6 0.118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386E-6 -3.46549E-6 L -2.20386E-6 0.1189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832E-6 3.37739E-7 L -4.6832E-6 0.10768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95868E-7 3.37739E-7 L 4.95868E-7 0.107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  <p:bldP spid="9" grpId="0"/>
      <p:bldP spid="3" grpId="0" animBg="1"/>
      <p:bldP spid="14" grpId="0" animBg="1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09" y="71871"/>
            <a:ext cx="5688037" cy="440096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8386">
              <a:spcBef>
                <a:spcPts val="110"/>
              </a:spcBef>
            </a:pPr>
            <a:r>
              <a:rPr lang="nn-NO" sz="1600" dirty="0" smtClean="0">
                <a:solidFill>
                  <a:schemeClr val="tx1"/>
                </a:solidFill>
              </a:rPr>
              <a:t>Inkor bog‘lovchisi yordamida </a:t>
            </a:r>
            <a:br>
              <a:rPr lang="nn-NO" sz="1600" dirty="0" smtClean="0">
                <a:solidFill>
                  <a:schemeClr val="tx1"/>
                </a:solidFill>
              </a:rPr>
            </a:br>
            <a:r>
              <a:rPr lang="nn-NO" sz="1600" dirty="0" smtClean="0">
                <a:solidFill>
                  <a:schemeClr val="tx1"/>
                </a:solidFill>
              </a:rPr>
              <a:t>bog‘langan qo‘shma gaplar </a:t>
            </a:r>
            <a:endParaRPr lang="nn-NO" sz="1600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55789" y="645495"/>
            <a:ext cx="842392" cy="82809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i="1" dirty="0" smtClean="0"/>
          </a:p>
          <a:p>
            <a:pPr algn="ctr"/>
            <a:endParaRPr lang="ru-RU" sz="1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95549" y="647936"/>
            <a:ext cx="842392" cy="82809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i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единительная линия 10"/>
          <p:cNvCxnSpPr>
            <a:stCxn id="6" idx="3"/>
          </p:cNvCxnSpPr>
          <p:nvPr/>
        </p:nvCxnSpPr>
        <p:spPr>
          <a:xfrm>
            <a:off x="2137941" y="1061982"/>
            <a:ext cx="1317848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4" name="TextBox 3"/>
          <p:cNvSpPr txBox="1"/>
          <p:nvPr/>
        </p:nvSpPr>
        <p:spPr>
          <a:xfrm>
            <a:off x="71413" y="1476028"/>
            <a:ext cx="561543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dirty="0" smtClean="0">
                <a:solidFill>
                  <a:schemeClr val="bg1"/>
                </a:solidFill>
              </a:rPr>
              <a:t>      </a:t>
            </a:r>
            <a:r>
              <a:rPr lang="en-US" sz="1500" dirty="0" err="1" smtClean="0">
                <a:solidFill>
                  <a:schemeClr val="bg1"/>
                </a:solidFill>
              </a:rPr>
              <a:t>Inkor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bog‘lovchisi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bog‘langan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qo‘shma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smtClean="0">
                <a:solidFill>
                  <a:schemeClr val="bg1"/>
                </a:solidFill>
              </a:rPr>
              <a:t>gap </a:t>
            </a:r>
            <a:r>
              <a:rPr lang="en-US" sz="1500" dirty="0" err="1" smtClean="0">
                <a:solidFill>
                  <a:schemeClr val="bg1"/>
                </a:solidFill>
              </a:rPr>
              <a:t>qismlarini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bog‘lash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bilan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birga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ularda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ifodalangan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harakat-holat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yoki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belgining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rgbClr val="0070C0"/>
                </a:solidFill>
              </a:rPr>
              <a:t>inkor</a:t>
            </a:r>
            <a:r>
              <a:rPr lang="en-US" sz="1500" dirty="0" err="1">
                <a:solidFill>
                  <a:schemeClr val="bg1"/>
                </a:solidFill>
              </a:rPr>
              <a:t>ini</a:t>
            </a:r>
            <a:r>
              <a:rPr lang="en-US" sz="1500" dirty="0">
                <a:solidFill>
                  <a:schemeClr val="bg1"/>
                </a:solidFill>
              </a:rPr>
              <a:t> ham </a:t>
            </a:r>
            <a:r>
              <a:rPr lang="en-US" sz="1500" dirty="0" err="1">
                <a:solidFill>
                  <a:schemeClr val="bg1"/>
                </a:solidFill>
              </a:rPr>
              <a:t>bildiradi</a:t>
            </a:r>
            <a:r>
              <a:rPr lang="en-US" sz="1500" dirty="0">
                <a:solidFill>
                  <a:schemeClr val="bg1"/>
                </a:solidFill>
              </a:rPr>
              <a:t>. </a:t>
            </a:r>
            <a:r>
              <a:rPr lang="en-US" sz="1500" dirty="0" err="1">
                <a:solidFill>
                  <a:schemeClr val="bg1"/>
                </a:solidFill>
              </a:rPr>
              <a:t>Shuning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uchun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bunday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bog‘langan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qo‘shma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gaplarda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kesimlar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u="sng" dirty="0" err="1">
                <a:solidFill>
                  <a:srgbClr val="0070C0"/>
                </a:solidFill>
              </a:rPr>
              <a:t>bo‘lishli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u="sng" dirty="0" err="1" smtClean="0">
                <a:solidFill>
                  <a:srgbClr val="0070C0"/>
                </a:solidFill>
              </a:rPr>
              <a:t>shakl</a:t>
            </a:r>
            <a:r>
              <a:rPr lang="en-US" sz="1500" dirty="0" err="1" smtClean="0">
                <a:solidFill>
                  <a:schemeClr val="bg1"/>
                </a:solidFill>
              </a:rPr>
              <a:t>dagi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fe’llar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yoki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b="1" i="1" dirty="0" err="1">
                <a:solidFill>
                  <a:srgbClr val="002060"/>
                </a:solidFill>
              </a:rPr>
              <a:t>bor</a:t>
            </a:r>
            <a:r>
              <a:rPr lang="en-US" sz="1500" b="1" i="1" dirty="0">
                <a:solidFill>
                  <a:srgbClr val="002060"/>
                </a:solidFill>
              </a:rPr>
              <a:t>, </a:t>
            </a:r>
            <a:r>
              <a:rPr lang="en-US" sz="1500" b="1" i="1" dirty="0" err="1">
                <a:solidFill>
                  <a:srgbClr val="002060"/>
                </a:solidFill>
              </a:rPr>
              <a:t>mavjud</a:t>
            </a:r>
            <a:r>
              <a:rPr lang="en-US" sz="1500" b="1" i="1" dirty="0">
                <a:solidFill>
                  <a:srgbClr val="002060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kabi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so‘zlar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orqali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ifodalansa</a:t>
            </a:r>
            <a:r>
              <a:rPr lang="en-US" sz="1500" dirty="0">
                <a:solidFill>
                  <a:schemeClr val="bg1"/>
                </a:solidFill>
              </a:rPr>
              <a:t>-da, </a:t>
            </a:r>
            <a:r>
              <a:rPr lang="en-US" sz="1500" dirty="0" err="1" smtClean="0">
                <a:solidFill>
                  <a:schemeClr val="bg1"/>
                </a:solidFill>
              </a:rPr>
              <a:t>mazmun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u="sng" dirty="0" err="1" smtClean="0">
                <a:solidFill>
                  <a:srgbClr val="0070C0"/>
                </a:solidFill>
              </a:rPr>
              <a:t>inkor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tarzida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anglashiladi</a:t>
            </a:r>
            <a:r>
              <a:rPr lang="en-US" sz="1500" dirty="0">
                <a:solidFill>
                  <a:schemeClr val="bg1"/>
                </a:solidFill>
              </a:rPr>
              <a:t>. </a:t>
            </a:r>
            <a:r>
              <a:rPr lang="en-US" sz="1500" dirty="0" err="1">
                <a:solidFill>
                  <a:schemeClr val="bg1"/>
                </a:solidFill>
              </a:rPr>
              <a:t>Yozuvda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takror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qo‘llanayotgan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 smtClean="0">
                <a:solidFill>
                  <a:schemeClr val="bg1"/>
                </a:solidFill>
              </a:rPr>
              <a:t>bog‘lovchidan</a:t>
            </a:r>
            <a:r>
              <a:rPr lang="en-US" sz="1500" dirty="0" smtClean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oldin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b="1" dirty="0" err="1">
                <a:solidFill>
                  <a:srgbClr val="002060"/>
                </a:solidFill>
              </a:rPr>
              <a:t>vergul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  <a:r>
              <a:rPr lang="en-US" sz="1500" dirty="0" err="1">
                <a:solidFill>
                  <a:schemeClr val="bg1"/>
                </a:solidFill>
              </a:rPr>
              <a:t>qo‘yiladi</a:t>
            </a:r>
            <a:r>
              <a:rPr lang="en-US" sz="1500" dirty="0">
                <a:solidFill>
                  <a:schemeClr val="bg1"/>
                </a:solidFill>
              </a:rPr>
              <a:t>.</a:t>
            </a:r>
            <a:endParaRPr lang="ru-RU" sz="15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477" y="1115988"/>
            <a:ext cx="6511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Na…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71295" y="1135033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, </a:t>
            </a:r>
            <a:r>
              <a:rPr lang="en-US" sz="1600" b="1" dirty="0" err="1" smtClean="0">
                <a:solidFill>
                  <a:srgbClr val="002060"/>
                </a:solidFill>
              </a:rPr>
              <a:t>na</a:t>
            </a:r>
            <a:r>
              <a:rPr lang="en-US" sz="1600" b="1" dirty="0" smtClean="0">
                <a:solidFill>
                  <a:srgbClr val="002060"/>
                </a:solidFill>
              </a:rPr>
              <a:t>… 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5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4" grpId="0"/>
      <p:bldP spid="9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409" y="71871"/>
            <a:ext cx="5688037" cy="440096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16486" rIns="0" bIns="0" rtlCol="0" anchor="ctr">
            <a:spAutoFit/>
          </a:bodyPr>
          <a:lstStyle/>
          <a:p>
            <a:pPr marL="18386">
              <a:spcBef>
                <a:spcPts val="110"/>
              </a:spcBef>
            </a:pPr>
            <a:r>
              <a:rPr lang="nn-NO" sz="1600" dirty="0" smtClean="0">
                <a:solidFill>
                  <a:schemeClr val="tx1"/>
                </a:solidFill>
              </a:rPr>
              <a:t>Inkor bog‘lovchisi yordamida </a:t>
            </a:r>
            <a:br>
              <a:rPr lang="nn-NO" sz="1600" dirty="0" smtClean="0">
                <a:solidFill>
                  <a:schemeClr val="tx1"/>
                </a:solidFill>
              </a:rPr>
            </a:br>
            <a:r>
              <a:rPr lang="nn-NO" sz="1600" dirty="0" smtClean="0">
                <a:solidFill>
                  <a:schemeClr val="tx1"/>
                </a:solidFill>
              </a:rPr>
              <a:t>bog‘langan qo‘shma gaplar </a:t>
            </a:r>
            <a:endParaRPr lang="nn-NO" sz="16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612" y="575928"/>
            <a:ext cx="5615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Oradan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uch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kun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o‘tdi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hamki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Mahmuda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birovga</a:t>
            </a:r>
            <a:r>
              <a:rPr lang="en-US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biron</a:t>
            </a:r>
            <a:endParaRPr lang="en-US" sz="16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ish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aytdi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murod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-u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maqsadini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surishtirdi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(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Nabi</a:t>
            </a:r>
            <a:r>
              <a:rPr lang="en-US" sz="16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Jaloliddin</a:t>
            </a:r>
            <a:r>
              <a:rPr lang="en-US" sz="16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just"/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   </a:t>
            </a:r>
          </a:p>
          <a:p>
            <a:pPr algn="just"/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r>
              <a:rPr lang="en-US" sz="1600" dirty="0" smtClean="0">
                <a:solidFill>
                  <a:srgbClr val="000000"/>
                </a:solidFill>
              </a:rPr>
              <a:t>2. </a:t>
            </a:r>
            <a:r>
              <a:rPr lang="en-US" sz="1600" dirty="0" err="1" smtClean="0">
                <a:solidFill>
                  <a:srgbClr val="000000"/>
                </a:solidFill>
              </a:rPr>
              <a:t>Ko‘kda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bitta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yulduz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ko‘rinadi</a:t>
            </a:r>
            <a:r>
              <a:rPr lang="en-US" sz="1600" dirty="0" smtClean="0">
                <a:solidFill>
                  <a:srgbClr val="000000"/>
                </a:solidFill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</a:rPr>
              <a:t>na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undan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tushishi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mumkin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bo‘lgan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bir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qatim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</a:rPr>
              <a:t>nur</a:t>
            </a:r>
            <a:r>
              <a:rPr lang="en-US" sz="1600" dirty="0" smtClean="0">
                <a:solidFill>
                  <a:srgbClr val="000000"/>
                </a:solidFill>
              </a:rPr>
              <a:t>. (</a:t>
            </a:r>
            <a:r>
              <a:rPr lang="en-US" sz="1600" i="1" dirty="0" err="1" smtClean="0">
                <a:solidFill>
                  <a:srgbClr val="000000"/>
                </a:solidFill>
              </a:rPr>
              <a:t>Ulug‘bek</a:t>
            </a:r>
            <a:r>
              <a:rPr lang="en-US" sz="1600" i="1" dirty="0" smtClean="0">
                <a:solidFill>
                  <a:srgbClr val="000000"/>
                </a:solidFill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</a:rPr>
              <a:t>Hamdam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  <a:endParaRPr lang="ru-RU" sz="15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700777847"/>
              </p:ext>
            </p:extLst>
          </p:nvPr>
        </p:nvGraphicFramePr>
        <p:xfrm>
          <a:off x="1128324" y="1167091"/>
          <a:ext cx="3191561" cy="633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с двумя вырезанными соседними углами 6"/>
          <p:cNvSpPr/>
          <p:nvPr/>
        </p:nvSpPr>
        <p:spPr>
          <a:xfrm>
            <a:off x="1092319" y="1800646"/>
            <a:ext cx="1499373" cy="467469"/>
          </a:xfrm>
          <a:prstGeom prst="snip2SameRect">
            <a:avLst/>
          </a:prstGeom>
          <a:solidFill>
            <a:srgbClr val="66FF99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 smtClean="0"/>
              <a:t>Aytdi</a:t>
            </a:r>
            <a:endParaRPr lang="en-US" sz="1400" b="1" i="1" dirty="0" smtClean="0"/>
          </a:p>
          <a:p>
            <a:pPr algn="ctr"/>
            <a:r>
              <a:rPr lang="en-US" sz="1400" b="1" i="1" dirty="0" err="1" smtClean="0"/>
              <a:t>surishtirdi</a:t>
            </a:r>
            <a:endParaRPr lang="ru-RU" sz="1400" b="1" i="1" dirty="0"/>
          </a:p>
        </p:txBody>
      </p:sp>
      <p:sp>
        <p:nvSpPr>
          <p:cNvPr id="13" name="Прямоугольник с двумя вырезанными соседними углами 12"/>
          <p:cNvSpPr/>
          <p:nvPr/>
        </p:nvSpPr>
        <p:spPr>
          <a:xfrm>
            <a:off x="2771713" y="1807560"/>
            <a:ext cx="1499373" cy="467469"/>
          </a:xfrm>
          <a:prstGeom prst="snip2SameRect">
            <a:avLst/>
          </a:prstGeom>
          <a:solidFill>
            <a:schemeClr val="tx2">
              <a:lumMod val="60000"/>
              <a:lumOff val="4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i="1" dirty="0" err="1" smtClean="0"/>
              <a:t>Aytmadi</a:t>
            </a:r>
            <a:endParaRPr lang="en-US" sz="1400" b="1" i="1" dirty="0" smtClean="0"/>
          </a:p>
          <a:p>
            <a:pPr algn="ctr"/>
            <a:r>
              <a:rPr lang="en-US" sz="1400" b="1" i="1" dirty="0" err="1" smtClean="0"/>
              <a:t>surishtirmadi</a:t>
            </a:r>
            <a:endParaRPr lang="ru-RU" sz="1400" b="1" i="1" dirty="0"/>
          </a:p>
        </p:txBody>
      </p:sp>
    </p:spTree>
    <p:extLst>
      <p:ext uri="{BB962C8B-B14F-4D97-AF65-F5344CB8AC3E}">
        <p14:creationId xmlns:p14="http://schemas.microsoft.com/office/powerpoint/2010/main" val="222469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91" y="575928"/>
            <a:ext cx="5539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Xuddi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birov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ko‘kragimga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ming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pudli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tosh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bostirib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qo‘ygandek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qo‘limni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oyog‘imni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qimirlata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olaman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qo‘limni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oyog‘imni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uyushiq</a:t>
            </a:r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bo‘laklar</a:t>
            </a:r>
            <a:endParaRPr lang="en-US" sz="8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</a:t>
            </a:r>
            <a:r>
              <a:rPr lang="ru-RU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ko‘nglimni to‘ka olaman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pl-PL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Na o‘g‘limni so‘ka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olaman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en-US" sz="8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ko‘nglimni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to‘ka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olaman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o‘g‘limni </a:t>
            </a:r>
            <a:r>
              <a:rPr lang="pl-PL" sz="1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so‘ka</a:t>
            </a:r>
            <a:r>
              <a:rPr lang="en-US" sz="1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olaman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en-US" sz="1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gap </a:t>
            </a:r>
            <a:r>
              <a:rPr lang="en-US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qismlari</a:t>
            </a:r>
            <a:endParaRPr lang="en-US" sz="8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3. Na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baqirganingni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birov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eshitadi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yordam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deb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chaqirganingni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o‘zing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eshitasan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baqirganingni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birov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eshitadi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yordam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deb </a:t>
            </a:r>
            <a:r>
              <a:rPr lang="en-US" sz="1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chaqirganingni</a:t>
            </a:r>
            <a:r>
              <a:rPr lang="en-US" sz="1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o‘zing</a:t>
            </a:r>
            <a:r>
              <a:rPr lang="en-US" sz="1400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eshitasan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– </a:t>
            </a:r>
            <a:r>
              <a:rPr lang="en-US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qo‘shma</a:t>
            </a:r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gap </a:t>
            </a:r>
            <a:r>
              <a:rPr lang="en-US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qismlari</a:t>
            </a:r>
            <a:endParaRPr lang="en-US" sz="1400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800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62-mashq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1949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91" y="575928"/>
            <a:ext cx="553904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pt-B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Yalqov va besabr bo‘lma, u senga na obro‘, na baxt keltiradi</a:t>
            </a:r>
            <a:r>
              <a: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(“</a:t>
            </a:r>
            <a:r>
              <a:rPr lang="en-US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Hikmatnoma”dan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 algn="ctr"/>
            <a:r>
              <a:rPr lang="pt-BR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obro‘, baxt – </a:t>
            </a:r>
            <a:r>
              <a:rPr lang="pt-BR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uyushiq bo‘laklar</a:t>
            </a:r>
            <a:endParaRPr lang="en-US" sz="1400" b="1" i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Ilmsiz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odam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mevasiz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yog‘och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kabidir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undan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xalqiga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foyda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bor.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(“</a:t>
            </a:r>
            <a:r>
              <a:rPr lang="en-US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Otalar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so‘zi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”) </a:t>
            </a:r>
          </a:p>
          <a:p>
            <a:pPr algn="ctr"/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o‘ziga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xalqiga</a:t>
            </a:r>
            <a:r>
              <a:rPr lang="en-US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1400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pt-BR" sz="1400" b="1" i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uyushiq bo‘laklar</a:t>
            </a:r>
            <a:endParaRPr lang="en-US" sz="14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tug‘ilib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o‘sgan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yurtini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qachonlardir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yer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-u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ko‘kka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ishonmay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i-FI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ne </a:t>
            </a:r>
            <a:r>
              <a:rPr lang="fi-FI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orzu-umidlar ila katta qilgan ota-onasini, na rasadxona </a:t>
            </a:r>
            <a:r>
              <a:rPr lang="fi-FI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va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undagi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do‘stlari-yu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xojasi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Umar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Xayyomni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eslardi</a:t>
            </a:r>
            <a:r>
              <a: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                                                           (</a:t>
            </a:r>
            <a:r>
              <a:rPr lang="en-US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Nabi</a:t>
            </a:r>
            <a:r>
              <a:rPr lang="en-US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Jaloliddin</a:t>
            </a:r>
            <a:r>
              <a:rPr lang="en-US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r>
              <a:rPr lang="en-US" sz="1400" b="1" i="1" dirty="0" err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en-US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engaygan</a:t>
            </a:r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uyushiq</a:t>
            </a:r>
            <a:r>
              <a:rPr lang="en-US" sz="1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400" b="1" i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bo‘laklar</a:t>
            </a:r>
            <a:endParaRPr lang="ru-RU" sz="1400" b="1" i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62-mashq</a:t>
            </a:r>
            <a:endParaRPr lang="ru-RU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9981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991" y="595670"/>
            <a:ext cx="553904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>
                <a:solidFill>
                  <a:schemeClr val="bg1"/>
                </a:solidFill>
              </a:rPr>
              <a:t>1. Na so‘zlarida ma’no bor, na ishlarida hayo bor. (</a:t>
            </a:r>
            <a:r>
              <a:rPr lang="pt-BR" sz="1400" i="1" dirty="0">
                <a:solidFill>
                  <a:schemeClr val="bg1"/>
                </a:solidFill>
              </a:rPr>
              <a:t>Oybek</a:t>
            </a:r>
            <a:r>
              <a:rPr lang="pt-BR" sz="1400" dirty="0">
                <a:solidFill>
                  <a:schemeClr val="bg1"/>
                </a:solidFill>
              </a:rPr>
              <a:t>)</a:t>
            </a: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. Bu </a:t>
            </a:r>
            <a:r>
              <a:rPr lang="en-US" sz="1400" dirty="0" err="1">
                <a:solidFill>
                  <a:schemeClr val="bg1"/>
                </a:solidFill>
              </a:rPr>
              <a:t>vaqt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mobaynida</a:t>
            </a:r>
            <a:r>
              <a:rPr lang="en-US" sz="1400" dirty="0">
                <a:solidFill>
                  <a:schemeClr val="bg1"/>
                </a:solidFill>
              </a:rPr>
              <a:t> u </a:t>
            </a:r>
            <a:r>
              <a:rPr lang="en-US" sz="1400" dirty="0" err="1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yemabdi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va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ichmabdi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r"/>
            <a:r>
              <a:rPr lang="en-US" sz="1400" dirty="0" smtClean="0">
                <a:solidFill>
                  <a:schemeClr val="bg1"/>
                </a:solidFill>
              </a:rPr>
              <a:t>(</a:t>
            </a:r>
            <a:r>
              <a:rPr lang="en-US" sz="1400" i="1" dirty="0" err="1" smtClean="0">
                <a:solidFill>
                  <a:schemeClr val="bg1"/>
                </a:solidFill>
              </a:rPr>
              <a:t>Nabi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Jaloliddin</a:t>
            </a:r>
            <a:r>
              <a:rPr lang="en-US" sz="1400" dirty="0" smtClean="0">
                <a:solidFill>
                  <a:schemeClr val="bg1"/>
                </a:solidFill>
              </a:rPr>
              <a:t>) </a:t>
            </a:r>
          </a:p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. Bola </a:t>
            </a:r>
            <a:r>
              <a:rPr lang="en-US" sz="1400" dirty="0" err="1">
                <a:solidFill>
                  <a:schemeClr val="bg1"/>
                </a:solidFill>
              </a:rPr>
              <a:t>bo‘lmasa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kallayi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saharlab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ketganicha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endi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kirib</a:t>
            </a:r>
            <a:r>
              <a:rPr lang="en-US" sz="1400" dirty="0" smtClean="0">
                <a:solidFill>
                  <a:schemeClr val="bg1"/>
                </a:solidFill>
              </a:rPr>
              <a:t> </a:t>
            </a:r>
            <a:r>
              <a:rPr lang="en-US" sz="1400" dirty="0" err="1" smtClean="0">
                <a:solidFill>
                  <a:schemeClr val="bg1"/>
                </a:solidFill>
              </a:rPr>
              <a:t>keladimi</a:t>
            </a:r>
            <a:r>
              <a:rPr lang="en-US" sz="1400" dirty="0">
                <a:solidFill>
                  <a:schemeClr val="bg1"/>
                </a:solidFill>
              </a:rPr>
              <a:t>? </a:t>
            </a:r>
            <a:r>
              <a:rPr lang="en-US" sz="1400" dirty="0" smtClean="0">
                <a:solidFill>
                  <a:schemeClr val="bg1"/>
                </a:solidFill>
              </a:rPr>
              <a:t>                                Na </a:t>
            </a:r>
            <a:r>
              <a:rPr lang="en-US" sz="1400" dirty="0" err="1">
                <a:solidFill>
                  <a:schemeClr val="bg1"/>
                </a:solidFill>
              </a:rPr>
              <a:t>choy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ichibdi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non </a:t>
            </a:r>
            <a:r>
              <a:rPr lang="en-US" sz="1400" dirty="0" err="1">
                <a:solidFill>
                  <a:schemeClr val="bg1"/>
                </a:solidFill>
              </a:rPr>
              <a:t>olibdi</a:t>
            </a:r>
            <a:r>
              <a:rPr lang="en-US" sz="1400" dirty="0">
                <a:solidFill>
                  <a:schemeClr val="bg1"/>
                </a:solidFill>
              </a:rPr>
              <a:t>. (</a:t>
            </a:r>
            <a:r>
              <a:rPr lang="en-US" sz="1400" i="1" dirty="0" err="1">
                <a:solidFill>
                  <a:schemeClr val="bg1"/>
                </a:solidFill>
              </a:rPr>
              <a:t>Murodjon</a:t>
            </a:r>
            <a:r>
              <a:rPr lang="en-US" sz="1400" i="1" dirty="0">
                <a:solidFill>
                  <a:schemeClr val="bg1"/>
                </a:solidFill>
              </a:rPr>
              <a:t> Mansur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  <a:p>
            <a:r>
              <a:rPr lang="en-US" sz="1400" dirty="0">
                <a:solidFill>
                  <a:schemeClr val="bg1"/>
                </a:solidFill>
              </a:rPr>
              <a:t>4. </a:t>
            </a:r>
            <a:r>
              <a:rPr lang="en-US" sz="1400" dirty="0" err="1">
                <a:solidFill>
                  <a:schemeClr val="bg1"/>
                </a:solidFill>
              </a:rPr>
              <a:t>Uning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kelganini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Qurbon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ota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payqadi</a:t>
            </a:r>
            <a:r>
              <a:rPr lang="en-US" sz="1400" dirty="0">
                <a:solidFill>
                  <a:schemeClr val="bg1"/>
                </a:solidFill>
              </a:rPr>
              <a:t>, </a:t>
            </a:r>
            <a:r>
              <a:rPr lang="en-US" sz="1400" dirty="0" err="1">
                <a:solidFill>
                  <a:schemeClr val="bg1"/>
                </a:solidFill>
              </a:rPr>
              <a:t>na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 err="1">
                <a:solidFill>
                  <a:schemeClr val="bg1"/>
                </a:solidFill>
              </a:rPr>
              <a:t>Sidiqjon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  <a:r>
              <a:rPr lang="en-US" sz="1400" dirty="0" smtClean="0">
                <a:solidFill>
                  <a:schemeClr val="bg1"/>
                </a:solidFill>
              </a:rPr>
              <a:t>                                                    						           (</a:t>
            </a:r>
            <a:r>
              <a:rPr lang="en-US" sz="1400" i="1" dirty="0" smtClean="0">
                <a:solidFill>
                  <a:schemeClr val="bg1"/>
                </a:solidFill>
              </a:rPr>
              <a:t>Abdulla </a:t>
            </a:r>
            <a:r>
              <a:rPr lang="en-US" sz="1400" i="1" dirty="0" err="1" smtClean="0">
                <a:solidFill>
                  <a:schemeClr val="bg1"/>
                </a:solidFill>
              </a:rPr>
              <a:t>Qahhor</a:t>
            </a:r>
            <a:r>
              <a:rPr lang="en-US" sz="1400" i="1" dirty="0">
                <a:solidFill>
                  <a:schemeClr val="bg1"/>
                </a:solidFill>
              </a:rPr>
              <a:t>)</a:t>
            </a:r>
            <a:endParaRPr lang="ru-RU" sz="14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413" y="21395"/>
            <a:ext cx="5652628" cy="518529"/>
          </a:xfrm>
        </p:spPr>
        <p:txBody>
          <a:bodyPr>
            <a:noAutofit/>
          </a:bodyPr>
          <a:lstStyle/>
          <a:p>
            <a:r>
              <a:rPr lang="en-US" sz="1400" dirty="0"/>
              <a:t>63-mashq. </a:t>
            </a:r>
            <a:r>
              <a:rPr lang="en-US" sz="1400" b="0" dirty="0" err="1"/>
              <a:t>Misollardagi</a:t>
            </a:r>
            <a:r>
              <a:rPr lang="en-US" sz="1400" b="0" dirty="0"/>
              <a:t> </a:t>
            </a:r>
            <a:r>
              <a:rPr lang="en-US" sz="1400" b="0" i="1" dirty="0" err="1"/>
              <a:t>na.</a:t>
            </a:r>
            <a:r>
              <a:rPr lang="en-US" sz="1400" b="0" i="1" dirty="0"/>
              <a:t>.., </a:t>
            </a:r>
            <a:r>
              <a:rPr lang="en-US" sz="1400" b="0" i="1" dirty="0" err="1"/>
              <a:t>na.</a:t>
            </a:r>
            <a:r>
              <a:rPr lang="en-US" sz="1400" b="0" i="1" dirty="0"/>
              <a:t>.</a:t>
            </a:r>
            <a:r>
              <a:rPr lang="en-US" sz="1400" b="0" dirty="0"/>
              <a:t>. </a:t>
            </a:r>
            <a:r>
              <a:rPr lang="en-US" sz="1400" b="0" dirty="0" err="1"/>
              <a:t>bog‘lovchisi</a:t>
            </a:r>
            <a:r>
              <a:rPr lang="en-US" sz="1400" b="0" dirty="0"/>
              <a:t> </a:t>
            </a:r>
            <a:r>
              <a:rPr lang="en-US" sz="1400" b="0" dirty="0" err="1"/>
              <a:t>bilan</a:t>
            </a:r>
            <a:r>
              <a:rPr lang="en-US" sz="1400" b="0" dirty="0"/>
              <a:t> </a:t>
            </a:r>
            <a:r>
              <a:rPr lang="en-US" sz="1400" b="0" dirty="0" err="1" smtClean="0"/>
              <a:t>bog‘langan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qo‘shma</a:t>
            </a:r>
            <a:r>
              <a:rPr lang="en-US" sz="1400" b="0" dirty="0" smtClean="0"/>
              <a:t> </a:t>
            </a:r>
            <a:r>
              <a:rPr lang="en-US" sz="1400" b="0" dirty="0" err="1"/>
              <a:t>gaplarni</a:t>
            </a:r>
            <a:r>
              <a:rPr lang="en-US" sz="1400" b="0" dirty="0"/>
              <a:t> </a:t>
            </a:r>
            <a:r>
              <a:rPr lang="en-US" sz="1400" b="0" dirty="0" err="1"/>
              <a:t>ko‘chiring</a:t>
            </a:r>
            <a:r>
              <a:rPr lang="en-US" sz="1400" b="0" dirty="0"/>
              <a:t>, </a:t>
            </a:r>
            <a:r>
              <a:rPr lang="en-US" sz="1400" b="0" dirty="0" err="1"/>
              <a:t>ularda</a:t>
            </a:r>
            <a:r>
              <a:rPr lang="en-US" sz="1400" b="0" dirty="0"/>
              <a:t> </a:t>
            </a:r>
            <a:r>
              <a:rPr lang="en-US" sz="1400" b="0" dirty="0" err="1"/>
              <a:t>ifodalangan</a:t>
            </a:r>
            <a:r>
              <a:rPr lang="en-US" sz="1400" b="0" dirty="0"/>
              <a:t> </a:t>
            </a:r>
            <a:r>
              <a:rPr lang="en-US" sz="1400" b="0" dirty="0" err="1"/>
              <a:t>inkor</a:t>
            </a:r>
            <a:r>
              <a:rPr lang="en-US" sz="1400" b="0" dirty="0"/>
              <a:t> </a:t>
            </a:r>
            <a:r>
              <a:rPr lang="en-US" sz="1400" b="0" dirty="0" err="1" smtClean="0"/>
              <a:t>mazmunini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izohlang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99605" y="1043980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921" y="2210582"/>
            <a:ext cx="1008112" cy="932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8109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153703</TotalTime>
  <Words>866</Words>
  <Application>Microsoft Office PowerPoint</Application>
  <PresentationFormat>Произвольный</PresentationFormat>
  <Paragraphs>112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Takrorlash </vt:lpstr>
      <vt:lpstr>Na…, na…</vt:lpstr>
      <vt:lpstr>Na…, na…</vt:lpstr>
      <vt:lpstr>Inkor bog‘lovchisi yordamida  bog‘langan qo‘shma gaplar </vt:lpstr>
      <vt:lpstr>Inkor bog‘lovchisi yordamida  bog‘langan qo‘shma gaplar </vt:lpstr>
      <vt:lpstr>62-mashq</vt:lpstr>
      <vt:lpstr>62-mashq</vt:lpstr>
      <vt:lpstr>63-mashq. Misollardagi na..., na... bog‘lovchisi bilan bog‘langan qo‘shma gaplarni ko‘chiring, ularda ifodalangan inkor mazmunini izohlang</vt:lpstr>
      <vt:lpstr>63-mashq</vt:lpstr>
      <vt:lpstr>64-mashq. Na..., na... bog‘lovchisi ishtirokida to‘rtta gap tuzing va uning qanday vazifa bajarayotganini izohlang</vt:lpstr>
      <vt:lpstr>65-mashq</vt:lpstr>
      <vt:lpstr>65-mashq</vt:lpstr>
      <vt:lpstr>Inkor munosabat</vt:lpstr>
      <vt:lpstr>Siz bugun…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1842</cp:revision>
  <dcterms:created xsi:type="dcterms:W3CDTF">2014-10-08T23:03:32Z</dcterms:created>
  <dcterms:modified xsi:type="dcterms:W3CDTF">2021-03-08T17:59:43Z</dcterms:modified>
</cp:coreProperties>
</file>