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3"/>
  </p:notesMasterIdLst>
  <p:sldIdLst>
    <p:sldId id="1414" r:id="rId11"/>
    <p:sldId id="1518" r:id="rId12"/>
    <p:sldId id="1572" r:id="rId13"/>
    <p:sldId id="1556" r:id="rId14"/>
    <p:sldId id="1573" r:id="rId15"/>
    <p:sldId id="1552" r:id="rId16"/>
    <p:sldId id="1560" r:id="rId17"/>
    <p:sldId id="1561" r:id="rId18"/>
    <p:sldId id="1574" r:id="rId19"/>
    <p:sldId id="1575" r:id="rId20"/>
    <p:sldId id="1523" r:id="rId21"/>
    <p:sldId id="1582" r:id="rId22"/>
    <p:sldId id="1566" r:id="rId23"/>
    <p:sldId id="1576" r:id="rId24"/>
    <p:sldId id="1577" r:id="rId25"/>
    <p:sldId id="1578" r:id="rId26"/>
    <p:sldId id="1567" r:id="rId27"/>
    <p:sldId id="1579" r:id="rId28"/>
    <p:sldId id="1580" r:id="rId29"/>
    <p:sldId id="1581" r:id="rId30"/>
    <p:sldId id="1461" r:id="rId31"/>
    <p:sldId id="1550" r:id="rId32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18"/>
            <p14:sldId id="1572"/>
            <p14:sldId id="1556"/>
            <p14:sldId id="1573"/>
            <p14:sldId id="1552"/>
            <p14:sldId id="1560"/>
            <p14:sldId id="1561"/>
            <p14:sldId id="1574"/>
            <p14:sldId id="1575"/>
            <p14:sldId id="1523"/>
            <p14:sldId id="1582"/>
            <p14:sldId id="1566"/>
            <p14:sldId id="1576"/>
            <p14:sldId id="1577"/>
            <p14:sldId id="1578"/>
            <p14:sldId id="1567"/>
            <p14:sldId id="1579"/>
            <p14:sldId id="1580"/>
            <p14:sldId id="1581"/>
            <p14:sldId id="1461"/>
            <p14:sldId id="1550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66FF33"/>
    <a:srgbClr val="FF00FF"/>
    <a:srgbClr val="0000FF"/>
    <a:srgbClr val="00FFFF"/>
    <a:srgbClr val="FF3399"/>
    <a:srgbClr val="FF6600"/>
    <a:srgbClr val="00FF00"/>
    <a:srgbClr val="FF99FF"/>
    <a:srgbClr val="DB9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44E46-E897-4AB2-9DC1-71BBE27D678F}" type="doc">
      <dgm:prSet loTypeId="urn:microsoft.com/office/officeart/2005/8/layout/hierarchy1" loCatId="hierarchy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D3C7007-F096-45E4-82E5-7CB1498CE16B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err="1" smtClean="0">
              <a:solidFill>
                <a:sysClr val="windowText" lastClr="000000"/>
              </a:solidFill>
            </a:rPr>
            <a:t>Ayiruv</a:t>
          </a:r>
          <a:r>
            <a:rPr lang="en-US" sz="1400" b="1" dirty="0" smtClean="0">
              <a:solidFill>
                <a:sysClr val="windowText" lastClr="000000"/>
              </a:solidFill>
            </a:rPr>
            <a:t> </a:t>
          </a:r>
          <a:r>
            <a:rPr lang="en-US" sz="1400" b="1" dirty="0" err="1" smtClean="0">
              <a:solidFill>
                <a:sysClr val="windowText" lastClr="000000"/>
              </a:solidFill>
            </a:rPr>
            <a:t>bog‘lovchilari</a:t>
          </a:r>
          <a:endParaRPr lang="ru-RU" sz="1400" b="1" dirty="0">
            <a:solidFill>
              <a:sysClr val="windowText" lastClr="000000"/>
            </a:solidFill>
          </a:endParaRPr>
        </a:p>
      </dgm:t>
    </dgm:pt>
    <dgm:pt modelId="{508939FD-4D76-4063-AEAD-87A5984F84A6}" type="parTrans" cxnId="{109CD5B9-ED6A-4A6C-A4DA-4E6CE1EF8EAE}">
      <dgm:prSet/>
      <dgm:spPr/>
      <dgm:t>
        <a:bodyPr/>
        <a:lstStyle/>
        <a:p>
          <a:endParaRPr lang="ru-RU"/>
        </a:p>
      </dgm:t>
    </dgm:pt>
    <dgm:pt modelId="{5793A8F1-6323-418A-A91B-B692A650950F}" type="sibTrans" cxnId="{109CD5B9-ED6A-4A6C-A4DA-4E6CE1EF8EAE}">
      <dgm:prSet/>
      <dgm:spPr/>
      <dgm:t>
        <a:bodyPr/>
        <a:lstStyle/>
        <a:p>
          <a:endParaRPr lang="ru-RU"/>
        </a:p>
      </dgm:t>
    </dgm:pt>
    <dgm:pt modelId="{E4F7DC9A-77A9-4D21-AD7A-C8BB3314A6F2}">
      <dgm:prSet phldrT="[Текст]" custT="1"/>
      <dgm:spPr>
        <a:solidFill>
          <a:srgbClr val="66FF99"/>
        </a:solidFill>
      </dgm:spPr>
      <dgm:t>
        <a:bodyPr/>
        <a:lstStyle/>
        <a:p>
          <a:r>
            <a:rPr lang="en-US" sz="1600" b="1" dirty="0" err="1" smtClean="0">
              <a:solidFill>
                <a:schemeClr val="bg1"/>
              </a:solidFill>
            </a:rPr>
            <a:t>Uyushiq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bo‘laklar</a:t>
          </a:r>
          <a:endParaRPr lang="ru-RU" sz="1600" b="1" dirty="0">
            <a:solidFill>
              <a:schemeClr val="bg1"/>
            </a:solidFill>
          </a:endParaRPr>
        </a:p>
      </dgm:t>
    </dgm:pt>
    <dgm:pt modelId="{C8F83762-FBD1-4597-A639-7B8E23F84A49}" type="parTrans" cxnId="{0F89B4A6-8CC8-4926-B215-D6BC6693010C}">
      <dgm:prSet/>
      <dgm:spPr/>
      <dgm:t>
        <a:bodyPr/>
        <a:lstStyle/>
        <a:p>
          <a:endParaRPr lang="ru-RU"/>
        </a:p>
      </dgm:t>
    </dgm:pt>
    <dgm:pt modelId="{7CDAF9CB-5FF7-4A03-8364-37481EB99021}" type="sibTrans" cxnId="{0F89B4A6-8CC8-4926-B215-D6BC6693010C}">
      <dgm:prSet/>
      <dgm:spPr/>
      <dgm:t>
        <a:bodyPr/>
        <a:lstStyle/>
        <a:p>
          <a:endParaRPr lang="ru-RU"/>
        </a:p>
      </dgm:t>
    </dgm:pt>
    <dgm:pt modelId="{99FF5CF9-D73F-433E-A8B3-F97505C4D4A2}">
      <dgm:prSet phldrT="[Текст]" custT="1"/>
      <dgm:spPr>
        <a:solidFill>
          <a:srgbClr val="66FF99"/>
        </a:solidFill>
      </dgm:spPr>
      <dgm:t>
        <a:bodyPr/>
        <a:lstStyle/>
        <a:p>
          <a:r>
            <a:rPr lang="en-US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Ukam</a:t>
          </a:r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goh</a:t>
          </a:r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menga</a:t>
          </a:r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4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goh</a:t>
          </a:r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onamga</a:t>
          </a:r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hayron</a:t>
          </a:r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tikilib</a:t>
          </a:r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turardi</a:t>
          </a:r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ru-RU" sz="1400" dirty="0">
            <a:solidFill>
              <a:schemeClr val="bg1"/>
            </a:solidFill>
          </a:endParaRPr>
        </a:p>
      </dgm:t>
    </dgm:pt>
    <dgm:pt modelId="{AFF5D1F8-2586-451A-957E-85BF0DC8D5C9}" type="parTrans" cxnId="{163B94C6-5490-41C8-9906-034EEB2245A6}">
      <dgm:prSet/>
      <dgm:spPr/>
      <dgm:t>
        <a:bodyPr/>
        <a:lstStyle/>
        <a:p>
          <a:endParaRPr lang="ru-RU"/>
        </a:p>
      </dgm:t>
    </dgm:pt>
    <dgm:pt modelId="{CD3667FC-1203-470A-A88A-2B009C15CB16}" type="sibTrans" cxnId="{163B94C6-5490-41C8-9906-034EEB2245A6}">
      <dgm:prSet/>
      <dgm:spPr/>
      <dgm:t>
        <a:bodyPr/>
        <a:lstStyle/>
        <a:p>
          <a:endParaRPr lang="ru-RU"/>
        </a:p>
      </dgm:t>
    </dgm:pt>
    <dgm:pt modelId="{852994AD-8A45-4E94-A629-504F1885298D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err="1" smtClean="0">
              <a:solidFill>
                <a:schemeClr val="bg1"/>
              </a:solidFill>
            </a:rPr>
            <a:t>Sodda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gaplar</a:t>
          </a:r>
          <a:endParaRPr lang="ru-RU" sz="1600" b="1" dirty="0">
            <a:solidFill>
              <a:schemeClr val="bg1"/>
            </a:solidFill>
          </a:endParaRPr>
        </a:p>
      </dgm:t>
    </dgm:pt>
    <dgm:pt modelId="{B6ACB948-8FFD-4E59-8D64-813EA041EC93}" type="parTrans" cxnId="{DF8BB44F-FCCB-4713-B929-A76DF6FB3990}">
      <dgm:prSet/>
      <dgm:spPr/>
      <dgm:t>
        <a:bodyPr/>
        <a:lstStyle/>
        <a:p>
          <a:endParaRPr lang="ru-RU"/>
        </a:p>
      </dgm:t>
    </dgm:pt>
    <dgm:pt modelId="{BB4A01C6-20BB-44E1-A7C0-362EAEBE42F2}" type="sibTrans" cxnId="{DF8BB44F-FCCB-4713-B929-A76DF6FB3990}">
      <dgm:prSet/>
      <dgm:spPr/>
      <dgm:t>
        <a:bodyPr/>
        <a:lstStyle/>
        <a:p>
          <a:endParaRPr lang="ru-RU"/>
        </a:p>
      </dgm:t>
    </dgm:pt>
    <dgm:pt modelId="{224DB818-B81B-4E5D-B715-2CF4F59293A2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bg1"/>
              </a:solidFill>
            </a:rPr>
            <a:t>Goh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r>
            <a:rPr lang="en-US" sz="1400" dirty="0" err="1" smtClean="0">
              <a:solidFill>
                <a:schemeClr val="bg1"/>
              </a:solidFill>
            </a:rPr>
            <a:t>sho‘x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r>
            <a:rPr lang="en-US" sz="1400" dirty="0" err="1" smtClean="0">
              <a:solidFill>
                <a:schemeClr val="bg1"/>
              </a:solidFill>
            </a:rPr>
            <a:t>musiqa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r>
            <a:rPr lang="en-US" sz="1400" dirty="0" err="1" smtClean="0">
              <a:solidFill>
                <a:schemeClr val="bg1"/>
              </a:solidFill>
            </a:rPr>
            <a:t>yangraydi</a:t>
          </a:r>
          <a:r>
            <a:rPr lang="en-US" sz="1400" dirty="0" smtClean="0">
              <a:solidFill>
                <a:schemeClr val="bg1"/>
              </a:solidFill>
            </a:rPr>
            <a:t>, </a:t>
          </a:r>
          <a:r>
            <a:rPr lang="en-US" sz="1400" b="1" dirty="0" err="1" smtClean="0">
              <a:solidFill>
                <a:schemeClr val="bg1"/>
              </a:solidFill>
            </a:rPr>
            <a:t>goh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r>
            <a:rPr lang="en-US" sz="1400" dirty="0" err="1" smtClean="0">
              <a:solidFill>
                <a:schemeClr val="bg1"/>
              </a:solidFill>
            </a:rPr>
            <a:t>zo‘r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r>
            <a:rPr lang="en-US" sz="1400" dirty="0" err="1" smtClean="0">
              <a:solidFill>
                <a:schemeClr val="bg1"/>
              </a:solidFill>
            </a:rPr>
            <a:t>qahqaha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r>
            <a:rPr lang="en-US" sz="1400" dirty="0" err="1" smtClean="0">
              <a:solidFill>
                <a:schemeClr val="bg1"/>
              </a:solidFill>
            </a:rPr>
            <a:t>olamni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r>
            <a:rPr lang="en-US" sz="1400" dirty="0" err="1" smtClean="0">
              <a:solidFill>
                <a:schemeClr val="bg1"/>
              </a:solidFill>
            </a:rPr>
            <a:t>buzadi</a:t>
          </a:r>
          <a:r>
            <a:rPr lang="en-US" sz="1400" dirty="0" smtClean="0">
              <a:solidFill>
                <a:schemeClr val="bg1"/>
              </a:solidFill>
            </a:rPr>
            <a:t>.</a:t>
          </a:r>
          <a:endParaRPr lang="ru-RU" sz="1400" dirty="0">
            <a:solidFill>
              <a:schemeClr val="bg1"/>
            </a:solidFill>
          </a:endParaRPr>
        </a:p>
      </dgm:t>
    </dgm:pt>
    <dgm:pt modelId="{C6D2E34B-68F9-41FD-88C5-26218C6A7A49}" type="parTrans" cxnId="{CCBBB136-9A75-4093-8653-5D19FAC73EBD}">
      <dgm:prSet/>
      <dgm:spPr/>
      <dgm:t>
        <a:bodyPr/>
        <a:lstStyle/>
        <a:p>
          <a:endParaRPr lang="ru-RU"/>
        </a:p>
      </dgm:t>
    </dgm:pt>
    <dgm:pt modelId="{79DC32CF-0BB5-4F81-8004-C6A618B74FF7}" type="sibTrans" cxnId="{CCBBB136-9A75-4093-8653-5D19FAC73EBD}">
      <dgm:prSet/>
      <dgm:spPr/>
      <dgm:t>
        <a:bodyPr/>
        <a:lstStyle/>
        <a:p>
          <a:endParaRPr lang="ru-RU"/>
        </a:p>
      </dgm:t>
    </dgm:pt>
    <dgm:pt modelId="{2767A22F-0FAA-48C2-91E2-D5407BC06966}" type="pres">
      <dgm:prSet presAssocID="{9C044E46-E897-4AB2-9DC1-71BBE27D67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9EA7AD-770D-4729-957F-AFD68FBAEB07}" type="pres">
      <dgm:prSet presAssocID="{BD3C7007-F096-45E4-82E5-7CB1498CE16B}" presName="hierRoot1" presStyleCnt="0"/>
      <dgm:spPr/>
    </dgm:pt>
    <dgm:pt modelId="{E676E645-1BBF-4DE0-B834-6885288BAC85}" type="pres">
      <dgm:prSet presAssocID="{BD3C7007-F096-45E4-82E5-7CB1498CE16B}" presName="composite" presStyleCnt="0"/>
      <dgm:spPr/>
    </dgm:pt>
    <dgm:pt modelId="{5205C50E-4776-468A-9339-57C2707EDB82}" type="pres">
      <dgm:prSet presAssocID="{BD3C7007-F096-45E4-82E5-7CB1498CE16B}" presName="background" presStyleLbl="node0" presStyleIdx="0" presStyleCn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51C75AA-CAB7-4C13-8D46-960A35794CAE}" type="pres">
      <dgm:prSet presAssocID="{BD3C7007-F096-45E4-82E5-7CB1498CE16B}" presName="text" presStyleLbl="fgAcc0" presStyleIdx="0" presStyleCnt="1" custScaleX="136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4ADD4D-951A-4641-9117-95108E5B141E}" type="pres">
      <dgm:prSet presAssocID="{BD3C7007-F096-45E4-82E5-7CB1498CE16B}" presName="hierChild2" presStyleCnt="0"/>
      <dgm:spPr/>
    </dgm:pt>
    <dgm:pt modelId="{6AF9E59B-9142-420A-9347-6A6F65F03EDC}" type="pres">
      <dgm:prSet presAssocID="{C8F83762-FBD1-4597-A639-7B8E23F84A4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AC4ED23-6794-4BD0-A0E0-352B9C06CEBE}" type="pres">
      <dgm:prSet presAssocID="{E4F7DC9A-77A9-4D21-AD7A-C8BB3314A6F2}" presName="hierRoot2" presStyleCnt="0"/>
      <dgm:spPr/>
    </dgm:pt>
    <dgm:pt modelId="{8E508FF4-3F27-4D46-843B-FD28BFBB9330}" type="pres">
      <dgm:prSet presAssocID="{E4F7DC9A-77A9-4D21-AD7A-C8BB3314A6F2}" presName="composite2" presStyleCnt="0"/>
      <dgm:spPr/>
    </dgm:pt>
    <dgm:pt modelId="{2BCB2A6E-7926-415C-9486-76EAD08CEC55}" type="pres">
      <dgm:prSet presAssocID="{E4F7DC9A-77A9-4D21-AD7A-C8BB3314A6F2}" presName="background2" presStyleLbl="node2" presStyleIdx="0" presStyleCnt="2"/>
      <dgm:spPr>
        <a:solidFill>
          <a:srgbClr val="66FF99"/>
        </a:solidFill>
      </dgm:spPr>
    </dgm:pt>
    <dgm:pt modelId="{ED051F71-3E11-4CAA-AAAC-3ABD5CA5A264}" type="pres">
      <dgm:prSet presAssocID="{E4F7DC9A-77A9-4D21-AD7A-C8BB3314A6F2}" presName="text2" presStyleLbl="fgAcc2" presStyleIdx="0" presStyleCnt="2" custScaleX="113465" custLinFactNeighborX="-33442" custLinFactNeighborY="-4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487530-FA98-40F5-A022-90F3CAB88F54}" type="pres">
      <dgm:prSet presAssocID="{E4F7DC9A-77A9-4D21-AD7A-C8BB3314A6F2}" presName="hierChild3" presStyleCnt="0"/>
      <dgm:spPr/>
    </dgm:pt>
    <dgm:pt modelId="{1D6EFD7E-4FC1-458E-947E-2E9EF32B69A2}" type="pres">
      <dgm:prSet presAssocID="{AFF5D1F8-2586-451A-957E-85BF0DC8D5C9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2DB6D81-E7EC-455F-A275-B608C8D98D0C}" type="pres">
      <dgm:prSet presAssocID="{99FF5CF9-D73F-433E-A8B3-F97505C4D4A2}" presName="hierRoot3" presStyleCnt="0"/>
      <dgm:spPr/>
    </dgm:pt>
    <dgm:pt modelId="{A3BBA1BE-E50A-4B47-855D-41A1CEEFE4C7}" type="pres">
      <dgm:prSet presAssocID="{99FF5CF9-D73F-433E-A8B3-F97505C4D4A2}" presName="composite3" presStyleCnt="0"/>
      <dgm:spPr/>
    </dgm:pt>
    <dgm:pt modelId="{DA5C0C82-7EDB-4FC3-B23A-EB4BBF625A6B}" type="pres">
      <dgm:prSet presAssocID="{99FF5CF9-D73F-433E-A8B3-F97505C4D4A2}" presName="background3" presStyleLbl="node3" presStyleIdx="0" presStyleCnt="2"/>
      <dgm:spPr>
        <a:solidFill>
          <a:srgbClr val="66FF99"/>
        </a:solidFill>
      </dgm:spPr>
    </dgm:pt>
    <dgm:pt modelId="{8D1341C2-03E5-46D1-BA13-AC004A5B2EEA}" type="pres">
      <dgm:prSet presAssocID="{99FF5CF9-D73F-433E-A8B3-F97505C4D4A2}" presName="text3" presStyleLbl="fgAcc3" presStyleIdx="0" presStyleCnt="2" custScaleX="191461" custLinFactNeighborX="-51117" custLinFactNeighborY="-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EFB194-5E45-470C-887D-1933D84A89EA}" type="pres">
      <dgm:prSet presAssocID="{99FF5CF9-D73F-433E-A8B3-F97505C4D4A2}" presName="hierChild4" presStyleCnt="0"/>
      <dgm:spPr/>
    </dgm:pt>
    <dgm:pt modelId="{6DA47CD3-0BEB-4AFD-B10E-A99E06BF28B1}" type="pres">
      <dgm:prSet presAssocID="{B6ACB948-8FFD-4E59-8D64-813EA041EC9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92D7A1F-9061-4857-9DD0-76A885B67CAB}" type="pres">
      <dgm:prSet presAssocID="{852994AD-8A45-4E94-A629-504F1885298D}" presName="hierRoot2" presStyleCnt="0"/>
      <dgm:spPr/>
    </dgm:pt>
    <dgm:pt modelId="{08DDB627-2426-492D-8E51-C13DC8D36DF2}" type="pres">
      <dgm:prSet presAssocID="{852994AD-8A45-4E94-A629-504F1885298D}" presName="composite2" presStyleCnt="0"/>
      <dgm:spPr/>
    </dgm:pt>
    <dgm:pt modelId="{10BB6E4A-833B-4678-949D-5963EC96C0EF}" type="pres">
      <dgm:prSet presAssocID="{852994AD-8A45-4E94-A629-504F1885298D}" presName="background2" presStyleLbl="node2" presStyleIdx="1" presStyleCnt="2"/>
      <dgm:spPr>
        <a:solidFill>
          <a:schemeClr val="accent3">
            <a:lumMod val="40000"/>
            <a:lumOff val="60000"/>
          </a:schemeClr>
        </a:solidFill>
      </dgm:spPr>
    </dgm:pt>
    <dgm:pt modelId="{3834A9DC-8821-4B47-9029-E15DA2D7E971}" type="pres">
      <dgm:prSet presAssocID="{852994AD-8A45-4E94-A629-504F1885298D}" presName="text2" presStyleLbl="fgAcc2" presStyleIdx="1" presStyleCnt="2" custLinFactNeighborX="34567" custLinFactNeighborY="-4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6AECCD-48E3-4576-9E6B-A1B61ECA3D00}" type="pres">
      <dgm:prSet presAssocID="{852994AD-8A45-4E94-A629-504F1885298D}" presName="hierChild3" presStyleCnt="0"/>
      <dgm:spPr/>
    </dgm:pt>
    <dgm:pt modelId="{49A537C8-8A24-4449-9EAE-A20BD2BBDB49}" type="pres">
      <dgm:prSet presAssocID="{C6D2E34B-68F9-41FD-88C5-26218C6A7A4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2A9F0A5-4D55-4A00-A9A3-A4350CC55A95}" type="pres">
      <dgm:prSet presAssocID="{224DB818-B81B-4E5D-B715-2CF4F59293A2}" presName="hierRoot3" presStyleCnt="0"/>
      <dgm:spPr/>
    </dgm:pt>
    <dgm:pt modelId="{143766C4-2D08-4FC6-A9CB-910E169BFB30}" type="pres">
      <dgm:prSet presAssocID="{224DB818-B81B-4E5D-B715-2CF4F59293A2}" presName="composite3" presStyleCnt="0"/>
      <dgm:spPr/>
    </dgm:pt>
    <dgm:pt modelId="{C62E6A87-D586-4E1F-AC22-75778B5F774B}" type="pres">
      <dgm:prSet presAssocID="{224DB818-B81B-4E5D-B715-2CF4F59293A2}" presName="background3" presStyleLbl="node3" presStyleIdx="1" presStyleCnt="2"/>
      <dgm:spPr>
        <a:solidFill>
          <a:schemeClr val="accent3">
            <a:lumMod val="40000"/>
            <a:lumOff val="60000"/>
          </a:schemeClr>
        </a:solidFill>
      </dgm:spPr>
    </dgm:pt>
    <dgm:pt modelId="{29BEE268-1627-40A7-B52C-05BB294DB3D4}" type="pres">
      <dgm:prSet presAssocID="{224DB818-B81B-4E5D-B715-2CF4F59293A2}" presName="text3" presStyleLbl="fgAcc3" presStyleIdx="1" presStyleCnt="2" custScaleX="205861" custLinFactNeighborX="49157" custLinFactNeighborY="-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B0C5E9-9045-4D59-ABB4-A800B8CC94AF}" type="pres">
      <dgm:prSet presAssocID="{224DB818-B81B-4E5D-B715-2CF4F59293A2}" presName="hierChild4" presStyleCnt="0"/>
      <dgm:spPr/>
    </dgm:pt>
  </dgm:ptLst>
  <dgm:cxnLst>
    <dgm:cxn modelId="{C7A85410-3CF7-47F4-B28F-963B3FE09786}" type="presOf" srcId="{B6ACB948-8FFD-4E59-8D64-813EA041EC93}" destId="{6DA47CD3-0BEB-4AFD-B10E-A99E06BF28B1}" srcOrd="0" destOrd="0" presId="urn:microsoft.com/office/officeart/2005/8/layout/hierarchy1"/>
    <dgm:cxn modelId="{163B94C6-5490-41C8-9906-034EEB2245A6}" srcId="{E4F7DC9A-77A9-4D21-AD7A-C8BB3314A6F2}" destId="{99FF5CF9-D73F-433E-A8B3-F97505C4D4A2}" srcOrd="0" destOrd="0" parTransId="{AFF5D1F8-2586-451A-957E-85BF0DC8D5C9}" sibTransId="{CD3667FC-1203-470A-A88A-2B009C15CB16}"/>
    <dgm:cxn modelId="{4FC9CB6F-E7B0-4636-8902-B0CD276115D1}" type="presOf" srcId="{AFF5D1F8-2586-451A-957E-85BF0DC8D5C9}" destId="{1D6EFD7E-4FC1-458E-947E-2E9EF32B69A2}" srcOrd="0" destOrd="0" presId="urn:microsoft.com/office/officeart/2005/8/layout/hierarchy1"/>
    <dgm:cxn modelId="{1FC625E2-6840-4D98-8776-E3284CC0865C}" type="presOf" srcId="{C8F83762-FBD1-4597-A639-7B8E23F84A49}" destId="{6AF9E59B-9142-420A-9347-6A6F65F03EDC}" srcOrd="0" destOrd="0" presId="urn:microsoft.com/office/officeart/2005/8/layout/hierarchy1"/>
    <dgm:cxn modelId="{624D9209-4608-4EA3-BC25-FC2FAFEDB331}" type="presOf" srcId="{9C044E46-E897-4AB2-9DC1-71BBE27D678F}" destId="{2767A22F-0FAA-48C2-91E2-D5407BC06966}" srcOrd="0" destOrd="0" presId="urn:microsoft.com/office/officeart/2005/8/layout/hierarchy1"/>
    <dgm:cxn modelId="{15C1FE87-BEA1-4C02-8625-8E2D415521B4}" type="presOf" srcId="{852994AD-8A45-4E94-A629-504F1885298D}" destId="{3834A9DC-8821-4B47-9029-E15DA2D7E971}" srcOrd="0" destOrd="0" presId="urn:microsoft.com/office/officeart/2005/8/layout/hierarchy1"/>
    <dgm:cxn modelId="{0F1E5D1F-15C1-4698-8953-19C2195986D1}" type="presOf" srcId="{224DB818-B81B-4E5D-B715-2CF4F59293A2}" destId="{29BEE268-1627-40A7-B52C-05BB294DB3D4}" srcOrd="0" destOrd="0" presId="urn:microsoft.com/office/officeart/2005/8/layout/hierarchy1"/>
    <dgm:cxn modelId="{0F89B4A6-8CC8-4926-B215-D6BC6693010C}" srcId="{BD3C7007-F096-45E4-82E5-7CB1498CE16B}" destId="{E4F7DC9A-77A9-4D21-AD7A-C8BB3314A6F2}" srcOrd="0" destOrd="0" parTransId="{C8F83762-FBD1-4597-A639-7B8E23F84A49}" sibTransId="{7CDAF9CB-5FF7-4A03-8364-37481EB99021}"/>
    <dgm:cxn modelId="{CCBBB136-9A75-4093-8653-5D19FAC73EBD}" srcId="{852994AD-8A45-4E94-A629-504F1885298D}" destId="{224DB818-B81B-4E5D-B715-2CF4F59293A2}" srcOrd="0" destOrd="0" parTransId="{C6D2E34B-68F9-41FD-88C5-26218C6A7A49}" sibTransId="{79DC32CF-0BB5-4F81-8004-C6A618B74FF7}"/>
    <dgm:cxn modelId="{EFF6ED0A-C317-4B1B-A119-0E455BAF5ED1}" type="presOf" srcId="{C6D2E34B-68F9-41FD-88C5-26218C6A7A49}" destId="{49A537C8-8A24-4449-9EAE-A20BD2BBDB49}" srcOrd="0" destOrd="0" presId="urn:microsoft.com/office/officeart/2005/8/layout/hierarchy1"/>
    <dgm:cxn modelId="{09D5492A-E452-4935-81A2-1D20DDCA6ACE}" type="presOf" srcId="{BD3C7007-F096-45E4-82E5-7CB1498CE16B}" destId="{151C75AA-CAB7-4C13-8D46-960A35794CAE}" srcOrd="0" destOrd="0" presId="urn:microsoft.com/office/officeart/2005/8/layout/hierarchy1"/>
    <dgm:cxn modelId="{0A5E1F67-0BDE-455B-9C4F-52159F0E3350}" type="presOf" srcId="{99FF5CF9-D73F-433E-A8B3-F97505C4D4A2}" destId="{8D1341C2-03E5-46D1-BA13-AC004A5B2EEA}" srcOrd="0" destOrd="0" presId="urn:microsoft.com/office/officeart/2005/8/layout/hierarchy1"/>
    <dgm:cxn modelId="{756BDBFD-3DE6-415A-BEBC-53A9CA322412}" type="presOf" srcId="{E4F7DC9A-77A9-4D21-AD7A-C8BB3314A6F2}" destId="{ED051F71-3E11-4CAA-AAAC-3ABD5CA5A264}" srcOrd="0" destOrd="0" presId="urn:microsoft.com/office/officeart/2005/8/layout/hierarchy1"/>
    <dgm:cxn modelId="{DF8BB44F-FCCB-4713-B929-A76DF6FB3990}" srcId="{BD3C7007-F096-45E4-82E5-7CB1498CE16B}" destId="{852994AD-8A45-4E94-A629-504F1885298D}" srcOrd="1" destOrd="0" parTransId="{B6ACB948-8FFD-4E59-8D64-813EA041EC93}" sibTransId="{BB4A01C6-20BB-44E1-A7C0-362EAEBE42F2}"/>
    <dgm:cxn modelId="{109CD5B9-ED6A-4A6C-A4DA-4E6CE1EF8EAE}" srcId="{9C044E46-E897-4AB2-9DC1-71BBE27D678F}" destId="{BD3C7007-F096-45E4-82E5-7CB1498CE16B}" srcOrd="0" destOrd="0" parTransId="{508939FD-4D76-4063-AEAD-87A5984F84A6}" sibTransId="{5793A8F1-6323-418A-A91B-B692A650950F}"/>
    <dgm:cxn modelId="{42AE5B6B-E233-4E29-974D-1CA6CEA9EB9C}" type="presParOf" srcId="{2767A22F-0FAA-48C2-91E2-D5407BC06966}" destId="{9A9EA7AD-770D-4729-957F-AFD68FBAEB07}" srcOrd="0" destOrd="0" presId="urn:microsoft.com/office/officeart/2005/8/layout/hierarchy1"/>
    <dgm:cxn modelId="{95FCBD2E-85CC-467B-ACDE-55AC0DB914C3}" type="presParOf" srcId="{9A9EA7AD-770D-4729-957F-AFD68FBAEB07}" destId="{E676E645-1BBF-4DE0-B834-6885288BAC85}" srcOrd="0" destOrd="0" presId="urn:microsoft.com/office/officeart/2005/8/layout/hierarchy1"/>
    <dgm:cxn modelId="{8D95EAA1-2606-4BAC-83DE-1201410F7E35}" type="presParOf" srcId="{E676E645-1BBF-4DE0-B834-6885288BAC85}" destId="{5205C50E-4776-468A-9339-57C2707EDB82}" srcOrd="0" destOrd="0" presId="urn:microsoft.com/office/officeart/2005/8/layout/hierarchy1"/>
    <dgm:cxn modelId="{6B8C5C82-AE62-4D3A-8C1C-1D368A97DC00}" type="presParOf" srcId="{E676E645-1BBF-4DE0-B834-6885288BAC85}" destId="{151C75AA-CAB7-4C13-8D46-960A35794CAE}" srcOrd="1" destOrd="0" presId="urn:microsoft.com/office/officeart/2005/8/layout/hierarchy1"/>
    <dgm:cxn modelId="{E95BF2FB-1F2D-4BE9-8695-10A0D0CA0A4F}" type="presParOf" srcId="{9A9EA7AD-770D-4729-957F-AFD68FBAEB07}" destId="{5F4ADD4D-951A-4641-9117-95108E5B141E}" srcOrd="1" destOrd="0" presId="urn:microsoft.com/office/officeart/2005/8/layout/hierarchy1"/>
    <dgm:cxn modelId="{8D060A78-06E5-4046-9B77-A8CFA8065CFE}" type="presParOf" srcId="{5F4ADD4D-951A-4641-9117-95108E5B141E}" destId="{6AF9E59B-9142-420A-9347-6A6F65F03EDC}" srcOrd="0" destOrd="0" presId="urn:microsoft.com/office/officeart/2005/8/layout/hierarchy1"/>
    <dgm:cxn modelId="{EC0C88C8-0D52-44D4-97A9-85CE6BEBA689}" type="presParOf" srcId="{5F4ADD4D-951A-4641-9117-95108E5B141E}" destId="{7AC4ED23-6794-4BD0-A0E0-352B9C06CEBE}" srcOrd="1" destOrd="0" presId="urn:microsoft.com/office/officeart/2005/8/layout/hierarchy1"/>
    <dgm:cxn modelId="{7381D878-C46B-440B-BC03-E40A1510D20E}" type="presParOf" srcId="{7AC4ED23-6794-4BD0-A0E0-352B9C06CEBE}" destId="{8E508FF4-3F27-4D46-843B-FD28BFBB9330}" srcOrd="0" destOrd="0" presId="urn:microsoft.com/office/officeart/2005/8/layout/hierarchy1"/>
    <dgm:cxn modelId="{6D9BBDFB-7ED7-4EF1-A1B9-36518A862919}" type="presParOf" srcId="{8E508FF4-3F27-4D46-843B-FD28BFBB9330}" destId="{2BCB2A6E-7926-415C-9486-76EAD08CEC55}" srcOrd="0" destOrd="0" presId="urn:microsoft.com/office/officeart/2005/8/layout/hierarchy1"/>
    <dgm:cxn modelId="{74086A2D-A6B5-4E30-A342-FF864080A90B}" type="presParOf" srcId="{8E508FF4-3F27-4D46-843B-FD28BFBB9330}" destId="{ED051F71-3E11-4CAA-AAAC-3ABD5CA5A264}" srcOrd="1" destOrd="0" presId="urn:microsoft.com/office/officeart/2005/8/layout/hierarchy1"/>
    <dgm:cxn modelId="{65A611E4-5D44-43EF-832D-E6190880CD54}" type="presParOf" srcId="{7AC4ED23-6794-4BD0-A0E0-352B9C06CEBE}" destId="{6B487530-FA98-40F5-A022-90F3CAB88F54}" srcOrd="1" destOrd="0" presId="urn:microsoft.com/office/officeart/2005/8/layout/hierarchy1"/>
    <dgm:cxn modelId="{5A8F44F5-31E3-4A9C-88D2-08D563F6ED5B}" type="presParOf" srcId="{6B487530-FA98-40F5-A022-90F3CAB88F54}" destId="{1D6EFD7E-4FC1-458E-947E-2E9EF32B69A2}" srcOrd="0" destOrd="0" presId="urn:microsoft.com/office/officeart/2005/8/layout/hierarchy1"/>
    <dgm:cxn modelId="{022A2C02-2B1B-44F7-8696-2D453552A04A}" type="presParOf" srcId="{6B487530-FA98-40F5-A022-90F3CAB88F54}" destId="{22DB6D81-E7EC-455F-A275-B608C8D98D0C}" srcOrd="1" destOrd="0" presId="urn:microsoft.com/office/officeart/2005/8/layout/hierarchy1"/>
    <dgm:cxn modelId="{41B79885-F474-438F-822D-6C49A3BBEAEA}" type="presParOf" srcId="{22DB6D81-E7EC-455F-A275-B608C8D98D0C}" destId="{A3BBA1BE-E50A-4B47-855D-41A1CEEFE4C7}" srcOrd="0" destOrd="0" presId="urn:microsoft.com/office/officeart/2005/8/layout/hierarchy1"/>
    <dgm:cxn modelId="{1E18D862-17FE-4A7B-BC73-658D26FB3B6E}" type="presParOf" srcId="{A3BBA1BE-E50A-4B47-855D-41A1CEEFE4C7}" destId="{DA5C0C82-7EDB-4FC3-B23A-EB4BBF625A6B}" srcOrd="0" destOrd="0" presId="urn:microsoft.com/office/officeart/2005/8/layout/hierarchy1"/>
    <dgm:cxn modelId="{A787B520-BE99-47F6-AD29-2366621CA81C}" type="presParOf" srcId="{A3BBA1BE-E50A-4B47-855D-41A1CEEFE4C7}" destId="{8D1341C2-03E5-46D1-BA13-AC004A5B2EEA}" srcOrd="1" destOrd="0" presId="urn:microsoft.com/office/officeart/2005/8/layout/hierarchy1"/>
    <dgm:cxn modelId="{0ADE9AE9-2066-42D2-9939-62284948EBC5}" type="presParOf" srcId="{22DB6D81-E7EC-455F-A275-B608C8D98D0C}" destId="{75EFB194-5E45-470C-887D-1933D84A89EA}" srcOrd="1" destOrd="0" presId="urn:microsoft.com/office/officeart/2005/8/layout/hierarchy1"/>
    <dgm:cxn modelId="{57676D88-535D-4BCF-B653-B373E7AB27E6}" type="presParOf" srcId="{5F4ADD4D-951A-4641-9117-95108E5B141E}" destId="{6DA47CD3-0BEB-4AFD-B10E-A99E06BF28B1}" srcOrd="2" destOrd="0" presId="urn:microsoft.com/office/officeart/2005/8/layout/hierarchy1"/>
    <dgm:cxn modelId="{6E975FB0-6EF8-457D-BE68-1A5FC604AC62}" type="presParOf" srcId="{5F4ADD4D-951A-4641-9117-95108E5B141E}" destId="{192D7A1F-9061-4857-9DD0-76A885B67CAB}" srcOrd="3" destOrd="0" presId="urn:microsoft.com/office/officeart/2005/8/layout/hierarchy1"/>
    <dgm:cxn modelId="{1518F007-72BE-4209-A8C3-4783990C337D}" type="presParOf" srcId="{192D7A1F-9061-4857-9DD0-76A885B67CAB}" destId="{08DDB627-2426-492D-8E51-C13DC8D36DF2}" srcOrd="0" destOrd="0" presId="urn:microsoft.com/office/officeart/2005/8/layout/hierarchy1"/>
    <dgm:cxn modelId="{C67A1D1B-D9E5-4878-8F80-2F8DDAF1D73B}" type="presParOf" srcId="{08DDB627-2426-492D-8E51-C13DC8D36DF2}" destId="{10BB6E4A-833B-4678-949D-5963EC96C0EF}" srcOrd="0" destOrd="0" presId="urn:microsoft.com/office/officeart/2005/8/layout/hierarchy1"/>
    <dgm:cxn modelId="{FA0D5B70-B417-4B7A-9740-111248C4BAB2}" type="presParOf" srcId="{08DDB627-2426-492D-8E51-C13DC8D36DF2}" destId="{3834A9DC-8821-4B47-9029-E15DA2D7E971}" srcOrd="1" destOrd="0" presId="urn:microsoft.com/office/officeart/2005/8/layout/hierarchy1"/>
    <dgm:cxn modelId="{AD14F773-6CE7-454C-9EEB-32CA509EC53C}" type="presParOf" srcId="{192D7A1F-9061-4857-9DD0-76A885B67CAB}" destId="{F86AECCD-48E3-4576-9E6B-A1B61ECA3D00}" srcOrd="1" destOrd="0" presId="urn:microsoft.com/office/officeart/2005/8/layout/hierarchy1"/>
    <dgm:cxn modelId="{F62685F9-5660-449A-BA0D-FE74C017BABC}" type="presParOf" srcId="{F86AECCD-48E3-4576-9E6B-A1B61ECA3D00}" destId="{49A537C8-8A24-4449-9EAE-A20BD2BBDB49}" srcOrd="0" destOrd="0" presId="urn:microsoft.com/office/officeart/2005/8/layout/hierarchy1"/>
    <dgm:cxn modelId="{B7F44C8B-86F8-439E-B235-985C18BA279B}" type="presParOf" srcId="{F86AECCD-48E3-4576-9E6B-A1B61ECA3D00}" destId="{12A9F0A5-4D55-4A00-A9A3-A4350CC55A95}" srcOrd="1" destOrd="0" presId="urn:microsoft.com/office/officeart/2005/8/layout/hierarchy1"/>
    <dgm:cxn modelId="{F0E100A3-640C-4396-9D13-A1264E54503D}" type="presParOf" srcId="{12A9F0A5-4D55-4A00-A9A3-A4350CC55A95}" destId="{143766C4-2D08-4FC6-A9CB-910E169BFB30}" srcOrd="0" destOrd="0" presId="urn:microsoft.com/office/officeart/2005/8/layout/hierarchy1"/>
    <dgm:cxn modelId="{9DE17E3E-3D18-4384-AC15-56ACFE154449}" type="presParOf" srcId="{143766C4-2D08-4FC6-A9CB-910E169BFB30}" destId="{C62E6A87-D586-4E1F-AC22-75778B5F774B}" srcOrd="0" destOrd="0" presId="urn:microsoft.com/office/officeart/2005/8/layout/hierarchy1"/>
    <dgm:cxn modelId="{64B3C967-260B-4EDE-ABD4-9058368DD675}" type="presParOf" srcId="{143766C4-2D08-4FC6-A9CB-910E169BFB30}" destId="{29BEE268-1627-40A7-B52C-05BB294DB3D4}" srcOrd="1" destOrd="0" presId="urn:microsoft.com/office/officeart/2005/8/layout/hierarchy1"/>
    <dgm:cxn modelId="{F883BD47-F788-4859-A397-1099A1F09E6E}" type="presParOf" srcId="{12A9F0A5-4D55-4A00-A9A3-A4350CC55A95}" destId="{0FB0C5E9-9045-4D59-ABB4-A800B8CC94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EFEBD-86DD-4D5A-9894-41DE868B198D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D8C9F-02E1-4AC7-840B-7FF1C0E1EBCE}">
      <dgm:prSet phldrT="[Текст]"/>
      <dgm:spPr>
        <a:solidFill>
          <a:schemeClr val="bg1">
            <a:lumMod val="10000"/>
            <a:lumOff val="90000"/>
          </a:schemeClr>
        </a:solidFill>
      </dgm:spPr>
      <dgm:t>
        <a:bodyPr/>
        <a:lstStyle/>
        <a:p>
          <a:r>
            <a:rPr lang="en-US" b="1" dirty="0" err="1" smtClean="0"/>
            <a:t>Yakka</a:t>
          </a:r>
          <a:r>
            <a:rPr lang="en-US" b="1" dirty="0" smtClean="0"/>
            <a:t> </a:t>
          </a:r>
          <a:r>
            <a:rPr lang="en-US" b="1" dirty="0" err="1" smtClean="0"/>
            <a:t>qo‘llansa</a:t>
          </a:r>
          <a:endParaRPr lang="ru-RU" b="1" dirty="0"/>
        </a:p>
      </dgm:t>
    </dgm:pt>
    <dgm:pt modelId="{4636A518-9CDC-4D77-889E-672B6A81F20E}" type="parTrans" cxnId="{E791628D-AFE0-4823-B4BB-EF87AFBC7103}">
      <dgm:prSet/>
      <dgm:spPr/>
      <dgm:t>
        <a:bodyPr/>
        <a:lstStyle/>
        <a:p>
          <a:endParaRPr lang="ru-RU"/>
        </a:p>
      </dgm:t>
    </dgm:pt>
    <dgm:pt modelId="{F0589D10-B625-4D4C-913B-6A018EE0B02A}" type="sibTrans" cxnId="{E791628D-AFE0-4823-B4BB-EF87AFBC7103}">
      <dgm:prSet/>
      <dgm:spPr/>
      <dgm:t>
        <a:bodyPr/>
        <a:lstStyle/>
        <a:p>
          <a:endParaRPr lang="ru-RU"/>
        </a:p>
      </dgm:t>
    </dgm:pt>
    <dgm:pt modelId="{21FBFF2C-C6EA-4DF6-A6B5-4CD583FBB23C}">
      <dgm:prSet phldrT="[Текст]"/>
      <dgm:spPr>
        <a:solidFill>
          <a:schemeClr val="bg1">
            <a:lumMod val="10000"/>
            <a:lumOff val="90000"/>
          </a:schemeClr>
        </a:solidFill>
      </dgm:spPr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</a:rPr>
            <a:t>Ravish</a:t>
          </a:r>
          <a:endParaRPr lang="ru-RU" dirty="0">
            <a:solidFill>
              <a:schemeClr val="bg1"/>
            </a:solidFill>
          </a:endParaRPr>
        </a:p>
      </dgm:t>
    </dgm:pt>
    <dgm:pt modelId="{C4B5FFBF-B560-4572-9973-DD9AA245F307}" type="parTrans" cxnId="{D5B50118-2E63-492C-88EC-71B073E0FAD6}">
      <dgm:prSet/>
      <dgm:spPr/>
      <dgm:t>
        <a:bodyPr/>
        <a:lstStyle/>
        <a:p>
          <a:endParaRPr lang="ru-RU"/>
        </a:p>
      </dgm:t>
    </dgm:pt>
    <dgm:pt modelId="{9D32C678-0C43-44F6-9AAA-FFB8639F97B1}" type="sibTrans" cxnId="{D5B50118-2E63-492C-88EC-71B073E0FAD6}">
      <dgm:prSet/>
      <dgm:spPr/>
      <dgm:t>
        <a:bodyPr/>
        <a:lstStyle/>
        <a:p>
          <a:endParaRPr lang="ru-RU"/>
        </a:p>
      </dgm:t>
    </dgm:pt>
    <dgm:pt modelId="{DF96C5B1-2052-4836-A21F-2675C1ECD5E6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b="1" dirty="0" err="1" smtClean="0"/>
            <a:t>Takror</a:t>
          </a:r>
          <a:r>
            <a:rPr lang="en-US" b="1" dirty="0" smtClean="0"/>
            <a:t> </a:t>
          </a:r>
          <a:r>
            <a:rPr lang="en-US" b="1" dirty="0" err="1" smtClean="0"/>
            <a:t>qo‘llansa</a:t>
          </a:r>
          <a:endParaRPr lang="ru-RU" b="1" dirty="0"/>
        </a:p>
      </dgm:t>
    </dgm:pt>
    <dgm:pt modelId="{D9090EA3-E1C9-4C55-8648-79ACAA0E9B30}" type="parTrans" cxnId="{C7078771-D435-4C8E-9F2B-9F6CC26F96E3}">
      <dgm:prSet/>
      <dgm:spPr/>
      <dgm:t>
        <a:bodyPr/>
        <a:lstStyle/>
        <a:p>
          <a:endParaRPr lang="ru-RU"/>
        </a:p>
      </dgm:t>
    </dgm:pt>
    <dgm:pt modelId="{F2F0E4C6-275E-472C-8033-6E420D4CC95C}" type="sibTrans" cxnId="{C7078771-D435-4C8E-9F2B-9F6CC26F96E3}">
      <dgm:prSet/>
      <dgm:spPr/>
      <dgm:t>
        <a:bodyPr/>
        <a:lstStyle/>
        <a:p>
          <a:endParaRPr lang="ru-RU"/>
        </a:p>
      </dgm:t>
    </dgm:pt>
    <dgm:pt modelId="{CF1A4FD5-B8A5-4978-B82C-CEC1E3CD4D8E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dirty="0" err="1" smtClean="0">
              <a:solidFill>
                <a:schemeClr val="bg1"/>
              </a:solidFill>
            </a:rPr>
            <a:t>Ayiruv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bog‘lovchisi</a:t>
          </a:r>
          <a:endParaRPr lang="ru-RU" dirty="0">
            <a:solidFill>
              <a:schemeClr val="bg1"/>
            </a:solidFill>
          </a:endParaRPr>
        </a:p>
      </dgm:t>
    </dgm:pt>
    <dgm:pt modelId="{59220995-3141-41B2-BEFF-256EED37DD48}" type="parTrans" cxnId="{D15296F8-1B1B-4CBC-87BC-9662437FBB36}">
      <dgm:prSet/>
      <dgm:spPr/>
      <dgm:t>
        <a:bodyPr/>
        <a:lstStyle/>
        <a:p>
          <a:endParaRPr lang="ru-RU"/>
        </a:p>
      </dgm:t>
    </dgm:pt>
    <dgm:pt modelId="{38952494-99E2-41CB-B344-1BFBAFBF20BD}" type="sibTrans" cxnId="{D15296F8-1B1B-4CBC-87BC-9662437FBB36}">
      <dgm:prSet/>
      <dgm:spPr/>
      <dgm:t>
        <a:bodyPr/>
        <a:lstStyle/>
        <a:p>
          <a:endParaRPr lang="ru-RU"/>
        </a:p>
      </dgm:t>
    </dgm:pt>
    <dgm:pt modelId="{CAE323A0-873F-4A42-87C5-C00A63127450}" type="pres">
      <dgm:prSet presAssocID="{659EFEBD-86DD-4D5A-9894-41DE868B19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5274E-13F0-462E-9998-BD091941CB11}" type="pres">
      <dgm:prSet presAssocID="{AC1D8C9F-02E1-4AC7-840B-7FF1C0E1EBCE}" presName="composite" presStyleCnt="0"/>
      <dgm:spPr/>
    </dgm:pt>
    <dgm:pt modelId="{B7A3A4BF-DA3F-46DD-AE1D-E47AA898F90D}" type="pres">
      <dgm:prSet presAssocID="{AC1D8C9F-02E1-4AC7-840B-7FF1C0E1EBC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69C27-B935-4FA2-9585-4ADD60C6D071}" type="pres">
      <dgm:prSet presAssocID="{AC1D8C9F-02E1-4AC7-840B-7FF1C0E1EBC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8A1EB-9B09-4DF6-AB2A-1F84DB4B0B1B}" type="pres">
      <dgm:prSet presAssocID="{F0589D10-B625-4D4C-913B-6A018EE0B02A}" presName="space" presStyleCnt="0"/>
      <dgm:spPr/>
    </dgm:pt>
    <dgm:pt modelId="{058AF9C7-0B83-4749-B694-FAFED23A6B18}" type="pres">
      <dgm:prSet presAssocID="{DF96C5B1-2052-4836-A21F-2675C1ECD5E6}" presName="composite" presStyleCnt="0"/>
      <dgm:spPr/>
    </dgm:pt>
    <dgm:pt modelId="{C273F637-5B6D-4266-A3CB-B5B19893014A}" type="pres">
      <dgm:prSet presAssocID="{DF96C5B1-2052-4836-A21F-2675C1ECD5E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0F90B-7E9D-4AC4-ABB9-54B7493F2F01}" type="pres">
      <dgm:prSet presAssocID="{DF96C5B1-2052-4836-A21F-2675C1ECD5E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ECE4C9-6691-4D17-A8D9-C73CE9F18C89}" type="presOf" srcId="{21FBFF2C-C6EA-4DF6-A6B5-4CD583FBB23C}" destId="{DBF69C27-B935-4FA2-9585-4ADD60C6D071}" srcOrd="0" destOrd="0" presId="urn:microsoft.com/office/officeart/2005/8/layout/hList1"/>
    <dgm:cxn modelId="{5900461A-0496-45F9-BEFD-5F5C6EF4C345}" type="presOf" srcId="{AC1D8C9F-02E1-4AC7-840B-7FF1C0E1EBCE}" destId="{B7A3A4BF-DA3F-46DD-AE1D-E47AA898F90D}" srcOrd="0" destOrd="0" presId="urn:microsoft.com/office/officeart/2005/8/layout/hList1"/>
    <dgm:cxn modelId="{E791628D-AFE0-4823-B4BB-EF87AFBC7103}" srcId="{659EFEBD-86DD-4D5A-9894-41DE868B198D}" destId="{AC1D8C9F-02E1-4AC7-840B-7FF1C0E1EBCE}" srcOrd="0" destOrd="0" parTransId="{4636A518-9CDC-4D77-889E-672B6A81F20E}" sibTransId="{F0589D10-B625-4D4C-913B-6A018EE0B02A}"/>
    <dgm:cxn modelId="{1C36157B-8D6C-4D2E-B049-075486A8C618}" type="presOf" srcId="{CF1A4FD5-B8A5-4978-B82C-CEC1E3CD4D8E}" destId="{DE20F90B-7E9D-4AC4-ABB9-54B7493F2F01}" srcOrd="0" destOrd="0" presId="urn:microsoft.com/office/officeart/2005/8/layout/hList1"/>
    <dgm:cxn modelId="{D15296F8-1B1B-4CBC-87BC-9662437FBB36}" srcId="{DF96C5B1-2052-4836-A21F-2675C1ECD5E6}" destId="{CF1A4FD5-B8A5-4978-B82C-CEC1E3CD4D8E}" srcOrd="0" destOrd="0" parTransId="{59220995-3141-41B2-BEFF-256EED37DD48}" sibTransId="{38952494-99E2-41CB-B344-1BFBAFBF20BD}"/>
    <dgm:cxn modelId="{D5B50118-2E63-492C-88EC-71B073E0FAD6}" srcId="{AC1D8C9F-02E1-4AC7-840B-7FF1C0E1EBCE}" destId="{21FBFF2C-C6EA-4DF6-A6B5-4CD583FBB23C}" srcOrd="0" destOrd="0" parTransId="{C4B5FFBF-B560-4572-9973-DD9AA245F307}" sibTransId="{9D32C678-0C43-44F6-9AAA-FFB8639F97B1}"/>
    <dgm:cxn modelId="{99F2EFFD-BDDE-4C1A-8346-EEB908669A60}" type="presOf" srcId="{DF96C5B1-2052-4836-A21F-2675C1ECD5E6}" destId="{C273F637-5B6D-4266-A3CB-B5B19893014A}" srcOrd="0" destOrd="0" presId="urn:microsoft.com/office/officeart/2005/8/layout/hList1"/>
    <dgm:cxn modelId="{8DDC9BA4-9A54-4B17-B245-780A255E1BBD}" type="presOf" srcId="{659EFEBD-86DD-4D5A-9894-41DE868B198D}" destId="{CAE323A0-873F-4A42-87C5-C00A63127450}" srcOrd="0" destOrd="0" presId="urn:microsoft.com/office/officeart/2005/8/layout/hList1"/>
    <dgm:cxn modelId="{C7078771-D435-4C8E-9F2B-9F6CC26F96E3}" srcId="{659EFEBD-86DD-4D5A-9894-41DE868B198D}" destId="{DF96C5B1-2052-4836-A21F-2675C1ECD5E6}" srcOrd="1" destOrd="0" parTransId="{D9090EA3-E1C9-4C55-8648-79ACAA0E9B30}" sibTransId="{F2F0E4C6-275E-472C-8033-6E420D4CC95C}"/>
    <dgm:cxn modelId="{4AB71881-9E04-4053-BF81-9CE81D7AA667}" type="presParOf" srcId="{CAE323A0-873F-4A42-87C5-C00A63127450}" destId="{A155274E-13F0-462E-9998-BD091941CB11}" srcOrd="0" destOrd="0" presId="urn:microsoft.com/office/officeart/2005/8/layout/hList1"/>
    <dgm:cxn modelId="{44C69069-E1B0-422C-9318-7F36326BCACF}" type="presParOf" srcId="{A155274E-13F0-462E-9998-BD091941CB11}" destId="{B7A3A4BF-DA3F-46DD-AE1D-E47AA898F90D}" srcOrd="0" destOrd="0" presId="urn:microsoft.com/office/officeart/2005/8/layout/hList1"/>
    <dgm:cxn modelId="{C2D98ADA-2AB3-4B77-A98F-E2C16C5616F4}" type="presParOf" srcId="{A155274E-13F0-462E-9998-BD091941CB11}" destId="{DBF69C27-B935-4FA2-9585-4ADD60C6D071}" srcOrd="1" destOrd="0" presId="urn:microsoft.com/office/officeart/2005/8/layout/hList1"/>
    <dgm:cxn modelId="{E3783282-9F45-45A3-90F1-C4045C8D01DD}" type="presParOf" srcId="{CAE323A0-873F-4A42-87C5-C00A63127450}" destId="{61A8A1EB-9B09-4DF6-AB2A-1F84DB4B0B1B}" srcOrd="1" destOrd="0" presId="urn:microsoft.com/office/officeart/2005/8/layout/hList1"/>
    <dgm:cxn modelId="{DF3DB603-B067-4F81-84EF-E5BC7FE35440}" type="presParOf" srcId="{CAE323A0-873F-4A42-87C5-C00A63127450}" destId="{058AF9C7-0B83-4749-B694-FAFED23A6B18}" srcOrd="2" destOrd="0" presId="urn:microsoft.com/office/officeart/2005/8/layout/hList1"/>
    <dgm:cxn modelId="{5A96C1D8-B55C-4C97-B51B-C3E73F4F2DEF}" type="presParOf" srcId="{058AF9C7-0B83-4749-B694-FAFED23A6B18}" destId="{C273F637-5B6D-4266-A3CB-B5B19893014A}" srcOrd="0" destOrd="0" presId="urn:microsoft.com/office/officeart/2005/8/layout/hList1"/>
    <dgm:cxn modelId="{66FAD8F1-86E8-4BD2-9807-F5C58AEA2517}" type="presParOf" srcId="{058AF9C7-0B83-4749-B694-FAFED23A6B18}" destId="{DE20F90B-7E9D-4AC4-ABB9-54B7493F2F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7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8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23806" y="1271230"/>
            <a:ext cx="3006825" cy="1206718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>
              <a:lnSpc>
                <a:spcPts val="1952"/>
              </a:lnSpc>
              <a:spcBef>
                <a:spcPts val="110"/>
              </a:spcBef>
            </a:pPr>
            <a:r>
              <a:rPr lang="nn-NO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</a:p>
          <a:p>
            <a:pPr marL="18386" algn="ctr">
              <a:spcBef>
                <a:spcPts val="110"/>
              </a:spcBef>
            </a:pPr>
            <a:r>
              <a:rPr lang="nn-NO" sz="2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Ayiruv bog‘lovchilari yordamida bog‘langan qo‘shma gaplar </a:t>
            </a:r>
            <a:endParaRPr lang="nn-NO" sz="32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38213" y="1245561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2" y="227771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9" y="248656"/>
            <a:ext cx="173101" cy="354560"/>
          </a:xfrm>
          <a:prstGeom prst="rect">
            <a:avLst/>
          </a:prstGeom>
        </p:spPr>
        <p:txBody>
          <a:bodyPr vert="horz" wrap="square" lIns="0" tIns="1585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00" b="1" spc="10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64206" y="541152"/>
            <a:ext cx="373981" cy="21221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xmlns="" id="{BC8F1164-A289-48D4-AEC4-40658F674A49}"/>
              </a:ext>
            </a:extLst>
          </p:cNvPr>
          <p:cNvSpPr/>
          <p:nvPr/>
        </p:nvSpPr>
        <p:spPr>
          <a:xfrm>
            <a:off x="351126" y="354808"/>
            <a:ext cx="127505" cy="19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>
            <a:extLst>
              <a:ext uri="{FF2B5EF4-FFF2-40B4-BE49-F238E27FC236}">
                <a16:creationId xmlns:a16="http://schemas.microsoft.com/office/drawing/2014/main" xmlns="" id="{49FE2CF4-A9A0-4140-9251-96D8BF915208}"/>
              </a:ext>
            </a:extLst>
          </p:cNvPr>
          <p:cNvSpPr/>
          <p:nvPr/>
        </p:nvSpPr>
        <p:spPr>
          <a:xfrm>
            <a:off x="505955" y="318381"/>
            <a:ext cx="127504" cy="22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3">
            <a:extLst>
              <a:ext uri="{FF2B5EF4-FFF2-40B4-BE49-F238E27FC236}">
                <a16:creationId xmlns:a16="http://schemas.microsoft.com/office/drawing/2014/main" xmlns="" id="{49DFBA1F-0A76-4DB2-9FAB-483643A8F5FB}"/>
              </a:ext>
            </a:extLst>
          </p:cNvPr>
          <p:cNvSpPr/>
          <p:nvPr/>
        </p:nvSpPr>
        <p:spPr>
          <a:xfrm>
            <a:off x="660784" y="391241"/>
            <a:ext cx="127505" cy="154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4">
            <a:extLst>
              <a:ext uri="{FF2B5EF4-FFF2-40B4-BE49-F238E27FC236}">
                <a16:creationId xmlns:a16="http://schemas.microsoft.com/office/drawing/2014/main" xmlns="" id="{DFED3FC3-45FA-499E-8D0C-D4F351190BAC}"/>
              </a:ext>
            </a:extLst>
          </p:cNvPr>
          <p:cNvSpPr/>
          <p:nvPr/>
        </p:nvSpPr>
        <p:spPr>
          <a:xfrm>
            <a:off x="469524" y="573392"/>
            <a:ext cx="245902" cy="163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27" y="1043980"/>
            <a:ext cx="1692906" cy="21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"/>
          <p:cNvSpPr txBox="1"/>
          <p:nvPr/>
        </p:nvSpPr>
        <p:spPr>
          <a:xfrm>
            <a:off x="448459" y="2484140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2" grpId="0"/>
      <p:bldP spid="23" grpId="0"/>
      <p:bldP spid="18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09" y="18909"/>
            <a:ext cx="5687442" cy="546023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8386">
              <a:spcBef>
                <a:spcPts val="110"/>
              </a:spcBef>
            </a:pPr>
            <a:r>
              <a:rPr lang="nn-NO" sz="2000" dirty="0" smtClean="0">
                <a:solidFill>
                  <a:schemeClr val="tx1"/>
                </a:solidFill>
              </a:rPr>
              <a:t>Ayiruv bog‘lovchilari yordamida </a:t>
            </a:r>
            <a:br>
              <a:rPr lang="nn-NO" sz="2000" dirty="0" smtClean="0">
                <a:solidFill>
                  <a:schemeClr val="tx1"/>
                </a:solidFill>
              </a:rPr>
            </a:br>
            <a:r>
              <a:rPr lang="nn-NO" sz="2000" dirty="0" smtClean="0">
                <a:solidFill>
                  <a:schemeClr val="tx1"/>
                </a:solidFill>
              </a:rPr>
              <a:t>bog‘langan qo‘shma gaplar </a:t>
            </a:r>
            <a:endParaRPr lang="nn-NO" sz="3200" dirty="0">
              <a:solidFill>
                <a:schemeClr val="tx1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42305" y="647936"/>
            <a:ext cx="1609328" cy="1224136"/>
          </a:xfrm>
          <a:prstGeom prst="flowChartProcess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Voqea-hodisalarning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galma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-gal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ro‘y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berishi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059745" y="647936"/>
            <a:ext cx="1606340" cy="1224136"/>
          </a:xfrm>
          <a:prstGeom prst="flowChartProcess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Voqea-hodisalarning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ikkisidan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birisining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amalga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oshishi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7709" y="2268116"/>
            <a:ext cx="910827" cy="441403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Yoki</a:t>
            </a: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err="1" smtClean="0">
                <a:solidFill>
                  <a:schemeClr val="bg1"/>
                </a:solidFill>
              </a:rPr>
              <a:t>Yo</a:t>
            </a:r>
            <a:r>
              <a:rPr lang="en-US" b="1" i="1" dirty="0" smtClean="0">
                <a:solidFill>
                  <a:schemeClr val="bg1"/>
                </a:solidFill>
              </a:rPr>
              <a:t>…, </a:t>
            </a:r>
            <a:r>
              <a:rPr lang="en-US" b="1" i="1" dirty="0" err="1" smtClean="0">
                <a:solidFill>
                  <a:schemeClr val="bg1"/>
                </a:solidFill>
              </a:rPr>
              <a:t>yo</a:t>
            </a:r>
            <a:r>
              <a:rPr lang="en-US" b="1" i="1" dirty="0" smtClean="0">
                <a:solidFill>
                  <a:schemeClr val="bg1"/>
                </a:solidFill>
              </a:rPr>
              <a:t>…</a:t>
            </a:r>
            <a:endParaRPr lang="ru-RU" b="1" i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635809" y="1872072"/>
            <a:ext cx="512727" cy="396044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465" y="2124100"/>
            <a:ext cx="1471878" cy="96500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Dam…, dam…</a:t>
            </a:r>
          </a:p>
          <a:p>
            <a:r>
              <a:rPr lang="en-US" b="1" i="1" dirty="0" err="1" smtClean="0">
                <a:solidFill>
                  <a:schemeClr val="bg1"/>
                </a:solidFill>
              </a:rPr>
              <a:t>Goh</a:t>
            </a:r>
            <a:r>
              <a:rPr lang="en-US" b="1" i="1" dirty="0" smtClean="0">
                <a:solidFill>
                  <a:schemeClr val="bg1"/>
                </a:solidFill>
              </a:rPr>
              <a:t>…, </a:t>
            </a:r>
            <a:r>
              <a:rPr lang="en-US" b="1" i="1" dirty="0" err="1" smtClean="0">
                <a:solidFill>
                  <a:schemeClr val="bg1"/>
                </a:solidFill>
              </a:rPr>
              <a:t>goh</a:t>
            </a:r>
            <a:r>
              <a:rPr lang="en-US" b="1" i="1" dirty="0" smtClean="0">
                <a:solidFill>
                  <a:schemeClr val="bg1"/>
                </a:solidFill>
              </a:rPr>
              <a:t>…</a:t>
            </a:r>
          </a:p>
          <a:p>
            <a:r>
              <a:rPr lang="en-US" b="1" i="1" dirty="0" err="1" smtClean="0">
                <a:solidFill>
                  <a:schemeClr val="bg1"/>
                </a:solidFill>
              </a:rPr>
              <a:t>Ba’zan</a:t>
            </a:r>
            <a:r>
              <a:rPr lang="en-US" b="1" i="1" dirty="0" smtClean="0">
                <a:solidFill>
                  <a:schemeClr val="bg1"/>
                </a:solidFill>
              </a:rPr>
              <a:t>…, </a:t>
            </a:r>
            <a:r>
              <a:rPr lang="en-US" b="1" i="1" dirty="0" err="1" smtClean="0">
                <a:solidFill>
                  <a:schemeClr val="bg1"/>
                </a:solidFill>
              </a:rPr>
              <a:t>ba’zan</a:t>
            </a:r>
            <a:r>
              <a:rPr lang="en-US" b="1" i="1" dirty="0" smtClean="0">
                <a:solidFill>
                  <a:schemeClr val="bg1"/>
                </a:solidFill>
              </a:rPr>
              <a:t>…</a:t>
            </a:r>
          </a:p>
          <a:p>
            <a:r>
              <a:rPr lang="en-US" b="1" i="1" dirty="0" err="1" smtClean="0">
                <a:solidFill>
                  <a:schemeClr val="bg1"/>
                </a:solidFill>
              </a:rPr>
              <a:t>Bir</a:t>
            </a:r>
            <a:r>
              <a:rPr lang="en-US" b="1" i="1" dirty="0" smtClean="0">
                <a:solidFill>
                  <a:schemeClr val="bg1"/>
                </a:solidFill>
              </a:rPr>
              <a:t>…, </a:t>
            </a:r>
            <a:r>
              <a:rPr lang="en-US" b="1" i="1" dirty="0" err="1" smtClean="0">
                <a:solidFill>
                  <a:schemeClr val="bg1"/>
                </a:solidFill>
              </a:rPr>
              <a:t>bir</a:t>
            </a:r>
            <a:r>
              <a:rPr lang="en-US" b="1" i="1" dirty="0" smtClean="0">
                <a:solidFill>
                  <a:schemeClr val="bg1"/>
                </a:solidFill>
              </a:rPr>
              <a:t>…</a:t>
            </a:r>
          </a:p>
          <a:p>
            <a:r>
              <a:rPr lang="en-US" b="1" i="1" dirty="0" err="1" smtClean="0">
                <a:solidFill>
                  <a:schemeClr val="bg1"/>
                </a:solidFill>
              </a:rPr>
              <a:t>Xoh</a:t>
            </a:r>
            <a:r>
              <a:rPr lang="en-US" b="1" i="1" dirty="0" smtClean="0">
                <a:solidFill>
                  <a:schemeClr val="bg1"/>
                </a:solidFill>
              </a:rPr>
              <a:t>…, </a:t>
            </a:r>
            <a:r>
              <a:rPr lang="en-US" b="1" i="1" dirty="0" err="1" smtClean="0">
                <a:solidFill>
                  <a:schemeClr val="bg1"/>
                </a:solidFill>
              </a:rPr>
              <a:t>xoh</a:t>
            </a:r>
            <a:r>
              <a:rPr lang="en-US" b="1" i="1" dirty="0" smtClean="0">
                <a:solidFill>
                  <a:schemeClr val="bg1"/>
                </a:solidFill>
              </a:rPr>
              <a:t>…</a:t>
            </a:r>
            <a:endParaRPr lang="ru-RU" b="1" i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47477" y="1872072"/>
            <a:ext cx="828092" cy="252028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1" y="2088232"/>
            <a:ext cx="933835" cy="104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745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Qiyoslang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0197773"/>
              </p:ext>
            </p:extLst>
          </p:nvPr>
        </p:nvGraphicFramePr>
        <p:xfrm>
          <a:off x="539466" y="539924"/>
          <a:ext cx="4788532" cy="25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74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Ba’zan</a:t>
            </a:r>
            <a:r>
              <a:rPr lang="en-US" sz="2400" dirty="0" smtClean="0"/>
              <a:t>,  </a:t>
            </a:r>
            <a:r>
              <a:rPr lang="en-US" sz="2400" dirty="0" err="1" smtClean="0"/>
              <a:t>goh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6625000"/>
              </p:ext>
            </p:extLst>
          </p:nvPr>
        </p:nvGraphicFramePr>
        <p:xfrm>
          <a:off x="959908" y="575928"/>
          <a:ext cx="3431985" cy="140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437" y="2046099"/>
            <a:ext cx="3935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To‘pori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baytlarim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bitar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paytim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goh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Ko‘zimga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ko‘rinma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qolar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bolam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ham…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577" y="2700164"/>
            <a:ext cx="4027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Ba’zan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shunday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hollar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turadi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1500" dirty="0"/>
              <a:t>57-mashq. </a:t>
            </a:r>
            <a:r>
              <a:rPr lang="en-US" sz="1500" b="0" dirty="0" err="1"/>
              <a:t>Ko‘chiring</a:t>
            </a:r>
            <a:r>
              <a:rPr lang="en-US" sz="1500" b="0" dirty="0"/>
              <a:t>. </a:t>
            </a:r>
            <a:r>
              <a:rPr lang="en-US" sz="1500" b="0" dirty="0" err="1"/>
              <a:t>Qo‘shma</a:t>
            </a:r>
            <a:r>
              <a:rPr lang="en-US" sz="1500" b="0" dirty="0"/>
              <a:t> gap </a:t>
            </a:r>
            <a:r>
              <a:rPr lang="en-US" sz="1500" b="0" dirty="0" err="1"/>
              <a:t>qismlarini</a:t>
            </a:r>
            <a:r>
              <a:rPr lang="en-US" sz="1500" b="0" dirty="0"/>
              <a:t> </a:t>
            </a:r>
            <a:r>
              <a:rPr lang="en-US" sz="1500" b="0" dirty="0" err="1"/>
              <a:t>bog‘lovchi</a:t>
            </a:r>
            <a:r>
              <a:rPr lang="en-US" sz="1500" b="0" dirty="0"/>
              <a:t> </a:t>
            </a:r>
            <a:r>
              <a:rPr lang="en-US" sz="1500" b="0" dirty="0" err="1" smtClean="0"/>
              <a:t>vositalarni</a:t>
            </a:r>
            <a:r>
              <a:rPr lang="en-US" sz="1500" b="0" dirty="0" smtClean="0"/>
              <a:t> </a:t>
            </a:r>
            <a:r>
              <a:rPr lang="en-US" sz="1500" b="0" dirty="0" err="1" smtClean="0"/>
              <a:t>va</a:t>
            </a:r>
            <a:r>
              <a:rPr lang="en-US" sz="1500" b="0" dirty="0" smtClean="0"/>
              <a:t> </a:t>
            </a:r>
            <a:r>
              <a:rPr lang="en-US" sz="1500" b="0" dirty="0" err="1"/>
              <a:t>qismlar</a:t>
            </a:r>
            <a:r>
              <a:rPr lang="en-US" sz="1500" b="0" dirty="0"/>
              <a:t> </a:t>
            </a:r>
            <a:r>
              <a:rPr lang="en-US" sz="1500" b="0" dirty="0" err="1"/>
              <a:t>o‘rtasidagi</a:t>
            </a:r>
            <a:r>
              <a:rPr lang="en-US" sz="1500" b="0" dirty="0"/>
              <a:t> </a:t>
            </a:r>
            <a:r>
              <a:rPr lang="en-US" sz="1500" b="0" dirty="0" err="1"/>
              <a:t>mazmuniy</a:t>
            </a:r>
            <a:r>
              <a:rPr lang="en-US" sz="1500" b="0" dirty="0"/>
              <a:t> </a:t>
            </a:r>
            <a:r>
              <a:rPr lang="en-US" sz="1500" b="0" dirty="0" err="1"/>
              <a:t>munosabatlarni</a:t>
            </a:r>
            <a:r>
              <a:rPr lang="en-US" sz="1500" b="0" dirty="0"/>
              <a:t> </a:t>
            </a:r>
            <a:r>
              <a:rPr lang="en-US" sz="1500" b="0" dirty="0" err="1" smtClean="0"/>
              <a:t>aniqlang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04" y="587539"/>
            <a:ext cx="5533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     1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Uzoqlardan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vodiy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quchog‘ida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goh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ko‘m-ko‘k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o‘t</a:t>
            </a:r>
            <a:endParaRPr lang="en-US" sz="1600" dirty="0">
              <a:solidFill>
                <a:schemeClr val="bg1"/>
              </a:solidFill>
            </a:endParaRPr>
          </a:p>
          <a:p>
            <a:pPr algn="just"/>
            <a:r>
              <a:rPr lang="en-US" sz="1600" dirty="0" err="1">
                <a:solidFill>
                  <a:schemeClr val="bg1"/>
                </a:solidFill>
              </a:rPr>
              <a:t>bosib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yotgan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yaylovlar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ko‘rinadi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goh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qop-qorong‘i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daralar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ko‘zga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tashlanadi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i="1" dirty="0" err="1">
                <a:solidFill>
                  <a:schemeClr val="bg1"/>
                </a:solidFill>
              </a:rPr>
              <a:t>Oybek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1533" y="1656048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chemeClr val="bg1"/>
                </a:solidFill>
              </a:rPr>
              <a:t>Goh</a:t>
            </a:r>
            <a:r>
              <a:rPr lang="en-US" sz="1600" b="1" i="1" dirty="0" smtClean="0">
                <a:solidFill>
                  <a:schemeClr val="bg1"/>
                </a:solidFill>
              </a:rPr>
              <a:t>…, </a:t>
            </a:r>
            <a:r>
              <a:rPr lang="en-US" sz="1600" b="1" i="1" dirty="0" err="1" smtClean="0">
                <a:solidFill>
                  <a:schemeClr val="bg1"/>
                </a:solidFill>
              </a:rPr>
              <a:t>goh</a:t>
            </a:r>
            <a:r>
              <a:rPr lang="en-US" sz="1600" b="1" i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5746" y="2547068"/>
            <a:ext cx="234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Galma</a:t>
            </a:r>
            <a:r>
              <a:rPr lang="en-US" sz="1600" b="1" dirty="0" smtClean="0">
                <a:solidFill>
                  <a:srgbClr val="0000FF"/>
                </a:solidFill>
              </a:rPr>
              <a:t>-gal </a:t>
            </a:r>
            <a:r>
              <a:rPr lang="en-US" sz="1600" b="1" dirty="0" err="1" smtClean="0">
                <a:solidFill>
                  <a:srgbClr val="0000FF"/>
                </a:solidFill>
              </a:rPr>
              <a:t>ro‘y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berishi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1984271">
            <a:off x="2548277" y="2098151"/>
            <a:ext cx="978408" cy="263312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1500" dirty="0"/>
              <a:t>57-mashq. </a:t>
            </a:r>
            <a:r>
              <a:rPr lang="en-US" sz="1500" b="0" dirty="0" err="1"/>
              <a:t>Ko‘chiring</a:t>
            </a:r>
            <a:r>
              <a:rPr lang="en-US" sz="1500" b="0" dirty="0"/>
              <a:t>. </a:t>
            </a:r>
            <a:r>
              <a:rPr lang="en-US" sz="1500" b="0" dirty="0" err="1"/>
              <a:t>Qo‘shma</a:t>
            </a:r>
            <a:r>
              <a:rPr lang="en-US" sz="1500" b="0" dirty="0"/>
              <a:t> gap </a:t>
            </a:r>
            <a:r>
              <a:rPr lang="en-US" sz="1500" b="0" dirty="0" err="1"/>
              <a:t>qismlarini</a:t>
            </a:r>
            <a:r>
              <a:rPr lang="en-US" sz="1500" b="0" dirty="0"/>
              <a:t> </a:t>
            </a:r>
            <a:r>
              <a:rPr lang="en-US" sz="1500" b="0" dirty="0" err="1"/>
              <a:t>bog‘lovchi</a:t>
            </a:r>
            <a:r>
              <a:rPr lang="en-US" sz="1500" b="0" dirty="0"/>
              <a:t> </a:t>
            </a:r>
            <a:r>
              <a:rPr lang="en-US" sz="1500" b="0" dirty="0" err="1" smtClean="0"/>
              <a:t>vositalarni</a:t>
            </a:r>
            <a:r>
              <a:rPr lang="en-US" sz="1500" b="0" dirty="0" smtClean="0"/>
              <a:t> </a:t>
            </a:r>
            <a:r>
              <a:rPr lang="en-US" sz="1500" b="0" dirty="0" err="1" smtClean="0"/>
              <a:t>va</a:t>
            </a:r>
            <a:r>
              <a:rPr lang="en-US" sz="1500" b="0" dirty="0" smtClean="0"/>
              <a:t> </a:t>
            </a:r>
            <a:r>
              <a:rPr lang="en-US" sz="1500" b="0" dirty="0" err="1"/>
              <a:t>qismlar</a:t>
            </a:r>
            <a:r>
              <a:rPr lang="en-US" sz="1500" b="0" dirty="0"/>
              <a:t> </a:t>
            </a:r>
            <a:r>
              <a:rPr lang="en-US" sz="1500" b="0" dirty="0" err="1"/>
              <a:t>o‘rtasidagi</a:t>
            </a:r>
            <a:r>
              <a:rPr lang="en-US" sz="1500" b="0" dirty="0"/>
              <a:t> </a:t>
            </a:r>
            <a:r>
              <a:rPr lang="en-US" sz="1500" b="0" dirty="0" err="1"/>
              <a:t>mazmuniy</a:t>
            </a:r>
            <a:r>
              <a:rPr lang="en-US" sz="1500" b="0" dirty="0"/>
              <a:t> </a:t>
            </a:r>
            <a:r>
              <a:rPr lang="en-US" sz="1500" b="0" dirty="0" err="1"/>
              <a:t>munosabatlarni</a:t>
            </a:r>
            <a:r>
              <a:rPr lang="en-US" sz="1500" b="0" dirty="0"/>
              <a:t> </a:t>
            </a:r>
            <a:r>
              <a:rPr lang="en-US" sz="1500" b="0" dirty="0" err="1" smtClean="0"/>
              <a:t>aniqlang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04" y="639225"/>
            <a:ext cx="553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2. </a:t>
            </a:r>
            <a:r>
              <a:rPr lang="en-US" sz="1600" dirty="0" err="1">
                <a:solidFill>
                  <a:schemeClr val="bg1"/>
                </a:solidFill>
              </a:rPr>
              <a:t>Tansiq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goh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shap-shup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suv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kechib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yuradi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goh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oyoqlari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yelimday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loyga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botadi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i="1" dirty="0" err="1">
                <a:solidFill>
                  <a:schemeClr val="bg1"/>
                </a:solidFill>
              </a:rPr>
              <a:t>Oybek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1533" y="1656048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chemeClr val="bg1"/>
                </a:solidFill>
              </a:rPr>
              <a:t>Goh</a:t>
            </a:r>
            <a:r>
              <a:rPr lang="en-US" sz="1600" b="1" i="1" dirty="0" smtClean="0">
                <a:solidFill>
                  <a:schemeClr val="bg1"/>
                </a:solidFill>
              </a:rPr>
              <a:t>…, </a:t>
            </a:r>
            <a:r>
              <a:rPr lang="en-US" sz="1600" b="1" i="1" dirty="0" err="1" smtClean="0">
                <a:solidFill>
                  <a:schemeClr val="bg1"/>
                </a:solidFill>
              </a:rPr>
              <a:t>goh</a:t>
            </a:r>
            <a:r>
              <a:rPr lang="en-US" sz="1600" b="1" i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5746" y="2547068"/>
            <a:ext cx="234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Galma</a:t>
            </a:r>
            <a:r>
              <a:rPr lang="en-US" sz="1600" b="1" dirty="0" smtClean="0">
                <a:solidFill>
                  <a:srgbClr val="0000FF"/>
                </a:solidFill>
              </a:rPr>
              <a:t>-gal </a:t>
            </a:r>
            <a:r>
              <a:rPr lang="en-US" sz="1600" b="1" dirty="0" err="1" smtClean="0">
                <a:solidFill>
                  <a:srgbClr val="0000FF"/>
                </a:solidFill>
              </a:rPr>
              <a:t>ro‘y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berishi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1984271">
            <a:off x="2548277" y="2098151"/>
            <a:ext cx="978408" cy="263312"/>
          </a:xfrm>
          <a:prstGeom prst="notchedRightArrow">
            <a:avLst/>
          </a:prstGeom>
          <a:ln>
            <a:solidFill>
              <a:srgbClr val="66FF33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1500" dirty="0"/>
              <a:t>57-mashq. </a:t>
            </a:r>
            <a:r>
              <a:rPr lang="en-US" sz="1500" b="0" dirty="0" err="1"/>
              <a:t>Ko‘chiring</a:t>
            </a:r>
            <a:r>
              <a:rPr lang="en-US" sz="1500" b="0" dirty="0"/>
              <a:t>. </a:t>
            </a:r>
            <a:r>
              <a:rPr lang="en-US" sz="1500" b="0" dirty="0" err="1"/>
              <a:t>Qo‘shma</a:t>
            </a:r>
            <a:r>
              <a:rPr lang="en-US" sz="1500" b="0" dirty="0"/>
              <a:t> gap </a:t>
            </a:r>
            <a:r>
              <a:rPr lang="en-US" sz="1500" b="0" dirty="0" err="1"/>
              <a:t>qismlarini</a:t>
            </a:r>
            <a:r>
              <a:rPr lang="en-US" sz="1500" b="0" dirty="0"/>
              <a:t> </a:t>
            </a:r>
            <a:r>
              <a:rPr lang="en-US" sz="1500" b="0" dirty="0" err="1"/>
              <a:t>bog‘lovchi</a:t>
            </a:r>
            <a:r>
              <a:rPr lang="en-US" sz="1500" b="0" dirty="0"/>
              <a:t> </a:t>
            </a:r>
            <a:r>
              <a:rPr lang="en-US" sz="1500" b="0" dirty="0" err="1" smtClean="0"/>
              <a:t>vositalarni</a:t>
            </a:r>
            <a:r>
              <a:rPr lang="en-US" sz="1500" b="0" dirty="0" smtClean="0"/>
              <a:t> </a:t>
            </a:r>
            <a:r>
              <a:rPr lang="en-US" sz="1500" b="0" dirty="0" err="1" smtClean="0"/>
              <a:t>va</a:t>
            </a:r>
            <a:r>
              <a:rPr lang="en-US" sz="1500" b="0" dirty="0" smtClean="0"/>
              <a:t> </a:t>
            </a:r>
            <a:r>
              <a:rPr lang="en-US" sz="1500" b="0" dirty="0" err="1"/>
              <a:t>qismlar</a:t>
            </a:r>
            <a:r>
              <a:rPr lang="en-US" sz="1500" b="0" dirty="0"/>
              <a:t> </a:t>
            </a:r>
            <a:r>
              <a:rPr lang="en-US" sz="1500" b="0" dirty="0" err="1"/>
              <a:t>o‘rtasidagi</a:t>
            </a:r>
            <a:r>
              <a:rPr lang="en-US" sz="1500" b="0" dirty="0"/>
              <a:t> </a:t>
            </a:r>
            <a:r>
              <a:rPr lang="en-US" sz="1500" b="0" dirty="0" err="1"/>
              <a:t>mazmuniy</a:t>
            </a:r>
            <a:r>
              <a:rPr lang="en-US" sz="1500" b="0" dirty="0"/>
              <a:t> </a:t>
            </a:r>
            <a:r>
              <a:rPr lang="en-US" sz="1500" b="0" dirty="0" err="1"/>
              <a:t>munosabatlarni</a:t>
            </a:r>
            <a:r>
              <a:rPr lang="en-US" sz="1500" b="0" dirty="0"/>
              <a:t> </a:t>
            </a:r>
            <a:r>
              <a:rPr lang="en-US" sz="1500" b="0" dirty="0" err="1" smtClean="0"/>
              <a:t>aniqlang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04" y="639225"/>
            <a:ext cx="553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3. </a:t>
            </a:r>
            <a:r>
              <a:rPr lang="en-US" sz="1600" dirty="0" err="1" smtClean="0">
                <a:solidFill>
                  <a:schemeClr val="bg1"/>
                </a:solidFill>
              </a:rPr>
              <a:t>Mashinaning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nuqsoni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bo‘lsa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tuzatiladi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yana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yaxshirog‘i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yasaladi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i="1" dirty="0" smtClean="0">
                <a:solidFill>
                  <a:schemeClr val="bg1"/>
                </a:solidFill>
              </a:rPr>
              <a:t>Abdulla </a:t>
            </a:r>
            <a:r>
              <a:rPr lang="en-US" sz="1600" i="1" dirty="0" err="1" smtClean="0">
                <a:solidFill>
                  <a:schemeClr val="bg1"/>
                </a:solidFill>
              </a:rPr>
              <a:t>Qahhor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9605" y="1486771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chemeClr val="bg1"/>
                </a:solidFill>
              </a:rPr>
              <a:t>y</a:t>
            </a:r>
            <a:r>
              <a:rPr lang="en-US" sz="1600" b="1" i="1" dirty="0" err="1" smtClean="0">
                <a:solidFill>
                  <a:schemeClr val="bg1"/>
                </a:solidFill>
              </a:rPr>
              <a:t>o</a:t>
            </a:r>
            <a:endParaRPr lang="en-US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698" y="2548269"/>
            <a:ext cx="3414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Ikkisidan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birining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amalga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oshishi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1984271">
            <a:off x="2360061" y="2031538"/>
            <a:ext cx="978408" cy="263312"/>
          </a:xfrm>
          <a:prstGeom prst="notchedRightArrow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1500" dirty="0"/>
              <a:t>57-mashq. </a:t>
            </a:r>
            <a:r>
              <a:rPr lang="en-US" sz="1500" b="0" dirty="0" err="1"/>
              <a:t>Ko‘chiring</a:t>
            </a:r>
            <a:r>
              <a:rPr lang="en-US" sz="1500" b="0" dirty="0"/>
              <a:t>. </a:t>
            </a:r>
            <a:r>
              <a:rPr lang="en-US" sz="1500" b="0" dirty="0" err="1"/>
              <a:t>Qo‘shma</a:t>
            </a:r>
            <a:r>
              <a:rPr lang="en-US" sz="1500" b="0" dirty="0"/>
              <a:t> gap </a:t>
            </a:r>
            <a:r>
              <a:rPr lang="en-US" sz="1500" b="0" dirty="0" err="1"/>
              <a:t>qismlarini</a:t>
            </a:r>
            <a:r>
              <a:rPr lang="en-US" sz="1500" b="0" dirty="0"/>
              <a:t> </a:t>
            </a:r>
            <a:r>
              <a:rPr lang="en-US" sz="1500" b="0" dirty="0" err="1"/>
              <a:t>bog‘lovchi</a:t>
            </a:r>
            <a:r>
              <a:rPr lang="en-US" sz="1500" b="0" dirty="0"/>
              <a:t> </a:t>
            </a:r>
            <a:r>
              <a:rPr lang="en-US" sz="1500" b="0" dirty="0" err="1" smtClean="0"/>
              <a:t>vositalarni</a:t>
            </a:r>
            <a:r>
              <a:rPr lang="en-US" sz="1500" b="0" dirty="0" smtClean="0"/>
              <a:t> </a:t>
            </a:r>
            <a:r>
              <a:rPr lang="en-US" sz="1500" b="0" dirty="0" err="1" smtClean="0"/>
              <a:t>va</a:t>
            </a:r>
            <a:r>
              <a:rPr lang="en-US" sz="1500" b="0" dirty="0" smtClean="0"/>
              <a:t> </a:t>
            </a:r>
            <a:r>
              <a:rPr lang="en-US" sz="1500" b="0" dirty="0" err="1"/>
              <a:t>qismlar</a:t>
            </a:r>
            <a:r>
              <a:rPr lang="en-US" sz="1500" b="0" dirty="0"/>
              <a:t> </a:t>
            </a:r>
            <a:r>
              <a:rPr lang="en-US" sz="1500" b="0" dirty="0" err="1"/>
              <a:t>o‘rtasidagi</a:t>
            </a:r>
            <a:r>
              <a:rPr lang="en-US" sz="1500" b="0" dirty="0"/>
              <a:t> </a:t>
            </a:r>
            <a:r>
              <a:rPr lang="en-US" sz="1500" b="0" dirty="0" err="1"/>
              <a:t>mazmuniy</a:t>
            </a:r>
            <a:r>
              <a:rPr lang="en-US" sz="1500" b="0" dirty="0"/>
              <a:t> </a:t>
            </a:r>
            <a:r>
              <a:rPr lang="en-US" sz="1500" b="0" dirty="0" err="1"/>
              <a:t>munosabatlarni</a:t>
            </a:r>
            <a:r>
              <a:rPr lang="en-US" sz="1500" b="0" dirty="0"/>
              <a:t> </a:t>
            </a:r>
            <a:r>
              <a:rPr lang="en-US" sz="1500" b="0" dirty="0" err="1" smtClean="0"/>
              <a:t>aniqlang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04" y="639225"/>
            <a:ext cx="553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4. Yo zardo‘zi to‘ning to‘zibmi qoldi, 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    </a:t>
            </a:r>
            <a:r>
              <a:rPr lang="pl-PL" sz="1600" dirty="0" smtClean="0">
                <a:solidFill>
                  <a:schemeClr val="bg1"/>
                </a:solidFill>
              </a:rPr>
              <a:t>Yoki so‘kildimi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suvsar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telpaging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i="1" dirty="0">
                <a:solidFill>
                  <a:schemeClr val="bg1"/>
                </a:solidFill>
              </a:rPr>
              <a:t>M. Lermontov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0233" y="1447364"/>
            <a:ext cx="1374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chemeClr val="bg1"/>
                </a:solidFill>
              </a:rPr>
              <a:t>Yo</a:t>
            </a:r>
            <a:r>
              <a:rPr lang="en-US" sz="1600" b="1" i="1" dirty="0" smtClean="0">
                <a:solidFill>
                  <a:schemeClr val="bg1"/>
                </a:solidFill>
              </a:rPr>
              <a:t>…, </a:t>
            </a:r>
            <a:r>
              <a:rPr lang="en-US" sz="1600" b="1" i="1" dirty="0" err="1" smtClean="0">
                <a:solidFill>
                  <a:schemeClr val="bg1"/>
                </a:solidFill>
              </a:rPr>
              <a:t>yoki</a:t>
            </a:r>
            <a:r>
              <a:rPr lang="en-US" sz="1600" b="1" i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3698" y="2548269"/>
            <a:ext cx="3414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Ikkisidan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birining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amalga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oshishi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1984271">
            <a:off x="2360061" y="2031538"/>
            <a:ext cx="978408" cy="263312"/>
          </a:xfrm>
          <a:prstGeom prst="notchedRightArrow">
            <a:avLst/>
          </a:prstGeom>
          <a:ln>
            <a:solidFill>
              <a:srgbClr val="00FF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8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58-mashq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04" y="587539"/>
            <a:ext cx="5533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i="1" dirty="0" smtClean="0">
                <a:solidFill>
                  <a:schemeClr val="bg1"/>
                </a:solidFill>
              </a:rPr>
              <a:t>     </a:t>
            </a:r>
            <a:r>
              <a:rPr lang="es-ES" sz="1600" b="1" i="1" dirty="0" smtClean="0">
                <a:solidFill>
                  <a:srgbClr val="0000FF"/>
                </a:solidFill>
              </a:rPr>
              <a:t>Yo</a:t>
            </a:r>
            <a:r>
              <a:rPr lang="es-ES" sz="1600" b="1" i="1" dirty="0">
                <a:solidFill>
                  <a:srgbClr val="0000FF"/>
                </a:solidFill>
              </a:rPr>
              <a:t>..., yo...; goh..., goh...; ba’zan..., ba’zan...; dam</a:t>
            </a:r>
            <a:r>
              <a:rPr lang="es-ES" sz="1600" b="1" i="1" dirty="0" smtClean="0">
                <a:solidFill>
                  <a:srgbClr val="0000FF"/>
                </a:solidFill>
              </a:rPr>
              <a:t>..., </a:t>
            </a:r>
            <a:r>
              <a:rPr lang="en-US" sz="1600" b="1" i="1" dirty="0" smtClean="0">
                <a:solidFill>
                  <a:srgbClr val="0000FF"/>
                </a:solidFill>
              </a:rPr>
              <a:t>dam</a:t>
            </a:r>
            <a:r>
              <a:rPr lang="en-US" sz="1600" b="1" i="1" dirty="0">
                <a:solidFill>
                  <a:srgbClr val="0000FF"/>
                </a:solidFill>
              </a:rPr>
              <a:t>...; </a:t>
            </a:r>
            <a:r>
              <a:rPr lang="en-US" sz="1600" b="1" i="1" dirty="0" err="1">
                <a:solidFill>
                  <a:srgbClr val="0000FF"/>
                </a:solidFill>
              </a:rPr>
              <a:t>yo</a:t>
            </a:r>
            <a:r>
              <a:rPr lang="en-US" sz="1600" b="1" i="1" dirty="0">
                <a:solidFill>
                  <a:srgbClr val="0000FF"/>
                </a:solidFill>
              </a:rPr>
              <a:t>; </a:t>
            </a:r>
            <a:r>
              <a:rPr lang="en-US" sz="1600" b="1" i="1" dirty="0" err="1">
                <a:solidFill>
                  <a:srgbClr val="0000FF"/>
                </a:solidFill>
              </a:rPr>
              <a:t>yoki</a:t>
            </a:r>
            <a:r>
              <a:rPr lang="en-US" sz="1600" b="1" i="1" dirty="0">
                <a:solidFill>
                  <a:srgbClr val="0000FF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bog‘lovchilarining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ishtirokida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gaplar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tuzing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</a:rPr>
              <a:t>Qismlar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o‘rtasidagi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mazmuniy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munosabatni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tushuntiring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01" y="1548036"/>
            <a:ext cx="1744521" cy="1525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1400" dirty="0"/>
              <a:t>59-mashq. </a:t>
            </a:r>
            <a:r>
              <a:rPr lang="en-US" sz="1400" b="0" dirty="0" err="1"/>
              <a:t>Ko‘chiring</a:t>
            </a:r>
            <a:r>
              <a:rPr lang="en-US" sz="1400" b="0" dirty="0"/>
              <a:t>, </a:t>
            </a:r>
            <a:r>
              <a:rPr lang="en-US" sz="1400" b="0" dirty="0" err="1"/>
              <a:t>qo‘shma</a:t>
            </a:r>
            <a:r>
              <a:rPr lang="en-US" sz="1400" b="0" dirty="0"/>
              <a:t> gap </a:t>
            </a:r>
            <a:r>
              <a:rPr lang="en-US" sz="1400" b="0" dirty="0" err="1"/>
              <a:t>qismlarini</a:t>
            </a:r>
            <a:r>
              <a:rPr lang="en-US" sz="1400" b="0" dirty="0"/>
              <a:t> </a:t>
            </a:r>
            <a:r>
              <a:rPr lang="en-US" sz="1400" b="0" dirty="0" err="1"/>
              <a:t>bog‘lovchi</a:t>
            </a:r>
            <a:r>
              <a:rPr lang="en-US" sz="1400" b="0" dirty="0"/>
              <a:t> </a:t>
            </a:r>
            <a:r>
              <a:rPr lang="en-US" sz="1400" b="0" dirty="0" err="1" smtClean="0"/>
              <a:t>vositalarni</a:t>
            </a:r>
            <a:r>
              <a:rPr lang="ru-RU" sz="1400" b="0" dirty="0" smtClean="0"/>
              <a:t> </a:t>
            </a:r>
            <a:r>
              <a:rPr lang="en-US" sz="1400" b="0" dirty="0" err="1" smtClean="0"/>
              <a:t>aniqlang</a:t>
            </a:r>
            <a:r>
              <a:rPr lang="en-US" sz="1400" b="0" dirty="0" smtClean="0"/>
              <a:t> </a:t>
            </a:r>
            <a:r>
              <a:rPr lang="en-US" sz="1400" b="0" dirty="0" err="1"/>
              <a:t>va</a:t>
            </a:r>
            <a:r>
              <a:rPr lang="en-US" sz="1400" b="0" dirty="0"/>
              <a:t> </a:t>
            </a:r>
            <a:r>
              <a:rPr lang="en-US" sz="1400" b="0" dirty="0" err="1"/>
              <a:t>ular</a:t>
            </a:r>
            <a:r>
              <a:rPr lang="en-US" sz="1400" b="0" dirty="0"/>
              <a:t> </a:t>
            </a:r>
            <a:r>
              <a:rPr lang="en-US" sz="1400" b="0" dirty="0" err="1"/>
              <a:t>o‘rtasida</a:t>
            </a:r>
            <a:r>
              <a:rPr lang="en-US" sz="1400" b="0" dirty="0"/>
              <a:t> </a:t>
            </a:r>
            <a:r>
              <a:rPr lang="en-US" sz="1400" b="0" dirty="0" err="1"/>
              <a:t>qanday</a:t>
            </a:r>
            <a:r>
              <a:rPr lang="en-US" sz="1400" b="0" dirty="0"/>
              <a:t> </a:t>
            </a:r>
            <a:r>
              <a:rPr lang="en-US" sz="1400" b="0" dirty="0" err="1"/>
              <a:t>mazmuniy</a:t>
            </a:r>
            <a:r>
              <a:rPr lang="en-US" sz="1400" b="0" dirty="0"/>
              <a:t> </a:t>
            </a:r>
            <a:r>
              <a:rPr lang="en-US" sz="1400" b="0" dirty="0" err="1" smtClean="0"/>
              <a:t>munosabat</a:t>
            </a:r>
            <a:r>
              <a:rPr lang="en-US" sz="1400" b="0" dirty="0" smtClean="0"/>
              <a:t> </a:t>
            </a:r>
            <a:r>
              <a:rPr lang="en-US" sz="1400" b="0" dirty="0" err="1"/>
              <a:t>borligini</a:t>
            </a:r>
            <a:r>
              <a:rPr lang="en-US" sz="1400" b="0" dirty="0"/>
              <a:t> </a:t>
            </a:r>
            <a:r>
              <a:rPr lang="en-US" sz="1400" b="0" dirty="0" err="1" smtClean="0"/>
              <a:t>ayting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04" y="719944"/>
            <a:ext cx="5533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      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. Dam kun </a:t>
            </a:r>
            <a:r>
              <a:rPr lang="en-US" sz="1600" dirty="0" err="1">
                <a:solidFill>
                  <a:schemeClr val="bg1"/>
                </a:solidFill>
              </a:rPr>
              <a:t>birdan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qizib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ketadi</a:t>
            </a:r>
            <a:r>
              <a:rPr lang="en-US" sz="1600" dirty="0">
                <a:solidFill>
                  <a:schemeClr val="bg1"/>
                </a:solidFill>
              </a:rPr>
              <a:t>, dam </a:t>
            </a:r>
            <a:r>
              <a:rPr lang="en-US" sz="1600" dirty="0" err="1">
                <a:solidFill>
                  <a:schemeClr val="bg1"/>
                </a:solidFill>
              </a:rPr>
              <a:t>bulut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kelib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jala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quyadi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i="1" dirty="0" err="1">
                <a:solidFill>
                  <a:schemeClr val="bg1"/>
                </a:solidFill>
              </a:rPr>
              <a:t>Qamchibek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Kenja</a:t>
            </a:r>
            <a:r>
              <a:rPr lang="en-US" sz="1600" dirty="0">
                <a:solidFill>
                  <a:schemeClr val="bg1"/>
                </a:solidFill>
              </a:rPr>
              <a:t>) 2. </a:t>
            </a:r>
            <a:r>
              <a:rPr lang="en-US" sz="1600" dirty="0" err="1">
                <a:solidFill>
                  <a:schemeClr val="bg1"/>
                </a:solidFill>
              </a:rPr>
              <a:t>Yo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mehmon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kelganini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bilmaydi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yo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o‘zini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bilmaganlikka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soladi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i="1" dirty="0" err="1">
                <a:solidFill>
                  <a:schemeClr val="bg1"/>
                </a:solidFill>
              </a:rPr>
              <a:t>Nabi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Jaloliddin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3. </a:t>
            </a:r>
            <a:r>
              <a:rPr lang="en-US" sz="1600" dirty="0" err="1">
                <a:solidFill>
                  <a:schemeClr val="bg1"/>
                </a:solidFill>
              </a:rPr>
              <a:t>Yo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urug</a:t>
            </a:r>
            <a:r>
              <a:rPr lang="en-US" sz="1600" dirty="0">
                <a:solidFill>
                  <a:schemeClr val="bg1"/>
                </a:solidFill>
              </a:rPr>
              <a:t>‘ </a:t>
            </a:r>
            <a:r>
              <a:rPr lang="en-US" sz="1600" dirty="0" err="1">
                <a:solidFill>
                  <a:schemeClr val="bg1"/>
                </a:solidFill>
              </a:rPr>
              <a:t>aynigan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yoki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agrotexnika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qoidalari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buzilgan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smtClean="0">
                <a:solidFill>
                  <a:schemeClr val="bg1"/>
                </a:solidFill>
              </a:rPr>
              <a:t>(“</a:t>
            </a:r>
            <a:r>
              <a:rPr lang="en-US" sz="1600" i="1" dirty="0" err="1" smtClean="0">
                <a:solidFill>
                  <a:schemeClr val="bg1"/>
                </a:solidFill>
              </a:rPr>
              <a:t>Xalq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so‘zi</a:t>
            </a:r>
            <a:r>
              <a:rPr lang="en-US" sz="1600" i="1" dirty="0" smtClean="0">
                <a:solidFill>
                  <a:schemeClr val="bg1"/>
                </a:solidFill>
              </a:rPr>
              <a:t>”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gazetasidan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en-US" sz="1600" dirty="0">
                <a:solidFill>
                  <a:schemeClr val="bg1"/>
                </a:solidFill>
              </a:rPr>
              <a:t>4. </a:t>
            </a:r>
            <a:r>
              <a:rPr lang="en-US" sz="1600" dirty="0" err="1" smtClean="0">
                <a:solidFill>
                  <a:schemeClr val="bg1"/>
                </a:solidFill>
              </a:rPr>
              <a:t>Goh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qah-qah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kulgi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ovozi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eshitiladi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goh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musiqa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sadosi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avjiga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chiqadi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i="1" dirty="0" err="1">
                <a:solidFill>
                  <a:schemeClr val="bg1"/>
                </a:solidFill>
              </a:rPr>
              <a:t>Ismoil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To‘lak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27" y="2016224"/>
            <a:ext cx="1337302" cy="111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89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1400" dirty="0"/>
              <a:t>59-mashq. </a:t>
            </a:r>
            <a:r>
              <a:rPr lang="en-US" sz="1400" b="0" dirty="0" err="1"/>
              <a:t>Ko‘chiring</a:t>
            </a:r>
            <a:r>
              <a:rPr lang="en-US" sz="1400" b="0" dirty="0"/>
              <a:t>, </a:t>
            </a:r>
            <a:r>
              <a:rPr lang="en-US" sz="1400" b="0" dirty="0" err="1"/>
              <a:t>qo‘shma</a:t>
            </a:r>
            <a:r>
              <a:rPr lang="en-US" sz="1400" b="0" dirty="0"/>
              <a:t> gap </a:t>
            </a:r>
            <a:r>
              <a:rPr lang="en-US" sz="1400" b="0" dirty="0" err="1"/>
              <a:t>qismlarini</a:t>
            </a:r>
            <a:r>
              <a:rPr lang="en-US" sz="1400" b="0" dirty="0"/>
              <a:t> </a:t>
            </a:r>
            <a:r>
              <a:rPr lang="en-US" sz="1400" b="0" dirty="0" err="1"/>
              <a:t>bog‘lovchi</a:t>
            </a:r>
            <a:r>
              <a:rPr lang="en-US" sz="1400" b="0" dirty="0"/>
              <a:t> </a:t>
            </a:r>
            <a:r>
              <a:rPr lang="en-US" sz="1400" b="0" dirty="0" err="1" smtClean="0"/>
              <a:t>vositalarni</a:t>
            </a:r>
            <a:r>
              <a:rPr lang="ru-RU" sz="1400" b="0" dirty="0" smtClean="0"/>
              <a:t> </a:t>
            </a:r>
            <a:r>
              <a:rPr lang="en-US" sz="1400" b="0" dirty="0" err="1" smtClean="0"/>
              <a:t>aniqlang</a:t>
            </a:r>
            <a:r>
              <a:rPr lang="en-US" sz="1400" b="0" dirty="0" smtClean="0"/>
              <a:t> </a:t>
            </a:r>
            <a:r>
              <a:rPr lang="en-US" sz="1400" b="0" dirty="0" err="1"/>
              <a:t>va</a:t>
            </a:r>
            <a:r>
              <a:rPr lang="en-US" sz="1400" b="0" dirty="0"/>
              <a:t> </a:t>
            </a:r>
            <a:r>
              <a:rPr lang="en-US" sz="1400" b="0" dirty="0" err="1"/>
              <a:t>ular</a:t>
            </a:r>
            <a:r>
              <a:rPr lang="en-US" sz="1400" b="0" dirty="0"/>
              <a:t> </a:t>
            </a:r>
            <a:r>
              <a:rPr lang="en-US" sz="1400" b="0" dirty="0" err="1"/>
              <a:t>o‘rtasida</a:t>
            </a:r>
            <a:r>
              <a:rPr lang="en-US" sz="1400" b="0" dirty="0"/>
              <a:t> </a:t>
            </a:r>
            <a:r>
              <a:rPr lang="en-US" sz="1400" b="0" dirty="0" err="1"/>
              <a:t>qanday</a:t>
            </a:r>
            <a:r>
              <a:rPr lang="en-US" sz="1400" b="0" dirty="0"/>
              <a:t> </a:t>
            </a:r>
            <a:r>
              <a:rPr lang="en-US" sz="1400" b="0" dirty="0" err="1"/>
              <a:t>mazmuniy</a:t>
            </a:r>
            <a:r>
              <a:rPr lang="en-US" sz="1400" b="0" dirty="0"/>
              <a:t> </a:t>
            </a:r>
            <a:r>
              <a:rPr lang="en-US" sz="1400" b="0" dirty="0" err="1" smtClean="0"/>
              <a:t>munosabat</a:t>
            </a:r>
            <a:r>
              <a:rPr lang="en-US" sz="1400" b="0" dirty="0" smtClean="0"/>
              <a:t> </a:t>
            </a:r>
            <a:r>
              <a:rPr lang="en-US" sz="1400" b="0" dirty="0" err="1"/>
              <a:t>borligini</a:t>
            </a:r>
            <a:r>
              <a:rPr lang="en-US" sz="1400" b="0" dirty="0"/>
              <a:t> </a:t>
            </a:r>
            <a:r>
              <a:rPr lang="en-US" sz="1400" b="0" dirty="0" err="1" smtClean="0"/>
              <a:t>ayting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04" y="587539"/>
            <a:ext cx="5533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      </a:t>
            </a:r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b="1" dirty="0">
                <a:solidFill>
                  <a:schemeClr val="bg1"/>
                </a:solidFill>
              </a:rPr>
              <a:t>Dam</a:t>
            </a:r>
            <a:r>
              <a:rPr lang="en-US" sz="1600" dirty="0">
                <a:solidFill>
                  <a:schemeClr val="bg1"/>
                </a:solidFill>
              </a:rPr>
              <a:t> kun </a:t>
            </a:r>
            <a:r>
              <a:rPr lang="en-US" sz="1600" dirty="0" err="1">
                <a:solidFill>
                  <a:schemeClr val="bg1"/>
                </a:solidFill>
              </a:rPr>
              <a:t>birdan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qizib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ketadi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dirty="0">
                <a:solidFill>
                  <a:schemeClr val="bg1"/>
                </a:solidFill>
              </a:rPr>
              <a:t>dam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bulut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kelib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jala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quyadi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i="1" dirty="0" err="1">
                <a:solidFill>
                  <a:schemeClr val="bg1"/>
                </a:solidFill>
              </a:rPr>
              <a:t>Qamchibek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Kenja</a:t>
            </a:r>
            <a:r>
              <a:rPr lang="en-US" sz="1600" dirty="0">
                <a:solidFill>
                  <a:schemeClr val="bg1"/>
                </a:solidFill>
              </a:rPr>
              <a:t>) 2. </a:t>
            </a:r>
            <a:r>
              <a:rPr lang="en-US" sz="1600" b="1" dirty="0" err="1">
                <a:solidFill>
                  <a:schemeClr val="bg1"/>
                </a:solidFill>
              </a:rPr>
              <a:t>Yo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mehmon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kelganini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bilmaydi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yo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o‘zini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bilmaganlikka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soladi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i="1" dirty="0" err="1">
                <a:solidFill>
                  <a:schemeClr val="bg1"/>
                </a:solidFill>
              </a:rPr>
              <a:t>Nabi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Jaloliddin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3. </a:t>
            </a:r>
            <a:r>
              <a:rPr lang="en-US" sz="1600" b="1" dirty="0" err="1">
                <a:solidFill>
                  <a:schemeClr val="bg1"/>
                </a:solidFill>
              </a:rPr>
              <a:t>Yo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urug</a:t>
            </a:r>
            <a:r>
              <a:rPr lang="en-US" sz="1600" dirty="0">
                <a:solidFill>
                  <a:schemeClr val="bg1"/>
                </a:solidFill>
              </a:rPr>
              <a:t>‘ </a:t>
            </a:r>
            <a:r>
              <a:rPr lang="en-US" sz="1600" dirty="0" err="1" smtClean="0">
                <a:solidFill>
                  <a:schemeClr val="bg1"/>
                </a:solidFill>
              </a:rPr>
              <a:t>aynigan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</a:rPr>
              <a:t>yoki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agrotexnika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qoidalari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buzilgan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smtClean="0">
                <a:solidFill>
                  <a:schemeClr val="bg1"/>
                </a:solidFill>
              </a:rPr>
              <a:t>(“</a:t>
            </a:r>
            <a:r>
              <a:rPr lang="en-US" sz="1600" i="1" dirty="0" err="1" smtClean="0">
                <a:solidFill>
                  <a:schemeClr val="bg1"/>
                </a:solidFill>
              </a:rPr>
              <a:t>Xalq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so‘zi</a:t>
            </a:r>
            <a:r>
              <a:rPr lang="en-US" sz="1600" i="1" dirty="0" smtClean="0">
                <a:solidFill>
                  <a:schemeClr val="bg1"/>
                </a:solidFill>
              </a:rPr>
              <a:t>”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gazetasidan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en-US" sz="1600" dirty="0">
                <a:solidFill>
                  <a:schemeClr val="bg1"/>
                </a:solidFill>
              </a:rPr>
              <a:t>4. </a:t>
            </a:r>
            <a:r>
              <a:rPr lang="en-US" sz="1600" b="1" dirty="0" err="1" smtClean="0">
                <a:solidFill>
                  <a:schemeClr val="bg1"/>
                </a:solidFill>
              </a:rPr>
              <a:t>Goh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qah-qah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kulgi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ovozi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eshitiladi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goh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musiqa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sadosi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avjiga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chiqadi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i="1" dirty="0" err="1">
                <a:solidFill>
                  <a:schemeClr val="bg1"/>
                </a:solidFill>
              </a:rPr>
              <a:t>Ismoil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To‘lak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27" y="2016224"/>
            <a:ext cx="1337302" cy="111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81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94" y="107876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HA-YO‘Q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226281" y="647936"/>
            <a:ext cx="3481536" cy="457200"/>
          </a:xfrm>
          <a:prstGeom prst="round1Rect">
            <a:avLst>
              <a:gd name="adj" fmla="val 50000"/>
            </a:avLst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esa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so‘zlari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bog‘langan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qo‘shma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gaplarni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hosil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qiladi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226281" y="1224000"/>
            <a:ext cx="3481536" cy="457200"/>
          </a:xfrm>
          <a:prstGeom prst="round1Rect">
            <a:avLst>
              <a:gd name="adj" fmla="val 5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-u(-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yu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),-da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bog‘lovchilari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biriktiruv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ayiruv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bog‘lovchilari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o‘rnida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qo‘llana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oladi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233618" y="1800064"/>
            <a:ext cx="3481536" cy="684076"/>
          </a:xfrm>
          <a:prstGeom prst="round1Rect">
            <a:avLst>
              <a:gd name="adj" fmla="val 50000"/>
            </a:avLst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Sabab-natija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zidlik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munosabatlari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zidlov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bog‘lovchilari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yordamida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hosil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qilinadi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262285" y="2592152"/>
            <a:ext cx="3481536" cy="457200"/>
          </a:xfrm>
          <a:prstGeom prst="round1Rect">
            <a:avLst>
              <a:gd name="adj" fmla="val 5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Ammo,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lekin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biroq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zidlov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bog‘lovchilaridan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keyin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latin typeface="Arial" pitchFamily="34" charset="0"/>
                <a:cs typeface="Arial" pitchFamily="34" charset="0"/>
              </a:rPr>
              <a:t>vergul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qo‘yiladi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45" y="575928"/>
            <a:ext cx="604748" cy="615171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28" y="1224000"/>
            <a:ext cx="478082" cy="473133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5" y="143880"/>
            <a:ext cx="527844" cy="31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37" y="1905535"/>
            <a:ext cx="478082" cy="473133"/>
          </a:xfrm>
          <a:prstGeom prst="rect">
            <a:avLst/>
          </a:prstGeom>
        </p:spPr>
      </p:pic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41" y="2592152"/>
            <a:ext cx="478082" cy="4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0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35868"/>
            <a:ext cx="5605533" cy="505883"/>
          </a:xfrm>
        </p:spPr>
        <p:txBody>
          <a:bodyPr>
            <a:noAutofit/>
          </a:bodyPr>
          <a:lstStyle/>
          <a:p>
            <a:r>
              <a:rPr lang="en-US" sz="1600" dirty="0"/>
              <a:t>60-mashq. </a:t>
            </a:r>
            <a:r>
              <a:rPr lang="en-US" sz="1600" b="0" dirty="0" err="1"/>
              <a:t>Ko‘chiring</a:t>
            </a:r>
            <a:r>
              <a:rPr lang="en-US" sz="1600" b="0" dirty="0"/>
              <a:t>. </a:t>
            </a:r>
            <a:r>
              <a:rPr lang="en-US" sz="1600" b="0" dirty="0" err="1"/>
              <a:t>Ayiruv</a:t>
            </a:r>
            <a:r>
              <a:rPr lang="en-US" sz="1600" b="0" dirty="0"/>
              <a:t> </a:t>
            </a:r>
            <a:r>
              <a:rPr lang="en-US" sz="1600" b="0" dirty="0" err="1"/>
              <a:t>bog‘lovchilarining</a:t>
            </a:r>
            <a:r>
              <a:rPr lang="en-US" sz="1600" b="0" dirty="0"/>
              <a:t> 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en-US" sz="1600" b="0" dirty="0" err="1" smtClean="0"/>
              <a:t>vazifalarini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aniqlang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04" y="587539"/>
            <a:ext cx="5533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1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Men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kuyladim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goh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dilda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kadar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Goh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sevinib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she’r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to‘qiyman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A.Oripov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2.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oqshomlarda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yo‘ldan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goh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paxta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dalasidan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qaytayotgan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terimchilar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o‘tib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qoladi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goh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paxta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ortgan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traktorlar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yoqdan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yoqqa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g‘izillaydi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O.Yoqubov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3.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Dasturxon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ustida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dam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o‘zbek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kuylari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yangrardi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dam hind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qo‘shiqlari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ijro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qilinardi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Qamchibek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Kenja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4.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Ba’zan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qurbaqalarning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qurullashi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quloqqa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chalinib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kishiga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rohat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beradi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ba’zan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itlarning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vovullashi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ovozlarni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ketadi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Asqad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Muxtor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45933"/>
            <a:ext cx="517064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Savol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topshiriqlar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5539" y="611932"/>
            <a:ext cx="5546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chemeClr val="bg1"/>
                </a:solidFill>
              </a:rPr>
              <a:t>1</a:t>
            </a:r>
            <a:r>
              <a:rPr lang="en-US" sz="1600" i="1" dirty="0">
                <a:solidFill>
                  <a:schemeClr val="bg1"/>
                </a:solidFill>
              </a:rPr>
              <a:t>. </a:t>
            </a:r>
            <a:r>
              <a:rPr lang="en-US" sz="1600" i="1" dirty="0" err="1">
                <a:solidFill>
                  <a:schemeClr val="bg1"/>
                </a:solidFill>
              </a:rPr>
              <a:t>Qaysi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hollarda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qo‘shma</a:t>
            </a:r>
            <a:r>
              <a:rPr lang="en-US" sz="1600" i="1" dirty="0">
                <a:solidFill>
                  <a:schemeClr val="bg1"/>
                </a:solidFill>
              </a:rPr>
              <a:t> gap </a:t>
            </a:r>
            <a:r>
              <a:rPr lang="en-US" sz="1600" i="1" dirty="0" err="1">
                <a:solidFill>
                  <a:schemeClr val="bg1"/>
                </a:solidFill>
              </a:rPr>
              <a:t>qismlarini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goh</a:t>
            </a:r>
            <a:r>
              <a:rPr lang="en-US" sz="1600" b="1" i="1" dirty="0">
                <a:solidFill>
                  <a:schemeClr val="bg1"/>
                </a:solidFill>
              </a:rPr>
              <a:t>..., </a:t>
            </a:r>
            <a:r>
              <a:rPr lang="en-US" sz="1600" b="1" i="1" dirty="0" err="1">
                <a:solidFill>
                  <a:schemeClr val="bg1"/>
                </a:solidFill>
              </a:rPr>
              <a:t>goh</a:t>
            </a:r>
            <a:r>
              <a:rPr lang="en-US" sz="1600" b="1" i="1" dirty="0">
                <a:solidFill>
                  <a:schemeClr val="bg1"/>
                </a:solidFill>
              </a:rPr>
              <a:t>...; dam</a:t>
            </a:r>
            <a:r>
              <a:rPr lang="en-US" sz="1600" b="1" i="1" dirty="0" smtClean="0">
                <a:solidFill>
                  <a:schemeClr val="bg1"/>
                </a:solidFill>
              </a:rPr>
              <a:t>...,dam</a:t>
            </a:r>
            <a:r>
              <a:rPr lang="en-US" sz="1600" b="1" i="1" dirty="0">
                <a:solidFill>
                  <a:schemeClr val="bg1"/>
                </a:solidFill>
              </a:rPr>
              <a:t>...; </a:t>
            </a:r>
            <a:r>
              <a:rPr lang="en-US" sz="1600" b="1" i="1" dirty="0" err="1">
                <a:solidFill>
                  <a:schemeClr val="bg1"/>
                </a:solidFill>
              </a:rPr>
              <a:t>ba’zan</a:t>
            </a:r>
            <a:r>
              <a:rPr lang="en-US" sz="1600" b="1" i="1" dirty="0">
                <a:solidFill>
                  <a:schemeClr val="bg1"/>
                </a:solidFill>
              </a:rPr>
              <a:t>..., </a:t>
            </a:r>
            <a:r>
              <a:rPr lang="en-US" sz="1600" b="1" i="1" dirty="0" err="1">
                <a:solidFill>
                  <a:schemeClr val="bg1"/>
                </a:solidFill>
              </a:rPr>
              <a:t>ba’zan</a:t>
            </a:r>
            <a:r>
              <a:rPr lang="en-US" sz="1600" b="1" i="1" dirty="0">
                <a:solidFill>
                  <a:schemeClr val="bg1"/>
                </a:solidFill>
              </a:rPr>
              <a:t>...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singari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bog‘lovchilar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bog‘lab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keladi</a:t>
            </a:r>
            <a:r>
              <a:rPr lang="en-US" sz="1600" i="1" dirty="0">
                <a:solidFill>
                  <a:schemeClr val="bg1"/>
                </a:solidFill>
              </a:rPr>
              <a:t>?</a:t>
            </a:r>
          </a:p>
          <a:p>
            <a:pPr algn="just"/>
            <a:r>
              <a:rPr lang="en-US" sz="1600" i="1" dirty="0">
                <a:solidFill>
                  <a:schemeClr val="bg1"/>
                </a:solidFill>
              </a:rPr>
              <a:t>2. </a:t>
            </a:r>
            <a:r>
              <a:rPr lang="en-US" sz="1600" i="1" dirty="0" err="1">
                <a:solidFill>
                  <a:schemeClr val="bg1"/>
                </a:solidFill>
              </a:rPr>
              <a:t>Qaysi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hollarda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qo‘shma</a:t>
            </a:r>
            <a:r>
              <a:rPr lang="en-US" sz="1600" i="1" dirty="0">
                <a:solidFill>
                  <a:schemeClr val="bg1"/>
                </a:solidFill>
              </a:rPr>
              <a:t> gap </a:t>
            </a:r>
            <a:r>
              <a:rPr lang="en-US" sz="1600" i="1" dirty="0" err="1">
                <a:solidFill>
                  <a:schemeClr val="bg1"/>
                </a:solidFill>
              </a:rPr>
              <a:t>qismlarini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b="1" i="1" dirty="0" err="1">
                <a:solidFill>
                  <a:schemeClr val="bg1"/>
                </a:solidFill>
              </a:rPr>
              <a:t>yo</a:t>
            </a:r>
            <a:r>
              <a:rPr lang="en-US" sz="1600" b="1" i="1" dirty="0">
                <a:solidFill>
                  <a:schemeClr val="bg1"/>
                </a:solidFill>
              </a:rPr>
              <a:t>..., </a:t>
            </a:r>
            <a:r>
              <a:rPr lang="en-US" sz="1600" b="1" i="1" dirty="0" err="1">
                <a:solidFill>
                  <a:schemeClr val="bg1"/>
                </a:solidFill>
              </a:rPr>
              <a:t>yo</a:t>
            </a:r>
            <a:r>
              <a:rPr lang="en-US" sz="1600" b="1" i="1" dirty="0">
                <a:solidFill>
                  <a:schemeClr val="bg1"/>
                </a:solidFill>
              </a:rPr>
              <a:t>...; </a:t>
            </a:r>
            <a:r>
              <a:rPr lang="en-US" sz="1600" b="1" i="1" dirty="0" err="1">
                <a:solidFill>
                  <a:schemeClr val="bg1"/>
                </a:solidFill>
              </a:rPr>
              <a:t>yoki</a:t>
            </a:r>
            <a:r>
              <a:rPr lang="en-US" sz="1600" b="1" i="1" dirty="0" smtClean="0">
                <a:solidFill>
                  <a:schemeClr val="bg1"/>
                </a:solidFill>
              </a:rPr>
              <a:t>...,</a:t>
            </a:r>
            <a:r>
              <a:rPr lang="en-US" sz="1600" b="1" i="1" dirty="0" err="1" smtClean="0">
                <a:solidFill>
                  <a:schemeClr val="bg1"/>
                </a:solidFill>
              </a:rPr>
              <a:t>yoki</a:t>
            </a:r>
            <a:r>
              <a:rPr lang="en-US" sz="1600" b="1" i="1" dirty="0">
                <a:solidFill>
                  <a:schemeClr val="bg1"/>
                </a:solidFill>
              </a:rPr>
              <a:t>...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bog‘lovchilari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bog‘lab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keladi</a:t>
            </a:r>
            <a:r>
              <a:rPr lang="en-US" sz="1600" i="1" dirty="0">
                <a:solidFill>
                  <a:schemeClr val="bg1"/>
                </a:solidFill>
              </a:rPr>
              <a:t>?</a:t>
            </a:r>
          </a:p>
          <a:p>
            <a:pPr algn="just"/>
            <a:r>
              <a:rPr lang="en-US" sz="1600" i="1" dirty="0">
                <a:solidFill>
                  <a:schemeClr val="bg1"/>
                </a:solidFill>
              </a:rPr>
              <a:t>3. </a:t>
            </a:r>
            <a:r>
              <a:rPr lang="en-US" sz="1600" b="1" i="1" dirty="0" err="1">
                <a:solidFill>
                  <a:schemeClr val="bg1"/>
                </a:solidFill>
              </a:rPr>
              <a:t>Yo</a:t>
            </a:r>
            <a:r>
              <a:rPr lang="en-US" sz="1600" b="1" i="1" dirty="0">
                <a:solidFill>
                  <a:schemeClr val="bg1"/>
                </a:solidFill>
              </a:rPr>
              <a:t>, </a:t>
            </a:r>
            <a:r>
              <a:rPr lang="en-US" sz="1600" b="1" i="1" dirty="0" err="1">
                <a:solidFill>
                  <a:schemeClr val="bg1"/>
                </a:solidFill>
              </a:rPr>
              <a:t>yoki</a:t>
            </a:r>
            <a:r>
              <a:rPr lang="en-US" sz="1600" b="1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bog‘lovchilari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qanday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tinish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belgisi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bilan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yoziladi</a:t>
            </a:r>
            <a:r>
              <a:rPr lang="en-US" sz="1600" i="1" dirty="0">
                <a:solidFill>
                  <a:schemeClr val="bg1"/>
                </a:solidFill>
              </a:rPr>
              <a:t>?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69" y="2160104"/>
            <a:ext cx="673342" cy="955711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7" y="2159899"/>
            <a:ext cx="777338" cy="955916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61" y="2173172"/>
            <a:ext cx="1007382" cy="8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80801"/>
            <a:ext cx="517064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3421" y="640526"/>
            <a:ext cx="5508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61-mashq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...,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...;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...,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...;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goh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...,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goh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bog‘lovchilari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ishtirok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etgan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to‘rtta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gap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to‘rtta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gap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bog‘lovchilari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goh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...,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goh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...;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ba’zan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..., </a:t>
            </a:r>
            <a:r>
              <a:rPr lang="en-US" sz="16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ba’zan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bog‘lovchilari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o‘rtasidagi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mazmuniy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farqni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tushuntiring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17" y="1908076"/>
            <a:ext cx="1569026" cy="11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94" y="107876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HA-YO‘Q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226281" y="647936"/>
            <a:ext cx="3481536" cy="457200"/>
          </a:xfrm>
          <a:prstGeom prst="round1Rect">
            <a:avLst>
              <a:gd name="adj" fmla="val 50000"/>
            </a:avLst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Kesimlar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soniga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qarab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sodda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qo‘shma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gaplar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farqlanadi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226281" y="1224000"/>
            <a:ext cx="3481536" cy="457200"/>
          </a:xfrm>
          <a:prstGeom prst="round1Rect">
            <a:avLst>
              <a:gd name="adj" fmla="val 50000"/>
            </a:avLst>
          </a:prstGeom>
          <a:ln>
            <a:solidFill>
              <a:srgbClr val="66FF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Qo‘shma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gap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qismlari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sodda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gaplar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sanaladi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233618" y="1800064"/>
            <a:ext cx="3481536" cy="684076"/>
          </a:xfrm>
          <a:prstGeom prst="round1Rect">
            <a:avLst>
              <a:gd name="adj" fmla="val 50000"/>
            </a:avLst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hamda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ham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biriktiruv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bog‘lovchilari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qo‘shma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gap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qismlari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orasida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kelsa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vergul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ishlatilmaydi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262285" y="2592152"/>
            <a:ext cx="3481536" cy="457200"/>
          </a:xfrm>
          <a:prstGeom prst="round1Rect">
            <a:avLst>
              <a:gd name="adj" fmla="val 50000"/>
            </a:avLst>
          </a:prstGeom>
          <a:ln>
            <a:solidFill>
              <a:srgbClr val="66FF9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bog‘lovchisi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faqat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uyushiq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bo‘laklarnigina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bog‘laydi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53" y="1164568"/>
            <a:ext cx="648072" cy="576064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43" y="663910"/>
            <a:ext cx="478082" cy="473133"/>
          </a:xfrm>
          <a:prstGeom prst="rect">
            <a:avLst/>
          </a:prstGeom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69" y="1836068"/>
            <a:ext cx="712760" cy="615171"/>
          </a:xfrm>
          <a:prstGeom prst="rect">
            <a:avLst/>
          </a:prstGeom>
        </p:spPr>
      </p:pic>
      <p:pic>
        <p:nvPicPr>
          <p:cNvPr id="13" name="Рисунок 12" descr="Вырезка экрана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683707" y="143880"/>
            <a:ext cx="263922" cy="31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Вырезка экрана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799605" y="143880"/>
            <a:ext cx="263922" cy="31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57" y="2517041"/>
            <a:ext cx="712760" cy="61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37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94" y="3586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Ayiruv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bog‘lovchilari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441" y="611932"/>
            <a:ext cx="684076" cy="54006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Yo</a:t>
            </a:r>
            <a:r>
              <a:rPr lang="en-US" sz="1400" b="1" dirty="0" smtClean="0"/>
              <a:t>…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03561" y="611932"/>
            <a:ext cx="684076" cy="54006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y</a:t>
            </a:r>
            <a:r>
              <a:rPr lang="en-US" sz="1400" b="1" dirty="0" err="1" smtClean="0"/>
              <a:t>o</a:t>
            </a:r>
            <a:r>
              <a:rPr lang="en-US" sz="1400" b="1" dirty="0" smtClean="0"/>
              <a:t>… </a:t>
            </a:r>
            <a:endParaRPr lang="ru-RU" sz="1400" b="1" dirty="0"/>
          </a:p>
        </p:txBody>
      </p:sp>
      <p:cxnSp>
        <p:nvCxnSpPr>
          <p:cNvPr id="17" name="Прямая соединительная линия 16"/>
          <p:cNvCxnSpPr>
            <a:stCxn id="14" idx="3"/>
            <a:endCxn id="15" idx="1"/>
          </p:cNvCxnSpPr>
          <p:nvPr/>
        </p:nvCxnSpPr>
        <p:spPr>
          <a:xfrm>
            <a:off x="1007517" y="881962"/>
            <a:ext cx="396044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1063513" y="611932"/>
            <a:ext cx="2840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,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63513" y="1260004"/>
            <a:ext cx="808100" cy="54006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Dam…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67657" y="1260004"/>
            <a:ext cx="844104" cy="54006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dam… </a:t>
            </a:r>
            <a:endParaRPr lang="ru-RU" sz="1400" b="1" dirty="0"/>
          </a:p>
        </p:txBody>
      </p:sp>
      <p:cxnSp>
        <p:nvCxnSpPr>
          <p:cNvPr id="25" name="Прямая соединительная линия 24"/>
          <p:cNvCxnSpPr>
            <a:stCxn id="23" idx="3"/>
            <a:endCxn id="24" idx="1"/>
          </p:cNvCxnSpPr>
          <p:nvPr/>
        </p:nvCxnSpPr>
        <p:spPr>
          <a:xfrm>
            <a:off x="1871613" y="1530034"/>
            <a:ext cx="39604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6" name="TextBox 25"/>
          <p:cNvSpPr txBox="1"/>
          <p:nvPr/>
        </p:nvSpPr>
        <p:spPr>
          <a:xfrm>
            <a:off x="1927609" y="1260004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,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79625" y="1872072"/>
            <a:ext cx="792088" cy="54006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Goh</a:t>
            </a:r>
            <a:r>
              <a:rPr lang="en-US" sz="1400" b="1" dirty="0" smtClean="0"/>
              <a:t>…</a:t>
            </a:r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167757" y="1872072"/>
            <a:ext cx="756084" cy="54006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goh</a:t>
            </a:r>
            <a:r>
              <a:rPr lang="en-US" sz="1400" b="1" dirty="0" smtClean="0"/>
              <a:t>… </a:t>
            </a:r>
            <a:endParaRPr lang="ru-RU" sz="1400" b="1" dirty="0"/>
          </a:p>
        </p:txBody>
      </p:sp>
      <p:cxnSp>
        <p:nvCxnSpPr>
          <p:cNvPr id="29" name="Прямая соединительная линия 28"/>
          <p:cNvCxnSpPr>
            <a:stCxn id="27" idx="3"/>
            <a:endCxn id="28" idx="1"/>
          </p:cNvCxnSpPr>
          <p:nvPr/>
        </p:nvCxnSpPr>
        <p:spPr>
          <a:xfrm>
            <a:off x="2771713" y="2142102"/>
            <a:ext cx="396044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30" name="TextBox 29"/>
          <p:cNvSpPr txBox="1"/>
          <p:nvPr/>
        </p:nvSpPr>
        <p:spPr>
          <a:xfrm>
            <a:off x="2827709" y="1872072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,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89709" y="2520144"/>
            <a:ext cx="982104" cy="54006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Ba’zan</a:t>
            </a:r>
            <a:r>
              <a:rPr lang="en-US" sz="1400" b="1" dirty="0" smtClean="0"/>
              <a:t>…</a:t>
            </a:r>
            <a:endParaRPr lang="ru-RU" sz="1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067857" y="2520144"/>
            <a:ext cx="1008112" cy="54006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b</a:t>
            </a:r>
            <a:r>
              <a:rPr lang="en-US" sz="1400" b="1" dirty="0" err="1" smtClean="0"/>
              <a:t>a’zan</a:t>
            </a:r>
            <a:r>
              <a:rPr lang="en-US" sz="1400" b="1" dirty="0" smtClean="0"/>
              <a:t>… </a:t>
            </a:r>
            <a:endParaRPr lang="ru-RU" sz="1400" b="1" dirty="0"/>
          </a:p>
        </p:txBody>
      </p:sp>
      <p:cxnSp>
        <p:nvCxnSpPr>
          <p:cNvPr id="33" name="Прямая соединительная линия 32"/>
          <p:cNvCxnSpPr>
            <a:stCxn id="31" idx="3"/>
            <a:endCxn id="32" idx="1"/>
          </p:cNvCxnSpPr>
          <p:nvPr/>
        </p:nvCxnSpPr>
        <p:spPr>
          <a:xfrm>
            <a:off x="3671813" y="2790174"/>
            <a:ext cx="39604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34" name="TextBox 33"/>
          <p:cNvSpPr txBox="1"/>
          <p:nvPr/>
        </p:nvSpPr>
        <p:spPr>
          <a:xfrm>
            <a:off x="3727809" y="2520144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,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2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22" grpId="0"/>
      <p:bldP spid="23" grpId="0" animBg="1"/>
      <p:bldP spid="24" grpId="0" animBg="1"/>
      <p:bldP spid="26" grpId="0"/>
      <p:bldP spid="27" grpId="0" animBg="1"/>
      <p:bldP spid="28" grpId="0" animBg="1"/>
      <p:bldP spid="30" grpId="0"/>
      <p:bldP spid="31" grpId="0" animBg="1"/>
      <p:bldP spid="32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94" y="3586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Ayiruv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bog‘lovchilari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441" y="689830"/>
            <a:ext cx="684076" cy="54006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Bir</a:t>
            </a:r>
            <a:r>
              <a:rPr lang="en-US" sz="1400" b="1" dirty="0" smtClean="0"/>
              <a:t>…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03561" y="689830"/>
            <a:ext cx="684076" cy="54006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bir</a:t>
            </a:r>
            <a:r>
              <a:rPr lang="en-US" sz="1400" b="1" dirty="0" smtClean="0"/>
              <a:t>… </a:t>
            </a:r>
            <a:endParaRPr lang="ru-RU" sz="1400" b="1" dirty="0"/>
          </a:p>
        </p:txBody>
      </p:sp>
      <p:cxnSp>
        <p:nvCxnSpPr>
          <p:cNvPr id="17" name="Прямая соединительная линия 16"/>
          <p:cNvCxnSpPr>
            <a:stCxn id="14" idx="3"/>
            <a:endCxn id="15" idx="1"/>
          </p:cNvCxnSpPr>
          <p:nvPr/>
        </p:nvCxnSpPr>
        <p:spPr>
          <a:xfrm>
            <a:off x="1007517" y="959860"/>
            <a:ext cx="396044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1063513" y="68983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,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63513" y="1589930"/>
            <a:ext cx="808100" cy="54006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Xoh</a:t>
            </a:r>
            <a:r>
              <a:rPr lang="en-US" sz="1400" b="1" dirty="0" smtClean="0"/>
              <a:t>…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67657" y="1589930"/>
            <a:ext cx="844104" cy="54006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xoh</a:t>
            </a:r>
            <a:r>
              <a:rPr lang="en-US" sz="1400" b="1" dirty="0" smtClean="0"/>
              <a:t>… </a:t>
            </a:r>
            <a:endParaRPr lang="ru-RU" sz="1400" b="1" dirty="0"/>
          </a:p>
        </p:txBody>
      </p:sp>
      <p:cxnSp>
        <p:nvCxnSpPr>
          <p:cNvPr id="25" name="Прямая соединительная линия 24"/>
          <p:cNvCxnSpPr>
            <a:stCxn id="23" idx="3"/>
          </p:cNvCxnSpPr>
          <p:nvPr/>
        </p:nvCxnSpPr>
        <p:spPr>
          <a:xfrm>
            <a:off x="1871613" y="1859960"/>
            <a:ext cx="39604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6" name="TextBox 25"/>
          <p:cNvSpPr txBox="1"/>
          <p:nvPr/>
        </p:nvSpPr>
        <p:spPr>
          <a:xfrm>
            <a:off x="1927609" y="158993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,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95649" y="2418022"/>
            <a:ext cx="494060" cy="54006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71813" y="2418022"/>
            <a:ext cx="468052" cy="54006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cxnSp>
        <p:nvCxnSpPr>
          <p:cNvPr id="29" name="Прямая соединительная линия 28"/>
          <p:cNvCxnSpPr>
            <a:stCxn id="27" idx="3"/>
            <a:endCxn id="28" idx="1"/>
          </p:cNvCxnSpPr>
          <p:nvPr/>
        </p:nvCxnSpPr>
        <p:spPr>
          <a:xfrm>
            <a:off x="2689709" y="2688052"/>
            <a:ext cx="982104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30" name="TextBox 29"/>
          <p:cNvSpPr txBox="1"/>
          <p:nvPr/>
        </p:nvSpPr>
        <p:spPr>
          <a:xfrm>
            <a:off x="2909693" y="2716423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yoki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08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22" grpId="0"/>
      <p:bldP spid="23" grpId="0" animBg="1"/>
      <p:bldP spid="24" grpId="0" animBg="1"/>
      <p:bldP spid="26" grpId="0"/>
      <p:bldP spid="27" grpId="0" animBg="1"/>
      <p:bldP spid="28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09" y="18909"/>
            <a:ext cx="5687442" cy="546023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8386">
              <a:spcBef>
                <a:spcPts val="110"/>
              </a:spcBef>
            </a:pPr>
            <a:r>
              <a:rPr lang="nn-NO" sz="2000" dirty="0" smtClean="0">
                <a:solidFill>
                  <a:schemeClr val="tx1"/>
                </a:solidFill>
              </a:rPr>
              <a:t>Ayiruv bog‘lovchilari yordamida </a:t>
            </a:r>
            <a:br>
              <a:rPr lang="nn-NO" sz="2000" dirty="0" smtClean="0">
                <a:solidFill>
                  <a:schemeClr val="tx1"/>
                </a:solidFill>
              </a:rPr>
            </a:br>
            <a:r>
              <a:rPr lang="nn-NO" sz="2000" dirty="0" smtClean="0">
                <a:solidFill>
                  <a:schemeClr val="tx1"/>
                </a:solidFill>
              </a:rPr>
              <a:t>bog‘langan qo‘shma gaplar </a:t>
            </a:r>
            <a:endParaRPr lang="nn-NO" sz="3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09" y="703203"/>
            <a:ext cx="914400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 smtClean="0"/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3541" y="705644"/>
            <a:ext cx="914400" cy="9144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6" idx="3"/>
            <a:endCxn id="3" idx="1"/>
          </p:cNvCxnSpPr>
          <p:nvPr/>
        </p:nvCxnSpPr>
        <p:spPr>
          <a:xfrm flipV="1">
            <a:off x="2137941" y="1160403"/>
            <a:ext cx="1497868" cy="244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4" name="TextBox 3"/>
          <p:cNvSpPr txBox="1"/>
          <p:nvPr/>
        </p:nvSpPr>
        <p:spPr>
          <a:xfrm>
            <a:off x="166333" y="1692052"/>
            <a:ext cx="54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     </a:t>
            </a:r>
            <a:r>
              <a:rPr lang="en-US" sz="1600" dirty="0" err="1" smtClean="0">
                <a:solidFill>
                  <a:schemeClr val="bg1"/>
                </a:solidFill>
              </a:rPr>
              <a:t>Ayiruv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bog‘lovchilari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qo‘shma</a:t>
            </a:r>
            <a:r>
              <a:rPr lang="en-US" sz="1600" dirty="0">
                <a:solidFill>
                  <a:schemeClr val="bg1"/>
                </a:solidFill>
              </a:rPr>
              <a:t> gap </a:t>
            </a:r>
            <a:r>
              <a:rPr lang="en-US" sz="1600" dirty="0" err="1" smtClean="0">
                <a:solidFill>
                  <a:schemeClr val="bg1"/>
                </a:solidFill>
              </a:rPr>
              <a:t>qismlarini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bog‘lash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bilan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birga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ularda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ifodalangan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voqea-hodisalarning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galma</a:t>
            </a:r>
            <a:r>
              <a:rPr lang="en-US" sz="1600" b="1" dirty="0" smtClean="0">
                <a:solidFill>
                  <a:srgbClr val="0000FF"/>
                </a:solidFill>
              </a:rPr>
              <a:t>-gal </a:t>
            </a:r>
            <a:r>
              <a:rPr lang="en-US" sz="1600" b="1" dirty="0" err="1">
                <a:solidFill>
                  <a:srgbClr val="0000FF"/>
                </a:solidFill>
              </a:rPr>
              <a:t>ro‘y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berishi</a:t>
            </a:r>
            <a:r>
              <a:rPr lang="en-US" sz="1600" dirty="0" err="1">
                <a:solidFill>
                  <a:schemeClr val="bg1"/>
                </a:solidFill>
              </a:rPr>
              <a:t>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yoki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ulardan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faqat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bittasining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yuzaga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chiqishi</a:t>
            </a:r>
            <a:r>
              <a:rPr lang="en-US" sz="1600" dirty="0" err="1" smtClean="0">
                <a:solidFill>
                  <a:schemeClr val="bg1"/>
                </a:solidFill>
              </a:rPr>
              <a:t>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ta’kidlaydi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06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09" y="84954"/>
            <a:ext cx="5687442" cy="546023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8386">
              <a:spcBef>
                <a:spcPts val="110"/>
              </a:spcBef>
            </a:pPr>
            <a:r>
              <a:rPr lang="nn-NO" sz="2000" dirty="0" smtClean="0">
                <a:solidFill>
                  <a:schemeClr val="tx1"/>
                </a:solidFill>
              </a:rPr>
              <a:t>Ayiruv bog‘lovchilari yordamida </a:t>
            </a:r>
            <a:br>
              <a:rPr lang="nn-NO" sz="2000" dirty="0" smtClean="0">
                <a:solidFill>
                  <a:schemeClr val="tx1"/>
                </a:solidFill>
              </a:rPr>
            </a:br>
            <a:r>
              <a:rPr lang="nn-NO" sz="2000" dirty="0" smtClean="0">
                <a:solidFill>
                  <a:schemeClr val="tx1"/>
                </a:solidFill>
              </a:rPr>
              <a:t>bog‘langan qo‘shma gaplar </a:t>
            </a:r>
            <a:endParaRPr lang="nn-NO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341" y="935968"/>
            <a:ext cx="54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b="1" i="1" dirty="0" err="1">
                <a:solidFill>
                  <a:schemeClr val="bg1"/>
                </a:solidFill>
              </a:rPr>
              <a:t>Yo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siz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keling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b="1" i="1" dirty="0" err="1">
                <a:solidFill>
                  <a:schemeClr val="bg1"/>
                </a:solidFill>
              </a:rPr>
              <a:t>yo</a:t>
            </a:r>
            <a:r>
              <a:rPr lang="en-US" sz="1600" i="1" dirty="0">
                <a:solidFill>
                  <a:schemeClr val="bg1"/>
                </a:solidFill>
              </a:rPr>
              <a:t> men </a:t>
            </a:r>
            <a:r>
              <a:rPr lang="en-US" sz="1600" i="1" dirty="0" err="1">
                <a:solidFill>
                  <a:schemeClr val="bg1"/>
                </a:solidFill>
              </a:rPr>
              <a:t>boray</a:t>
            </a:r>
            <a:r>
              <a:rPr lang="en-US" sz="1600" i="1" dirty="0">
                <a:solidFill>
                  <a:schemeClr val="bg1"/>
                </a:solidFill>
              </a:rPr>
              <a:t>. 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Qo‘shiq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2. </a:t>
            </a:r>
            <a:r>
              <a:rPr lang="en-US" sz="1600" b="1" i="1" dirty="0" smtClean="0">
                <a:solidFill>
                  <a:schemeClr val="bg1"/>
                </a:solidFill>
              </a:rPr>
              <a:t>Dam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jahlim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chiqadi</a:t>
            </a:r>
            <a:r>
              <a:rPr lang="en-US" sz="1600" i="1" dirty="0" smtClean="0">
                <a:solidFill>
                  <a:schemeClr val="bg1"/>
                </a:solidFill>
              </a:rPr>
              <a:t>, </a:t>
            </a:r>
            <a:r>
              <a:rPr lang="en-US" sz="1600" b="1" i="1" dirty="0" smtClean="0">
                <a:solidFill>
                  <a:schemeClr val="bg1"/>
                </a:solidFill>
              </a:rPr>
              <a:t>dam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kulgim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qistaydi</a:t>
            </a:r>
            <a:r>
              <a:rPr lang="en-US" sz="1600" i="1" dirty="0" smtClean="0">
                <a:solidFill>
                  <a:schemeClr val="bg1"/>
                </a:solidFill>
              </a:rPr>
              <a:t>. 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</a:rPr>
              <a:t>Oybek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</a:p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3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b="1" i="1" dirty="0" err="1">
                <a:solidFill>
                  <a:schemeClr val="bg1"/>
                </a:solidFill>
              </a:rPr>
              <a:t>Goh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osmonni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tutib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ashula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yangraydi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b="1" i="1" dirty="0" err="1">
                <a:solidFill>
                  <a:schemeClr val="bg1"/>
                </a:solidFill>
              </a:rPr>
              <a:t>goh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allaqayerdan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garmon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tovushi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eshitiladi</a:t>
            </a:r>
            <a:r>
              <a:rPr lang="en-US" sz="1600" i="1" dirty="0" smtClean="0">
                <a:solidFill>
                  <a:schemeClr val="bg1"/>
                </a:solidFill>
              </a:rPr>
              <a:t>.</a:t>
            </a:r>
            <a:r>
              <a:rPr lang="en-US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Oybek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93" y="1800064"/>
            <a:ext cx="1182270" cy="129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949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341" y="825051"/>
            <a:ext cx="54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a-DK" sz="1600" i="1" dirty="0" smtClean="0">
                <a:solidFill>
                  <a:schemeClr val="bg1"/>
                </a:solidFill>
              </a:rPr>
              <a:t>     </a:t>
            </a:r>
            <a:r>
              <a:rPr lang="da-DK" sz="1600" b="1" i="1" dirty="0" smtClean="0">
                <a:solidFill>
                  <a:schemeClr val="bg1"/>
                </a:solidFill>
              </a:rPr>
              <a:t>Yo </a:t>
            </a:r>
            <a:r>
              <a:rPr lang="da-DK" sz="1600" b="1" i="1" dirty="0">
                <a:solidFill>
                  <a:schemeClr val="bg1"/>
                </a:solidFill>
              </a:rPr>
              <a:t>(yoki) </a:t>
            </a:r>
            <a:r>
              <a:rPr lang="da-DK" sz="1600" dirty="0">
                <a:solidFill>
                  <a:schemeClr val="bg1"/>
                </a:solidFill>
              </a:rPr>
              <a:t>bog‘lovchisi yolg‘iz holda ham, takror holda </a:t>
            </a:r>
            <a:r>
              <a:rPr lang="da-DK" sz="1600" dirty="0" smtClean="0">
                <a:solidFill>
                  <a:schemeClr val="bg1"/>
                </a:solidFill>
              </a:rPr>
              <a:t>ham </a:t>
            </a:r>
            <a:r>
              <a:rPr lang="en-US" sz="1600" dirty="0" err="1" smtClean="0">
                <a:solidFill>
                  <a:schemeClr val="bg1"/>
                </a:solidFill>
              </a:rPr>
              <a:t>qo‘llanishi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mumkin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Qolgan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ayiruv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bog‘lovchilari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takror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holda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qo‘llaniladi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yozuvda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takror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qo‘llanayotgan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bog‘lovchidan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oldin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vergul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qo‘yiladi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Sukut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saqla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sukutdan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tuzukroq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biron</a:t>
            </a:r>
            <a:endParaRPr lang="en-US" sz="16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narsa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gapir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tovushi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chiqmaydi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yo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odam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Esda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saqlang</a:t>
            </a:r>
            <a:r>
              <a:rPr lang="en-US" sz="2400" dirty="0" smtClean="0">
                <a:solidFill>
                  <a:schemeClr val="tx1"/>
                </a:solidFill>
              </a:rPr>
              <a:t>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89" y="1944080"/>
            <a:ext cx="1296144" cy="119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4230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09" y="18909"/>
            <a:ext cx="5687442" cy="546023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8386">
              <a:spcBef>
                <a:spcPts val="110"/>
              </a:spcBef>
            </a:pPr>
            <a:r>
              <a:rPr lang="nn-NO" sz="2000" dirty="0" smtClean="0">
                <a:solidFill>
                  <a:schemeClr val="tx1"/>
                </a:solidFill>
              </a:rPr>
              <a:t>Ayiruv bog‘lovchilari yordamida </a:t>
            </a:r>
            <a:br>
              <a:rPr lang="nn-NO" sz="2000" dirty="0" smtClean="0">
                <a:solidFill>
                  <a:schemeClr val="tx1"/>
                </a:solidFill>
              </a:rPr>
            </a:br>
            <a:r>
              <a:rPr lang="nn-NO" sz="2000" dirty="0" smtClean="0">
                <a:solidFill>
                  <a:schemeClr val="tx1"/>
                </a:solidFill>
              </a:rPr>
              <a:t>bog‘langan qo‘shma gaplar </a:t>
            </a:r>
            <a:endParaRPr lang="nn-NO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589" y="2376128"/>
            <a:ext cx="54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Men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doim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darsdan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yo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o‘qiyman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yo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sport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shug‘ullanaman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589" y="1187996"/>
            <a:ext cx="54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Dam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havo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bulutli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dam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quyosh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nurlari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ojiz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ko‘rinib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qoladi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42305" y="647936"/>
            <a:ext cx="4885692" cy="468052"/>
          </a:xfrm>
          <a:prstGeom prst="flowChartProcess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Voqea-hodisalarning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galma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-gal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ro‘y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berishi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45293" y="1891592"/>
            <a:ext cx="4885692" cy="468052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Voqea-hodisalarning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ikkisidan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birisining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amalga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oshishi</a:t>
            </a:r>
            <a:endParaRPr lang="ru-RU" sz="16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85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153374</TotalTime>
  <Words>973</Words>
  <Application>Microsoft Office PowerPoint</Application>
  <PresentationFormat>Произвольный</PresentationFormat>
  <Paragraphs>113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Презентация PowerPoint</vt:lpstr>
      <vt:lpstr>Презентация PowerPoint</vt:lpstr>
      <vt:lpstr>Презентация PowerPoint</vt:lpstr>
      <vt:lpstr>Презентация PowerPoint</vt:lpstr>
      <vt:lpstr>Ayiruv bog‘lovchilari yordamida  bog‘langan qo‘shma gaplar </vt:lpstr>
      <vt:lpstr>Ayiruv bog‘lovchilari yordamida  bog‘langan qo‘shma gaplar </vt:lpstr>
      <vt:lpstr>Esda saqlang!</vt:lpstr>
      <vt:lpstr>Ayiruv bog‘lovchilari yordamida  bog‘langan qo‘shma gaplar </vt:lpstr>
      <vt:lpstr>Ayiruv bog‘lovchilari yordamida  bog‘langan qo‘shma gaplar </vt:lpstr>
      <vt:lpstr>Qiyoslang</vt:lpstr>
      <vt:lpstr>Ba’zan,  goh</vt:lpstr>
      <vt:lpstr>57-mashq. Ko‘chiring. Qo‘shma gap qismlarini bog‘lovchi vositalarni va qismlar o‘rtasidagi mazmuniy munosabatlarni aniqlang</vt:lpstr>
      <vt:lpstr>57-mashq. Ko‘chiring. Qo‘shma gap qismlarini bog‘lovchi vositalarni va qismlar o‘rtasidagi mazmuniy munosabatlarni aniqlang</vt:lpstr>
      <vt:lpstr>57-mashq. Ko‘chiring. Qo‘shma gap qismlarini bog‘lovchi vositalarni va qismlar o‘rtasidagi mazmuniy munosabatlarni aniqlang</vt:lpstr>
      <vt:lpstr>57-mashq. Ko‘chiring. Qo‘shma gap qismlarini bog‘lovchi vositalarni va qismlar o‘rtasidagi mazmuniy munosabatlarni aniqlang</vt:lpstr>
      <vt:lpstr>58-mashq </vt:lpstr>
      <vt:lpstr>59-mashq. Ko‘chiring, qo‘shma gap qismlarini bog‘lovchi vositalarni aniqlang va ular o‘rtasida qanday mazmuniy munosabat borligini ayting</vt:lpstr>
      <vt:lpstr>59-mashq. Ko‘chiring, qo‘shma gap qismlarini bog‘lovchi vositalarni aniqlang va ular o‘rtasida qanday mazmuniy munosabat borligini ayting</vt:lpstr>
      <vt:lpstr>60-mashq. Ko‘chiring. Ayiruv bog‘lovchilarining  vazifalarini aniqlang</vt:lpstr>
      <vt:lpstr>Savol va topshiriqlar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1793</cp:revision>
  <dcterms:created xsi:type="dcterms:W3CDTF">2014-10-08T23:03:32Z</dcterms:created>
  <dcterms:modified xsi:type="dcterms:W3CDTF">2021-03-08T17:59:21Z</dcterms:modified>
</cp:coreProperties>
</file>