
<file path=[Content_Types].xml><?xml version="1.0" encoding="utf-8"?>
<Types xmlns="http://schemas.openxmlformats.org/package/2006/content-types">
  <Default Extension="png" ContentType="image/png"/>
  <Default Extension="tmp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28"/>
  </p:notesMasterIdLst>
  <p:sldIdLst>
    <p:sldId id="1414" r:id="rId11"/>
    <p:sldId id="1518" r:id="rId12"/>
    <p:sldId id="1551" r:id="rId13"/>
    <p:sldId id="1466" r:id="rId14"/>
    <p:sldId id="1556" r:id="rId15"/>
    <p:sldId id="1552" r:id="rId16"/>
    <p:sldId id="1553" r:id="rId17"/>
    <p:sldId id="1541" r:id="rId18"/>
    <p:sldId id="1554" r:id="rId19"/>
    <p:sldId id="1528" r:id="rId20"/>
    <p:sldId id="1529" r:id="rId21"/>
    <p:sldId id="1555" r:id="rId22"/>
    <p:sldId id="1523" r:id="rId23"/>
    <p:sldId id="1542" r:id="rId24"/>
    <p:sldId id="1549" r:id="rId25"/>
    <p:sldId id="1461" r:id="rId26"/>
    <p:sldId id="1550" r:id="rId27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14"/>
            <p14:sldId id="1518"/>
            <p14:sldId id="1551"/>
            <p14:sldId id="1466"/>
            <p14:sldId id="1556"/>
            <p14:sldId id="1552"/>
            <p14:sldId id="1553"/>
            <p14:sldId id="1541"/>
            <p14:sldId id="1554"/>
            <p14:sldId id="1528"/>
            <p14:sldId id="1529"/>
            <p14:sldId id="1555"/>
            <p14:sldId id="1523"/>
            <p14:sldId id="1542"/>
            <p14:sldId id="1549"/>
            <p14:sldId id="1461"/>
            <p14:sldId id="1550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=""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66FF33"/>
    <a:srgbClr val="FF99FF"/>
    <a:srgbClr val="0000FF"/>
    <a:srgbClr val="00FF00"/>
    <a:srgbClr val="33CC33"/>
    <a:srgbClr val="FF6600"/>
    <a:srgbClr val="FF33CC"/>
    <a:srgbClr val="C92FFF"/>
    <a:srgbClr val="E98B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7865" autoAdjust="0"/>
  </p:normalViewPr>
  <p:slideViewPr>
    <p:cSldViewPr snapToObjects="1">
      <p:cViewPr>
        <p:scale>
          <a:sx n="130" d="100"/>
          <a:sy n="130" d="100"/>
        </p:scale>
        <p:origin x="-984" y="-240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75B9E6-9A87-4FF6-B78D-BB21262C31E8}" type="doc">
      <dgm:prSet loTypeId="urn:microsoft.com/office/officeart/2005/8/layout/chart3" loCatId="cycle" qsTypeId="urn:microsoft.com/office/officeart/2005/8/quickstyle/3d1" qsCatId="3D" csTypeId="urn:microsoft.com/office/officeart/2005/8/colors/accent1_2" csCatId="accent1" phldr="1"/>
      <dgm:spPr/>
    </dgm:pt>
    <dgm:pt modelId="{5B224B47-35E7-47BD-80AC-C13182FF83E6}">
      <dgm:prSet phldrT="[Текст]" custT="1"/>
      <dgm:spPr/>
      <dgm:t>
        <a:bodyPr/>
        <a:lstStyle/>
        <a:p>
          <a:r>
            <a:rPr lang="en-US" sz="1600" b="1" dirty="0" err="1" smtClean="0">
              <a:latin typeface="Arial" pitchFamily="34" charset="0"/>
              <a:cs typeface="Arial" pitchFamily="34" charset="0"/>
            </a:rPr>
            <a:t>bilan</a:t>
          </a:r>
          <a:endParaRPr lang="ru-RU" sz="1600" b="1" dirty="0">
            <a:latin typeface="Arial" pitchFamily="34" charset="0"/>
            <a:cs typeface="Arial" pitchFamily="34" charset="0"/>
          </a:endParaRPr>
        </a:p>
      </dgm:t>
    </dgm:pt>
    <dgm:pt modelId="{4E2139FD-C4B6-4F9A-B971-D052567AF725}" type="parTrans" cxnId="{23B550D7-DEDC-4D81-B4CC-D22548F82007}">
      <dgm:prSet/>
      <dgm:spPr/>
      <dgm:t>
        <a:bodyPr/>
        <a:lstStyle/>
        <a:p>
          <a:endParaRPr lang="ru-RU"/>
        </a:p>
      </dgm:t>
    </dgm:pt>
    <dgm:pt modelId="{63AE7CD4-5B8E-457D-AC86-4867C56E8F04}" type="sibTrans" cxnId="{23B550D7-DEDC-4D81-B4CC-D22548F82007}">
      <dgm:prSet/>
      <dgm:spPr/>
      <dgm:t>
        <a:bodyPr/>
        <a:lstStyle/>
        <a:p>
          <a:endParaRPr lang="ru-RU"/>
        </a:p>
      </dgm:t>
    </dgm:pt>
    <dgm:pt modelId="{B5611B20-5726-48FF-AB93-03FB220245E5}">
      <dgm:prSet phldrT="[Текст]" custT="1"/>
      <dgm:spPr/>
      <dgm:t>
        <a:bodyPr/>
        <a:lstStyle/>
        <a:p>
          <a:r>
            <a:rPr lang="en-US" sz="1600" b="1" dirty="0" smtClean="0">
              <a:latin typeface="Arial" pitchFamily="34" charset="0"/>
              <a:cs typeface="Arial" pitchFamily="34" charset="0"/>
            </a:rPr>
            <a:t>-u(-</a:t>
          </a:r>
          <a:r>
            <a:rPr lang="en-US" sz="1600" b="1" dirty="0" err="1" smtClean="0">
              <a:latin typeface="Arial" pitchFamily="34" charset="0"/>
              <a:cs typeface="Arial" pitchFamily="34" charset="0"/>
            </a:rPr>
            <a:t>yu</a:t>
          </a:r>
          <a:r>
            <a:rPr lang="en-US" sz="1600" b="1" dirty="0" smtClean="0">
              <a:latin typeface="Arial" pitchFamily="34" charset="0"/>
              <a:cs typeface="Arial" pitchFamily="34" charset="0"/>
            </a:rPr>
            <a:t>), -da</a:t>
          </a:r>
          <a:endParaRPr lang="ru-RU" sz="1600" b="1" dirty="0">
            <a:latin typeface="Arial" pitchFamily="34" charset="0"/>
            <a:cs typeface="Arial" pitchFamily="34" charset="0"/>
          </a:endParaRPr>
        </a:p>
      </dgm:t>
    </dgm:pt>
    <dgm:pt modelId="{2E11BC39-C025-4EBC-9F20-E0E7F84E8855}" type="parTrans" cxnId="{1A55C22E-869B-4C6F-84EF-0095B97100C6}">
      <dgm:prSet/>
      <dgm:spPr/>
      <dgm:t>
        <a:bodyPr/>
        <a:lstStyle/>
        <a:p>
          <a:endParaRPr lang="ru-RU"/>
        </a:p>
      </dgm:t>
    </dgm:pt>
    <dgm:pt modelId="{CF9AA0C2-D0E5-40E4-A863-C182652A4515}" type="sibTrans" cxnId="{1A55C22E-869B-4C6F-84EF-0095B97100C6}">
      <dgm:prSet/>
      <dgm:spPr/>
      <dgm:t>
        <a:bodyPr/>
        <a:lstStyle/>
        <a:p>
          <a:endParaRPr lang="ru-RU"/>
        </a:p>
      </dgm:t>
    </dgm:pt>
    <dgm:pt modelId="{43B84A86-93F6-4CF0-BF3E-8A3F496552D6}">
      <dgm:prSet phldrT="[Текст]" custT="1"/>
      <dgm:spPr/>
      <dgm:t>
        <a:bodyPr/>
        <a:lstStyle/>
        <a:p>
          <a:r>
            <a:rPr lang="en-US" sz="1600" b="1" dirty="0" err="1" smtClean="0">
              <a:latin typeface="Arial" pitchFamily="34" charset="0"/>
              <a:cs typeface="Arial" pitchFamily="34" charset="0"/>
            </a:rPr>
            <a:t>va</a:t>
          </a:r>
          <a:endParaRPr lang="ru-RU" sz="1600" b="1" dirty="0">
            <a:latin typeface="Arial" pitchFamily="34" charset="0"/>
            <a:cs typeface="Arial" pitchFamily="34" charset="0"/>
          </a:endParaRPr>
        </a:p>
      </dgm:t>
    </dgm:pt>
    <dgm:pt modelId="{2901A261-A216-4E5E-B2D0-3EE28FE9E0C0}" type="parTrans" cxnId="{18E87CFD-FE10-4566-9720-94FC8463C88E}">
      <dgm:prSet/>
      <dgm:spPr/>
      <dgm:t>
        <a:bodyPr/>
        <a:lstStyle/>
        <a:p>
          <a:endParaRPr lang="ru-RU"/>
        </a:p>
      </dgm:t>
    </dgm:pt>
    <dgm:pt modelId="{43ECA8A4-5F07-48AA-85C6-45CA391CAA40}" type="sibTrans" cxnId="{18E87CFD-FE10-4566-9720-94FC8463C88E}">
      <dgm:prSet/>
      <dgm:spPr/>
      <dgm:t>
        <a:bodyPr/>
        <a:lstStyle/>
        <a:p>
          <a:endParaRPr lang="ru-RU"/>
        </a:p>
      </dgm:t>
    </dgm:pt>
    <dgm:pt modelId="{0FFE69BB-C2D5-4058-8021-4317567EFC81}">
      <dgm:prSet custT="1"/>
      <dgm:spPr/>
      <dgm:t>
        <a:bodyPr/>
        <a:lstStyle/>
        <a:p>
          <a:r>
            <a:rPr lang="en-US" sz="1600" b="1" dirty="0" err="1" smtClean="0">
              <a:latin typeface="Arial" pitchFamily="34" charset="0"/>
              <a:cs typeface="Arial" pitchFamily="34" charset="0"/>
            </a:rPr>
            <a:t>hamda</a:t>
          </a:r>
          <a:endParaRPr lang="ru-RU" sz="1600" b="1" dirty="0">
            <a:latin typeface="Arial" pitchFamily="34" charset="0"/>
            <a:cs typeface="Arial" pitchFamily="34" charset="0"/>
          </a:endParaRPr>
        </a:p>
      </dgm:t>
    </dgm:pt>
    <dgm:pt modelId="{D37D4BBB-9D15-46F0-B3F2-F0F1C3D2445E}" type="parTrans" cxnId="{3CCF5D99-2B31-4263-B92E-32C1969A751A}">
      <dgm:prSet/>
      <dgm:spPr/>
      <dgm:t>
        <a:bodyPr/>
        <a:lstStyle/>
        <a:p>
          <a:endParaRPr lang="ru-RU"/>
        </a:p>
      </dgm:t>
    </dgm:pt>
    <dgm:pt modelId="{A10B9066-31B9-4ECB-B208-01B578F884B9}" type="sibTrans" cxnId="{3CCF5D99-2B31-4263-B92E-32C1969A751A}">
      <dgm:prSet/>
      <dgm:spPr/>
      <dgm:t>
        <a:bodyPr/>
        <a:lstStyle/>
        <a:p>
          <a:endParaRPr lang="ru-RU"/>
        </a:p>
      </dgm:t>
    </dgm:pt>
    <dgm:pt modelId="{BC4425D4-5E6E-4D21-B4D0-0488E5CFFC78}">
      <dgm:prSet custT="1"/>
      <dgm:spPr/>
      <dgm:t>
        <a:bodyPr/>
        <a:lstStyle/>
        <a:p>
          <a:r>
            <a:rPr lang="en-US" sz="1600" b="1" dirty="0" smtClean="0">
              <a:latin typeface="Arial" pitchFamily="34" charset="0"/>
              <a:cs typeface="Arial" pitchFamily="34" charset="0"/>
            </a:rPr>
            <a:t>ham</a:t>
          </a:r>
          <a:endParaRPr lang="ru-RU" sz="1600" b="1" dirty="0">
            <a:latin typeface="Arial" pitchFamily="34" charset="0"/>
            <a:cs typeface="Arial" pitchFamily="34" charset="0"/>
          </a:endParaRPr>
        </a:p>
      </dgm:t>
    </dgm:pt>
    <dgm:pt modelId="{7FABCF80-AEB4-43FB-AC06-F8609969C841}" type="parTrans" cxnId="{70A21F20-3CA6-4235-9F48-5B7AB9705BA7}">
      <dgm:prSet/>
      <dgm:spPr/>
      <dgm:t>
        <a:bodyPr/>
        <a:lstStyle/>
        <a:p>
          <a:endParaRPr lang="ru-RU"/>
        </a:p>
      </dgm:t>
    </dgm:pt>
    <dgm:pt modelId="{44D9DF97-0A3D-496B-8591-12D0FEFE5509}" type="sibTrans" cxnId="{70A21F20-3CA6-4235-9F48-5B7AB9705BA7}">
      <dgm:prSet/>
      <dgm:spPr/>
      <dgm:t>
        <a:bodyPr/>
        <a:lstStyle/>
        <a:p>
          <a:endParaRPr lang="ru-RU"/>
        </a:p>
      </dgm:t>
    </dgm:pt>
    <dgm:pt modelId="{6CBD0A6C-41E1-4D88-A22F-A2278CB32BD6}" type="pres">
      <dgm:prSet presAssocID="{2B75B9E6-9A87-4FF6-B78D-BB21262C31E8}" presName="compositeShape" presStyleCnt="0">
        <dgm:presLayoutVars>
          <dgm:chMax val="7"/>
          <dgm:dir/>
          <dgm:resizeHandles val="exact"/>
        </dgm:presLayoutVars>
      </dgm:prSet>
      <dgm:spPr/>
    </dgm:pt>
    <dgm:pt modelId="{09286329-5646-4064-AB6F-1EDFE3AC35EE}" type="pres">
      <dgm:prSet presAssocID="{2B75B9E6-9A87-4FF6-B78D-BB21262C31E8}" presName="wedge1" presStyleLbl="node1" presStyleIdx="0" presStyleCnt="5" custScaleX="117061" custScaleY="103453"/>
      <dgm:spPr/>
      <dgm:t>
        <a:bodyPr/>
        <a:lstStyle/>
        <a:p>
          <a:endParaRPr lang="ru-RU"/>
        </a:p>
      </dgm:t>
    </dgm:pt>
    <dgm:pt modelId="{D3FDAC16-7D90-4727-B5C8-9680317F26F6}" type="pres">
      <dgm:prSet presAssocID="{2B75B9E6-9A87-4FF6-B78D-BB21262C31E8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497042-12BB-4440-8241-967F8CF5986B}" type="pres">
      <dgm:prSet presAssocID="{2B75B9E6-9A87-4FF6-B78D-BB21262C31E8}" presName="wedge2" presStyleLbl="node1" presStyleIdx="1" presStyleCnt="5" custScaleX="117061" custScaleY="103453"/>
      <dgm:spPr/>
      <dgm:t>
        <a:bodyPr/>
        <a:lstStyle/>
        <a:p>
          <a:endParaRPr lang="ru-RU"/>
        </a:p>
      </dgm:t>
    </dgm:pt>
    <dgm:pt modelId="{8E15C1BB-B92D-431C-8A94-10C486B2159F}" type="pres">
      <dgm:prSet presAssocID="{2B75B9E6-9A87-4FF6-B78D-BB21262C31E8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ADA5B2-89E3-4434-BB63-375E326B73F0}" type="pres">
      <dgm:prSet presAssocID="{2B75B9E6-9A87-4FF6-B78D-BB21262C31E8}" presName="wedge3" presStyleLbl="node1" presStyleIdx="2" presStyleCnt="5" custScaleX="117061" custScaleY="103453"/>
      <dgm:spPr/>
      <dgm:t>
        <a:bodyPr/>
        <a:lstStyle/>
        <a:p>
          <a:endParaRPr lang="ru-RU"/>
        </a:p>
      </dgm:t>
    </dgm:pt>
    <dgm:pt modelId="{93AF3496-3A31-430E-B3EE-E77AD3D60278}" type="pres">
      <dgm:prSet presAssocID="{2B75B9E6-9A87-4FF6-B78D-BB21262C31E8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879E02-7FFB-4439-A8BB-0B00655766EC}" type="pres">
      <dgm:prSet presAssocID="{2B75B9E6-9A87-4FF6-B78D-BB21262C31E8}" presName="wedge4" presStyleLbl="node1" presStyleIdx="3" presStyleCnt="5" custScaleX="114309" custScaleY="101841" custLinFactNeighborX="199" custLinFactNeighborY="1008"/>
      <dgm:spPr/>
      <dgm:t>
        <a:bodyPr/>
        <a:lstStyle/>
        <a:p>
          <a:endParaRPr lang="ru-RU"/>
        </a:p>
      </dgm:t>
    </dgm:pt>
    <dgm:pt modelId="{1FEAF125-863B-4204-9711-CBABCF02FBAC}" type="pres">
      <dgm:prSet presAssocID="{2B75B9E6-9A87-4FF6-B78D-BB21262C31E8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E5CA31-BE60-421C-84D8-7959DF593F03}" type="pres">
      <dgm:prSet presAssocID="{2B75B9E6-9A87-4FF6-B78D-BB21262C31E8}" presName="wedge5" presStyleLbl="node1" presStyleIdx="4" presStyleCnt="5" custScaleX="113712" custScaleY="105329"/>
      <dgm:spPr/>
      <dgm:t>
        <a:bodyPr/>
        <a:lstStyle/>
        <a:p>
          <a:endParaRPr lang="ru-RU"/>
        </a:p>
      </dgm:t>
    </dgm:pt>
    <dgm:pt modelId="{B9A731D1-27BC-4F2E-858B-534B4E62B55B}" type="pres">
      <dgm:prSet presAssocID="{2B75B9E6-9A87-4FF6-B78D-BB21262C31E8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61D2C8D-1457-4E3B-B112-8BEF9A2CAE92}" type="presOf" srcId="{BC4425D4-5E6E-4D21-B4D0-0488E5CFFC78}" destId="{01ADA5B2-89E3-4434-BB63-375E326B73F0}" srcOrd="0" destOrd="0" presId="urn:microsoft.com/office/officeart/2005/8/layout/chart3"/>
    <dgm:cxn modelId="{1A55C22E-869B-4C6F-84EF-0095B97100C6}" srcId="{2B75B9E6-9A87-4FF6-B78D-BB21262C31E8}" destId="{B5611B20-5726-48FF-AB93-03FB220245E5}" srcOrd="1" destOrd="0" parTransId="{2E11BC39-C025-4EBC-9F20-E0E7F84E8855}" sibTransId="{CF9AA0C2-D0E5-40E4-A863-C182652A4515}"/>
    <dgm:cxn modelId="{CE088883-DF49-4F2D-B1C5-DA61C1DF97C9}" type="presOf" srcId="{B5611B20-5726-48FF-AB93-03FB220245E5}" destId="{A8497042-12BB-4440-8241-967F8CF5986B}" srcOrd="0" destOrd="0" presId="urn:microsoft.com/office/officeart/2005/8/layout/chart3"/>
    <dgm:cxn modelId="{A1CE6169-E1B4-45AB-9EE5-7EF5047FEB3A}" type="presOf" srcId="{0FFE69BB-C2D5-4058-8021-4317567EFC81}" destId="{91879E02-7FFB-4439-A8BB-0B00655766EC}" srcOrd="0" destOrd="0" presId="urn:microsoft.com/office/officeart/2005/8/layout/chart3"/>
    <dgm:cxn modelId="{18E87CFD-FE10-4566-9720-94FC8463C88E}" srcId="{2B75B9E6-9A87-4FF6-B78D-BB21262C31E8}" destId="{43B84A86-93F6-4CF0-BF3E-8A3F496552D6}" srcOrd="4" destOrd="0" parTransId="{2901A261-A216-4E5E-B2D0-3EE28FE9E0C0}" sibTransId="{43ECA8A4-5F07-48AA-85C6-45CA391CAA40}"/>
    <dgm:cxn modelId="{A9F3AC2F-AAB2-420F-B4BC-05EA87CA3A7D}" type="presOf" srcId="{43B84A86-93F6-4CF0-BF3E-8A3F496552D6}" destId="{B9A731D1-27BC-4F2E-858B-534B4E62B55B}" srcOrd="1" destOrd="0" presId="urn:microsoft.com/office/officeart/2005/8/layout/chart3"/>
    <dgm:cxn modelId="{3CCF5D99-2B31-4263-B92E-32C1969A751A}" srcId="{2B75B9E6-9A87-4FF6-B78D-BB21262C31E8}" destId="{0FFE69BB-C2D5-4058-8021-4317567EFC81}" srcOrd="3" destOrd="0" parTransId="{D37D4BBB-9D15-46F0-B3F2-F0F1C3D2445E}" sibTransId="{A10B9066-31B9-4ECB-B208-01B578F884B9}"/>
    <dgm:cxn modelId="{4FF23C94-D048-45DB-BF4F-3F85AC413427}" type="presOf" srcId="{BC4425D4-5E6E-4D21-B4D0-0488E5CFFC78}" destId="{93AF3496-3A31-430E-B3EE-E77AD3D60278}" srcOrd="1" destOrd="0" presId="urn:microsoft.com/office/officeart/2005/8/layout/chart3"/>
    <dgm:cxn modelId="{70A21F20-3CA6-4235-9F48-5B7AB9705BA7}" srcId="{2B75B9E6-9A87-4FF6-B78D-BB21262C31E8}" destId="{BC4425D4-5E6E-4D21-B4D0-0488E5CFFC78}" srcOrd="2" destOrd="0" parTransId="{7FABCF80-AEB4-43FB-AC06-F8609969C841}" sibTransId="{44D9DF97-0A3D-496B-8591-12D0FEFE5509}"/>
    <dgm:cxn modelId="{23B550D7-DEDC-4D81-B4CC-D22548F82007}" srcId="{2B75B9E6-9A87-4FF6-B78D-BB21262C31E8}" destId="{5B224B47-35E7-47BD-80AC-C13182FF83E6}" srcOrd="0" destOrd="0" parTransId="{4E2139FD-C4B6-4F9A-B971-D052567AF725}" sibTransId="{63AE7CD4-5B8E-457D-AC86-4867C56E8F04}"/>
    <dgm:cxn modelId="{5CEE3F42-F641-40F1-B70D-45CD94DCB26E}" type="presOf" srcId="{B5611B20-5726-48FF-AB93-03FB220245E5}" destId="{8E15C1BB-B92D-431C-8A94-10C486B2159F}" srcOrd="1" destOrd="0" presId="urn:microsoft.com/office/officeart/2005/8/layout/chart3"/>
    <dgm:cxn modelId="{9F5DE690-BCB4-4DAB-89B8-6DA0260677DC}" type="presOf" srcId="{5B224B47-35E7-47BD-80AC-C13182FF83E6}" destId="{D3FDAC16-7D90-4727-B5C8-9680317F26F6}" srcOrd="1" destOrd="0" presId="urn:microsoft.com/office/officeart/2005/8/layout/chart3"/>
    <dgm:cxn modelId="{68938748-F08A-430D-AF8A-F3236850B5FA}" type="presOf" srcId="{43B84A86-93F6-4CF0-BF3E-8A3F496552D6}" destId="{F6E5CA31-BE60-421C-84D8-7959DF593F03}" srcOrd="0" destOrd="0" presId="urn:microsoft.com/office/officeart/2005/8/layout/chart3"/>
    <dgm:cxn modelId="{53478A84-D7D0-42C6-828C-A155E8A05F7D}" type="presOf" srcId="{2B75B9E6-9A87-4FF6-B78D-BB21262C31E8}" destId="{6CBD0A6C-41E1-4D88-A22F-A2278CB32BD6}" srcOrd="0" destOrd="0" presId="urn:microsoft.com/office/officeart/2005/8/layout/chart3"/>
    <dgm:cxn modelId="{B0A87F7E-D1F1-4986-B400-E49DC6910D3D}" type="presOf" srcId="{0FFE69BB-C2D5-4058-8021-4317567EFC81}" destId="{1FEAF125-863B-4204-9711-CBABCF02FBAC}" srcOrd="1" destOrd="0" presId="urn:microsoft.com/office/officeart/2005/8/layout/chart3"/>
    <dgm:cxn modelId="{0317217D-D791-49DB-B033-534D6848D10D}" type="presOf" srcId="{5B224B47-35E7-47BD-80AC-C13182FF83E6}" destId="{09286329-5646-4064-AB6F-1EDFE3AC35EE}" srcOrd="0" destOrd="0" presId="urn:microsoft.com/office/officeart/2005/8/layout/chart3"/>
    <dgm:cxn modelId="{4140485C-F6E2-4388-970C-7FFC7DED157A}" type="presParOf" srcId="{6CBD0A6C-41E1-4D88-A22F-A2278CB32BD6}" destId="{09286329-5646-4064-AB6F-1EDFE3AC35EE}" srcOrd="0" destOrd="0" presId="urn:microsoft.com/office/officeart/2005/8/layout/chart3"/>
    <dgm:cxn modelId="{BCEB7A76-377A-4592-BA3C-7C93184B8497}" type="presParOf" srcId="{6CBD0A6C-41E1-4D88-A22F-A2278CB32BD6}" destId="{D3FDAC16-7D90-4727-B5C8-9680317F26F6}" srcOrd="1" destOrd="0" presId="urn:microsoft.com/office/officeart/2005/8/layout/chart3"/>
    <dgm:cxn modelId="{05F403D5-44CE-4912-89B6-BF7A1E2FE8D8}" type="presParOf" srcId="{6CBD0A6C-41E1-4D88-A22F-A2278CB32BD6}" destId="{A8497042-12BB-4440-8241-967F8CF5986B}" srcOrd="2" destOrd="0" presId="urn:microsoft.com/office/officeart/2005/8/layout/chart3"/>
    <dgm:cxn modelId="{ADAF7E57-BB4E-46C4-9BFF-D28752DE6F67}" type="presParOf" srcId="{6CBD0A6C-41E1-4D88-A22F-A2278CB32BD6}" destId="{8E15C1BB-B92D-431C-8A94-10C486B2159F}" srcOrd="3" destOrd="0" presId="urn:microsoft.com/office/officeart/2005/8/layout/chart3"/>
    <dgm:cxn modelId="{94FFE93E-9DA3-41AC-A73B-8F0B358A9CB8}" type="presParOf" srcId="{6CBD0A6C-41E1-4D88-A22F-A2278CB32BD6}" destId="{01ADA5B2-89E3-4434-BB63-375E326B73F0}" srcOrd="4" destOrd="0" presId="urn:microsoft.com/office/officeart/2005/8/layout/chart3"/>
    <dgm:cxn modelId="{86252A93-02F8-4DC0-A14B-8F895D431DBC}" type="presParOf" srcId="{6CBD0A6C-41E1-4D88-A22F-A2278CB32BD6}" destId="{93AF3496-3A31-430E-B3EE-E77AD3D60278}" srcOrd="5" destOrd="0" presId="urn:microsoft.com/office/officeart/2005/8/layout/chart3"/>
    <dgm:cxn modelId="{6E0E4AE8-AF40-4D92-BD7C-F67CA646F361}" type="presParOf" srcId="{6CBD0A6C-41E1-4D88-A22F-A2278CB32BD6}" destId="{91879E02-7FFB-4439-A8BB-0B00655766EC}" srcOrd="6" destOrd="0" presId="urn:microsoft.com/office/officeart/2005/8/layout/chart3"/>
    <dgm:cxn modelId="{AF2B9343-27CB-4FEE-80ED-216C1EBF899B}" type="presParOf" srcId="{6CBD0A6C-41E1-4D88-A22F-A2278CB32BD6}" destId="{1FEAF125-863B-4204-9711-CBABCF02FBAC}" srcOrd="7" destOrd="0" presId="urn:microsoft.com/office/officeart/2005/8/layout/chart3"/>
    <dgm:cxn modelId="{29F4C2D0-CDAF-4532-8074-3D99307AC1CA}" type="presParOf" srcId="{6CBD0A6C-41E1-4D88-A22F-A2278CB32BD6}" destId="{F6E5CA31-BE60-421C-84D8-7959DF593F03}" srcOrd="8" destOrd="0" presId="urn:microsoft.com/office/officeart/2005/8/layout/chart3"/>
    <dgm:cxn modelId="{1CB2A55B-F36F-4106-BB2A-30E2005906FA}" type="presParOf" srcId="{6CBD0A6C-41E1-4D88-A22F-A2278CB32BD6}" destId="{B9A731D1-27BC-4F2E-858B-534B4E62B55B}" srcOrd="9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EB12313-CF87-45C8-BB4A-19521CF3DEFB}" type="doc">
      <dgm:prSet loTypeId="urn:microsoft.com/office/officeart/2005/8/layout/venn1" loCatId="relationship" qsTypeId="urn:microsoft.com/office/officeart/2005/8/quickstyle/simple5" qsCatId="simple" csTypeId="urn:microsoft.com/office/officeart/2005/8/colors/accent1_2" csCatId="accent1" phldr="1"/>
      <dgm:spPr/>
    </dgm:pt>
    <dgm:pt modelId="{D43CB856-CAA3-47D6-B640-3589260F1993}">
      <dgm:prSet phldrT="[Текст]"/>
      <dgm:spPr>
        <a:solidFill>
          <a:srgbClr val="00FF00"/>
        </a:solidFill>
      </dgm:spPr>
      <dgm:t>
        <a:bodyPr/>
        <a:lstStyle/>
        <a:p>
          <a:r>
            <a:rPr lang="en-US" b="1" i="1" dirty="0" err="1" smtClean="0">
              <a:solidFill>
                <a:schemeClr val="bg1"/>
              </a:solidFill>
            </a:rPr>
            <a:t>va</a:t>
          </a:r>
          <a:endParaRPr lang="ru-RU" b="1" i="1" dirty="0">
            <a:solidFill>
              <a:schemeClr val="bg1"/>
            </a:solidFill>
          </a:endParaRPr>
        </a:p>
      </dgm:t>
    </dgm:pt>
    <dgm:pt modelId="{C11E5AAC-16B5-4B94-930E-5C653FAD338D}" type="parTrans" cxnId="{CD4EA2BF-EC6A-4D39-815D-F8B4E7CD1847}">
      <dgm:prSet/>
      <dgm:spPr/>
      <dgm:t>
        <a:bodyPr/>
        <a:lstStyle/>
        <a:p>
          <a:endParaRPr lang="ru-RU"/>
        </a:p>
      </dgm:t>
    </dgm:pt>
    <dgm:pt modelId="{F839029E-F003-459F-B819-82754DB93D18}" type="sibTrans" cxnId="{CD4EA2BF-EC6A-4D39-815D-F8B4E7CD1847}">
      <dgm:prSet/>
      <dgm:spPr/>
      <dgm:t>
        <a:bodyPr/>
        <a:lstStyle/>
        <a:p>
          <a:endParaRPr lang="ru-RU"/>
        </a:p>
      </dgm:t>
    </dgm:pt>
    <dgm:pt modelId="{16A3FCAA-BC3D-4582-8E14-07F84DFC05AB}">
      <dgm:prSet phldrT="[Текст]"/>
      <dgm:spPr>
        <a:solidFill>
          <a:srgbClr val="00B0F0"/>
        </a:solidFill>
      </dgm:spPr>
      <dgm:t>
        <a:bodyPr/>
        <a:lstStyle/>
        <a:p>
          <a:r>
            <a:rPr lang="en-US" b="1" i="1" dirty="0" smtClean="0">
              <a:solidFill>
                <a:schemeClr val="bg1"/>
              </a:solidFill>
            </a:rPr>
            <a:t>-u(-</a:t>
          </a:r>
          <a:r>
            <a:rPr lang="en-US" b="1" i="1" dirty="0" err="1" smtClean="0">
              <a:solidFill>
                <a:schemeClr val="bg1"/>
              </a:solidFill>
            </a:rPr>
            <a:t>yu</a:t>
          </a:r>
          <a:r>
            <a:rPr lang="en-US" b="1" i="1" dirty="0" smtClean="0">
              <a:solidFill>
                <a:schemeClr val="bg1"/>
              </a:solidFill>
            </a:rPr>
            <a:t>), -da</a:t>
          </a:r>
          <a:endParaRPr lang="ru-RU" b="1" i="1" dirty="0">
            <a:solidFill>
              <a:schemeClr val="bg1"/>
            </a:solidFill>
          </a:endParaRPr>
        </a:p>
      </dgm:t>
    </dgm:pt>
    <dgm:pt modelId="{23A3EF4E-87C7-4A36-8A50-250FD595750B}" type="parTrans" cxnId="{C2904DC8-0804-4232-80CE-17985EC9D6CD}">
      <dgm:prSet/>
      <dgm:spPr/>
      <dgm:t>
        <a:bodyPr/>
        <a:lstStyle/>
        <a:p>
          <a:endParaRPr lang="ru-RU"/>
        </a:p>
      </dgm:t>
    </dgm:pt>
    <dgm:pt modelId="{53BF6F83-D09D-4A89-9146-F70D1E9EDCE1}" type="sibTrans" cxnId="{C2904DC8-0804-4232-80CE-17985EC9D6CD}">
      <dgm:prSet/>
      <dgm:spPr/>
      <dgm:t>
        <a:bodyPr/>
        <a:lstStyle/>
        <a:p>
          <a:endParaRPr lang="ru-RU"/>
        </a:p>
      </dgm:t>
    </dgm:pt>
    <dgm:pt modelId="{435C8E84-4C1D-43A2-A790-30D7A6E1D0B7}">
      <dgm:prSet phldrT="[Текст]"/>
      <dgm:spPr>
        <a:solidFill>
          <a:srgbClr val="FFC000"/>
        </a:solidFill>
      </dgm:spPr>
      <dgm:t>
        <a:bodyPr/>
        <a:lstStyle/>
        <a:p>
          <a:r>
            <a:rPr lang="en-US" b="1" i="1" dirty="0" err="1" smtClean="0">
              <a:solidFill>
                <a:schemeClr val="bg1"/>
              </a:solidFill>
            </a:rPr>
            <a:t>hamda</a:t>
          </a:r>
          <a:endParaRPr lang="ru-RU" b="1" i="1" dirty="0">
            <a:solidFill>
              <a:schemeClr val="bg1"/>
            </a:solidFill>
          </a:endParaRPr>
        </a:p>
      </dgm:t>
    </dgm:pt>
    <dgm:pt modelId="{95DE51E1-695D-49E5-8309-58F0E426170D}" type="parTrans" cxnId="{766FB143-33B4-4F08-AAA2-E9CC693F2B93}">
      <dgm:prSet/>
      <dgm:spPr/>
      <dgm:t>
        <a:bodyPr/>
        <a:lstStyle/>
        <a:p>
          <a:endParaRPr lang="ru-RU"/>
        </a:p>
      </dgm:t>
    </dgm:pt>
    <dgm:pt modelId="{A39630A8-89DA-4BA4-B0C7-4ECD584718AC}" type="sibTrans" cxnId="{766FB143-33B4-4F08-AAA2-E9CC693F2B93}">
      <dgm:prSet/>
      <dgm:spPr/>
      <dgm:t>
        <a:bodyPr/>
        <a:lstStyle/>
        <a:p>
          <a:endParaRPr lang="ru-RU"/>
        </a:p>
      </dgm:t>
    </dgm:pt>
    <dgm:pt modelId="{16E4755A-1DC8-4120-A60B-99C93C90ADEF}" type="pres">
      <dgm:prSet presAssocID="{CEB12313-CF87-45C8-BB4A-19521CF3DEFB}" presName="compositeShape" presStyleCnt="0">
        <dgm:presLayoutVars>
          <dgm:chMax val="7"/>
          <dgm:dir/>
          <dgm:resizeHandles val="exact"/>
        </dgm:presLayoutVars>
      </dgm:prSet>
      <dgm:spPr/>
    </dgm:pt>
    <dgm:pt modelId="{18A85784-CA67-4828-8D0D-10C6B0432604}" type="pres">
      <dgm:prSet presAssocID="{D43CB856-CAA3-47D6-B640-3589260F1993}" presName="circ1" presStyleLbl="vennNode1" presStyleIdx="0" presStyleCnt="3"/>
      <dgm:spPr/>
      <dgm:t>
        <a:bodyPr/>
        <a:lstStyle/>
        <a:p>
          <a:endParaRPr lang="ru-RU"/>
        </a:p>
      </dgm:t>
    </dgm:pt>
    <dgm:pt modelId="{4FF16267-F097-4366-85AC-48CB5B88381F}" type="pres">
      <dgm:prSet presAssocID="{D43CB856-CAA3-47D6-B640-3589260F1993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66B61A-FC3A-4A55-A8CE-CCCB7F7F7B49}" type="pres">
      <dgm:prSet presAssocID="{16A3FCAA-BC3D-4582-8E14-07F84DFC05AB}" presName="circ2" presStyleLbl="vennNode1" presStyleIdx="1" presStyleCnt="3"/>
      <dgm:spPr/>
      <dgm:t>
        <a:bodyPr/>
        <a:lstStyle/>
        <a:p>
          <a:endParaRPr lang="ru-RU"/>
        </a:p>
      </dgm:t>
    </dgm:pt>
    <dgm:pt modelId="{DA76E9E9-1322-46FF-BFD7-043AAA8A4511}" type="pres">
      <dgm:prSet presAssocID="{16A3FCAA-BC3D-4582-8E14-07F84DFC05AB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220AD7-DA4F-45F3-A5A6-813E2A7C4814}" type="pres">
      <dgm:prSet presAssocID="{435C8E84-4C1D-43A2-A790-30D7A6E1D0B7}" presName="circ3" presStyleLbl="vennNode1" presStyleIdx="2" presStyleCnt="3"/>
      <dgm:spPr/>
      <dgm:t>
        <a:bodyPr/>
        <a:lstStyle/>
        <a:p>
          <a:endParaRPr lang="ru-RU"/>
        </a:p>
      </dgm:t>
    </dgm:pt>
    <dgm:pt modelId="{AF3F805C-779E-41EB-ACF8-FB441EC535E2}" type="pres">
      <dgm:prSet presAssocID="{435C8E84-4C1D-43A2-A790-30D7A6E1D0B7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D4EA2BF-EC6A-4D39-815D-F8B4E7CD1847}" srcId="{CEB12313-CF87-45C8-BB4A-19521CF3DEFB}" destId="{D43CB856-CAA3-47D6-B640-3589260F1993}" srcOrd="0" destOrd="0" parTransId="{C11E5AAC-16B5-4B94-930E-5C653FAD338D}" sibTransId="{F839029E-F003-459F-B819-82754DB93D18}"/>
    <dgm:cxn modelId="{C2904DC8-0804-4232-80CE-17985EC9D6CD}" srcId="{CEB12313-CF87-45C8-BB4A-19521CF3DEFB}" destId="{16A3FCAA-BC3D-4582-8E14-07F84DFC05AB}" srcOrd="1" destOrd="0" parTransId="{23A3EF4E-87C7-4A36-8A50-250FD595750B}" sibTransId="{53BF6F83-D09D-4A89-9146-F70D1E9EDCE1}"/>
    <dgm:cxn modelId="{8CD01A3B-EE64-4CF1-8AF0-0C1D09FD5337}" type="presOf" srcId="{D43CB856-CAA3-47D6-B640-3589260F1993}" destId="{18A85784-CA67-4828-8D0D-10C6B0432604}" srcOrd="0" destOrd="0" presId="urn:microsoft.com/office/officeart/2005/8/layout/venn1"/>
    <dgm:cxn modelId="{FB31809B-87CC-475A-8CC1-FF49C118024E}" type="presOf" srcId="{435C8E84-4C1D-43A2-A790-30D7A6E1D0B7}" destId="{61220AD7-DA4F-45F3-A5A6-813E2A7C4814}" srcOrd="0" destOrd="0" presId="urn:microsoft.com/office/officeart/2005/8/layout/venn1"/>
    <dgm:cxn modelId="{1E577A4C-4436-4B9C-A695-20F938DAD65C}" type="presOf" srcId="{435C8E84-4C1D-43A2-A790-30D7A6E1D0B7}" destId="{AF3F805C-779E-41EB-ACF8-FB441EC535E2}" srcOrd="1" destOrd="0" presId="urn:microsoft.com/office/officeart/2005/8/layout/venn1"/>
    <dgm:cxn modelId="{06FA2082-CD89-424C-9939-76F29225CD65}" type="presOf" srcId="{16A3FCAA-BC3D-4582-8E14-07F84DFC05AB}" destId="{DA76E9E9-1322-46FF-BFD7-043AAA8A4511}" srcOrd="1" destOrd="0" presId="urn:microsoft.com/office/officeart/2005/8/layout/venn1"/>
    <dgm:cxn modelId="{766FB143-33B4-4F08-AAA2-E9CC693F2B93}" srcId="{CEB12313-CF87-45C8-BB4A-19521CF3DEFB}" destId="{435C8E84-4C1D-43A2-A790-30D7A6E1D0B7}" srcOrd="2" destOrd="0" parTransId="{95DE51E1-695D-49E5-8309-58F0E426170D}" sibTransId="{A39630A8-89DA-4BA4-B0C7-4ECD584718AC}"/>
    <dgm:cxn modelId="{21EF991F-5BF0-432D-BE1C-7915E486AF3C}" type="presOf" srcId="{16A3FCAA-BC3D-4582-8E14-07F84DFC05AB}" destId="{5B66B61A-FC3A-4A55-A8CE-CCCB7F7F7B49}" srcOrd="0" destOrd="0" presId="urn:microsoft.com/office/officeart/2005/8/layout/venn1"/>
    <dgm:cxn modelId="{D711F5C8-7D8F-4308-AC35-5731C384C8F1}" type="presOf" srcId="{D43CB856-CAA3-47D6-B640-3589260F1993}" destId="{4FF16267-F097-4366-85AC-48CB5B88381F}" srcOrd="1" destOrd="0" presId="urn:microsoft.com/office/officeart/2005/8/layout/venn1"/>
    <dgm:cxn modelId="{E4604B25-4A8F-4BB9-9E4B-BE879293A5EA}" type="presOf" srcId="{CEB12313-CF87-45C8-BB4A-19521CF3DEFB}" destId="{16E4755A-1DC8-4120-A60B-99C93C90ADEF}" srcOrd="0" destOrd="0" presId="urn:microsoft.com/office/officeart/2005/8/layout/venn1"/>
    <dgm:cxn modelId="{09B6064D-112C-404C-B152-BBDFE5DDEA76}" type="presParOf" srcId="{16E4755A-1DC8-4120-A60B-99C93C90ADEF}" destId="{18A85784-CA67-4828-8D0D-10C6B0432604}" srcOrd="0" destOrd="0" presId="urn:microsoft.com/office/officeart/2005/8/layout/venn1"/>
    <dgm:cxn modelId="{235C8FF7-D39B-4A36-8751-A3E8580443CF}" type="presParOf" srcId="{16E4755A-1DC8-4120-A60B-99C93C90ADEF}" destId="{4FF16267-F097-4366-85AC-48CB5B88381F}" srcOrd="1" destOrd="0" presId="urn:microsoft.com/office/officeart/2005/8/layout/venn1"/>
    <dgm:cxn modelId="{32AB9518-F8CA-4A11-8D58-CD1912816492}" type="presParOf" srcId="{16E4755A-1DC8-4120-A60B-99C93C90ADEF}" destId="{5B66B61A-FC3A-4A55-A8CE-CCCB7F7F7B49}" srcOrd="2" destOrd="0" presId="urn:microsoft.com/office/officeart/2005/8/layout/venn1"/>
    <dgm:cxn modelId="{D9E5CF29-FB69-4DAA-A39B-F875C882B047}" type="presParOf" srcId="{16E4755A-1DC8-4120-A60B-99C93C90ADEF}" destId="{DA76E9E9-1322-46FF-BFD7-043AAA8A4511}" srcOrd="3" destOrd="0" presId="urn:microsoft.com/office/officeart/2005/8/layout/venn1"/>
    <dgm:cxn modelId="{FB5F0CB1-3614-4218-891C-112A6B50DE7D}" type="presParOf" srcId="{16E4755A-1DC8-4120-A60B-99C93C90ADEF}" destId="{61220AD7-DA4F-45F3-A5A6-813E2A7C4814}" srcOrd="4" destOrd="0" presId="urn:microsoft.com/office/officeart/2005/8/layout/venn1"/>
    <dgm:cxn modelId="{60B7642F-A540-41B1-8A05-8E1E48D1459F}" type="presParOf" srcId="{16E4755A-1DC8-4120-A60B-99C93C90ADEF}" destId="{AF3F805C-779E-41EB-ACF8-FB441EC535E2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3FC59C7-D824-4CC4-AF82-3CC21BD467AF}" type="doc">
      <dgm:prSet loTypeId="urn:microsoft.com/office/officeart/2005/8/layout/lProcess1" loCatId="process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F02FFA7-9F01-4DC8-B7C0-673A65E8C593}">
      <dgm:prSet phldrT="[Текст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 err="1" smtClean="0">
              <a:solidFill>
                <a:srgbClr val="0070C0"/>
              </a:solidFill>
            </a:rPr>
            <a:t>Payt</a:t>
          </a:r>
          <a:r>
            <a:rPr lang="en-US" dirty="0" smtClean="0">
              <a:solidFill>
                <a:srgbClr val="0070C0"/>
              </a:solidFill>
            </a:rPr>
            <a:t> </a:t>
          </a:r>
          <a:endParaRPr lang="ru-RU" dirty="0">
            <a:solidFill>
              <a:srgbClr val="0070C0"/>
            </a:solidFill>
          </a:endParaRPr>
        </a:p>
      </dgm:t>
    </dgm:pt>
    <dgm:pt modelId="{6250BA7C-4307-47F9-825C-D7063BE00BEF}" type="parTrans" cxnId="{0DA70F14-02B2-4B68-BBD4-CE864B03F839}">
      <dgm:prSet/>
      <dgm:spPr/>
      <dgm:t>
        <a:bodyPr/>
        <a:lstStyle/>
        <a:p>
          <a:endParaRPr lang="ru-RU"/>
        </a:p>
      </dgm:t>
    </dgm:pt>
    <dgm:pt modelId="{986D4D99-6451-4EEF-9D2D-0AA06E0BB54A}" type="sibTrans" cxnId="{0DA70F14-02B2-4B68-BBD4-CE864B03F839}">
      <dgm:prSet/>
      <dgm:spPr/>
      <dgm:t>
        <a:bodyPr/>
        <a:lstStyle/>
        <a:p>
          <a:endParaRPr lang="ru-RU"/>
        </a:p>
      </dgm:t>
    </dgm:pt>
    <dgm:pt modelId="{4F8292D5-C117-4A3F-B202-A91AB9D13D32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Ro‘paradagi</a:t>
          </a:r>
          <a:r>
            <a:rPr lang="en-US" sz="1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g‘orning</a:t>
          </a:r>
          <a:r>
            <a:rPr lang="en-US" sz="1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bag‘ridan</a:t>
          </a:r>
          <a:r>
            <a:rPr lang="en-US" sz="1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s-ES" sz="1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qora tutun ko‘tarildi </a:t>
          </a:r>
          <a:r>
            <a:rPr lang="es-ES" sz="16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rPr>
            <a:t>va</a:t>
          </a:r>
          <a:r>
            <a:rPr lang="es-ES" sz="1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u yerdan yo‘tal tovushi eshitildi.</a:t>
          </a:r>
          <a:endParaRPr lang="ru-RU" sz="16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0AFCFBCD-E37A-4500-B49B-57F45C527E90}" type="parTrans" cxnId="{96B39A98-97ED-45F7-964C-AB779ECA8ECF}">
      <dgm:prSet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>
            <a:solidFill>
              <a:srgbClr val="0070C0"/>
            </a:solidFill>
          </a:endParaRPr>
        </a:p>
      </dgm:t>
    </dgm:pt>
    <dgm:pt modelId="{FFDE7918-65E7-4D1A-957C-DBBBE696719A}" type="sibTrans" cxnId="{96B39A98-97ED-45F7-964C-AB779ECA8ECF}">
      <dgm:prSet/>
      <dgm:spPr/>
      <dgm:t>
        <a:bodyPr/>
        <a:lstStyle/>
        <a:p>
          <a:endParaRPr lang="ru-RU"/>
        </a:p>
      </dgm:t>
    </dgm:pt>
    <dgm:pt modelId="{1258B4AF-BCE4-4FAC-81A3-7D011A29E9F7}">
      <dgm:prSet phldrT="[Текст]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err="1" smtClean="0"/>
            <a:t>Sabab-natija</a:t>
          </a:r>
          <a:endParaRPr lang="ru-RU" dirty="0"/>
        </a:p>
      </dgm:t>
    </dgm:pt>
    <dgm:pt modelId="{16D3EF55-8EF5-4BB0-98BC-E62EA99B1186}" type="parTrans" cxnId="{4C860206-250B-4FAA-A312-CF2A7E13C158}">
      <dgm:prSet/>
      <dgm:spPr/>
      <dgm:t>
        <a:bodyPr/>
        <a:lstStyle/>
        <a:p>
          <a:endParaRPr lang="ru-RU"/>
        </a:p>
      </dgm:t>
    </dgm:pt>
    <dgm:pt modelId="{C9BAFA45-0BB4-49CE-AFB6-7F7E4C81151F}" type="sibTrans" cxnId="{4C860206-250B-4FAA-A312-CF2A7E13C158}">
      <dgm:prSet/>
      <dgm:spPr/>
      <dgm:t>
        <a:bodyPr/>
        <a:lstStyle/>
        <a:p>
          <a:endParaRPr lang="ru-RU"/>
        </a:p>
      </dgm:t>
    </dgm:pt>
    <dgm:pt modelId="{11A6FDC1-3115-4D2B-82EF-2C0B1A27AF06}">
      <dgm:prSet phldrT="[Текст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60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Anor</a:t>
          </a:r>
          <a:r>
            <a:rPr lang="en-US" sz="1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so‘zlar</a:t>
          </a:r>
          <a:r>
            <a:rPr lang="en-US" sz="1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b="1" dirty="0" err="1" smtClean="0">
              <a:solidFill>
                <a:srgbClr val="0000FF"/>
              </a:solidFill>
              <a:latin typeface="Arial" pitchFamily="34" charset="0"/>
              <a:cs typeface="Arial" pitchFamily="34" charset="0"/>
            </a:rPr>
            <a:t>va</a:t>
          </a:r>
          <a:r>
            <a:rPr lang="en-US" sz="1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Zaynab</a:t>
          </a:r>
          <a:r>
            <a:rPr lang="en-US" sz="1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qalbi</a:t>
          </a:r>
          <a:r>
            <a:rPr lang="en-US" sz="1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</a:p>
        <a:p>
          <a:r>
            <a:rPr lang="en-US" sz="160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Tol</a:t>
          </a:r>
          <a:r>
            <a:rPr lang="en-US" sz="1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bargiday</a:t>
          </a:r>
          <a:r>
            <a:rPr lang="en-US" sz="1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dir-dir</a:t>
          </a:r>
          <a:r>
            <a:rPr lang="en-US" sz="1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qaltirar</a:t>
          </a:r>
          <a:r>
            <a:rPr lang="en-US" sz="1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.</a:t>
          </a:r>
          <a:endParaRPr lang="ru-RU" sz="16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B1AA966D-717E-47FC-B95E-C9D95697BA00}" type="parTrans" cxnId="{A4677D5E-9F67-4D2E-B6B4-B0D2D2D7A483}">
      <dgm:prSet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B3A59348-9FCF-4034-B52C-A069ADF776EF}" type="sibTrans" cxnId="{A4677D5E-9F67-4D2E-B6B4-B0D2D2D7A483}">
      <dgm:prSet/>
      <dgm:spPr/>
      <dgm:t>
        <a:bodyPr/>
        <a:lstStyle/>
        <a:p>
          <a:endParaRPr lang="ru-RU"/>
        </a:p>
      </dgm:t>
    </dgm:pt>
    <dgm:pt modelId="{131D7749-3F75-4B2F-AE96-FDDD0EA0644E}" type="pres">
      <dgm:prSet presAssocID="{B3FC59C7-D824-4CC4-AF82-3CC21BD467A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4BDEA8C-3929-451F-BDB9-623330A0C44A}" type="pres">
      <dgm:prSet presAssocID="{EF02FFA7-9F01-4DC8-B7C0-673A65E8C593}" presName="vertFlow" presStyleCnt="0"/>
      <dgm:spPr/>
    </dgm:pt>
    <dgm:pt modelId="{CA891446-7F4D-4888-869B-A4CF4D85393F}" type="pres">
      <dgm:prSet presAssocID="{EF02FFA7-9F01-4DC8-B7C0-673A65E8C593}" presName="header" presStyleLbl="node1" presStyleIdx="0" presStyleCnt="2" custLinFactY="-73761" custLinFactNeighborX="4146" custLinFactNeighborY="-100000"/>
      <dgm:spPr/>
      <dgm:t>
        <a:bodyPr/>
        <a:lstStyle/>
        <a:p>
          <a:endParaRPr lang="ru-RU"/>
        </a:p>
      </dgm:t>
    </dgm:pt>
    <dgm:pt modelId="{EBEA4E1D-DA3D-4227-8E59-02E6F00A5E2B}" type="pres">
      <dgm:prSet presAssocID="{0AFCFBCD-E37A-4500-B49B-57F45C527E90}" presName="parTrans" presStyleLbl="sibTrans2D1" presStyleIdx="0" presStyleCnt="2" custAng="21425955" custScaleX="152588" custScaleY="500609"/>
      <dgm:spPr/>
      <dgm:t>
        <a:bodyPr/>
        <a:lstStyle/>
        <a:p>
          <a:endParaRPr lang="ru-RU"/>
        </a:p>
      </dgm:t>
    </dgm:pt>
    <dgm:pt modelId="{33376D1C-9E23-4290-887E-7EE3F4B5FE34}" type="pres">
      <dgm:prSet presAssocID="{4F8292D5-C117-4A3F-B202-A91AB9D13D32}" presName="child" presStyleLbl="alignAccFollowNode1" presStyleIdx="0" presStyleCnt="2" custScaleX="169347" custScaleY="349012" custLinFactY="-4885" custLinFactNeighborX="-14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D534F0-92AD-48C9-A565-67C3BED23F11}" type="pres">
      <dgm:prSet presAssocID="{EF02FFA7-9F01-4DC8-B7C0-673A65E8C593}" presName="hSp" presStyleCnt="0"/>
      <dgm:spPr/>
    </dgm:pt>
    <dgm:pt modelId="{6779B71A-9E83-4090-B866-C3B853B20697}" type="pres">
      <dgm:prSet presAssocID="{1258B4AF-BCE4-4FAC-81A3-7D011A29E9F7}" presName="vertFlow" presStyleCnt="0"/>
      <dgm:spPr/>
    </dgm:pt>
    <dgm:pt modelId="{ACD7B580-D6E3-4ABA-8717-2B5849A6DE6C}" type="pres">
      <dgm:prSet presAssocID="{1258B4AF-BCE4-4FAC-81A3-7D011A29E9F7}" presName="header" presStyleLbl="node1" presStyleIdx="1" presStyleCnt="2" custLinFactY="-73761" custLinFactNeighborX="6379" custLinFactNeighborY="-100000"/>
      <dgm:spPr/>
      <dgm:t>
        <a:bodyPr/>
        <a:lstStyle/>
        <a:p>
          <a:endParaRPr lang="ru-RU"/>
        </a:p>
      </dgm:t>
    </dgm:pt>
    <dgm:pt modelId="{845F857B-543D-4E7D-8C92-84C4BF51A524}" type="pres">
      <dgm:prSet presAssocID="{B1AA966D-717E-47FC-B95E-C9D95697BA00}" presName="parTrans" presStyleLbl="sibTrans2D1" presStyleIdx="1" presStyleCnt="2" custAng="21317230" custScaleX="152588" custScaleY="500609" custLinFactNeighborX="-32361" custLinFactNeighborY="7607"/>
      <dgm:spPr/>
      <dgm:t>
        <a:bodyPr/>
        <a:lstStyle/>
        <a:p>
          <a:endParaRPr lang="ru-RU"/>
        </a:p>
      </dgm:t>
    </dgm:pt>
    <dgm:pt modelId="{5FBFE0CA-50EA-4B31-8C4E-E101A8E66BF9}" type="pres">
      <dgm:prSet presAssocID="{11A6FDC1-3115-4D2B-82EF-2C0B1A27AF06}" presName="child" presStyleLbl="alignAccFollowNode1" presStyleIdx="1" presStyleCnt="2" custScaleX="185543" custScaleY="329337" custLinFactY="-14593" custLinFactNeighborX="14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6B39A98-97ED-45F7-964C-AB779ECA8ECF}" srcId="{EF02FFA7-9F01-4DC8-B7C0-673A65E8C593}" destId="{4F8292D5-C117-4A3F-B202-A91AB9D13D32}" srcOrd="0" destOrd="0" parTransId="{0AFCFBCD-E37A-4500-B49B-57F45C527E90}" sibTransId="{FFDE7918-65E7-4D1A-957C-DBBBE696719A}"/>
    <dgm:cxn modelId="{B82B706F-9F09-45E9-ACC7-8588DD8CDBC2}" type="presOf" srcId="{0AFCFBCD-E37A-4500-B49B-57F45C527E90}" destId="{EBEA4E1D-DA3D-4227-8E59-02E6F00A5E2B}" srcOrd="0" destOrd="0" presId="urn:microsoft.com/office/officeart/2005/8/layout/lProcess1"/>
    <dgm:cxn modelId="{358CDBB5-D7E7-4B70-B2D3-9C0D465CD9E9}" type="presOf" srcId="{1258B4AF-BCE4-4FAC-81A3-7D011A29E9F7}" destId="{ACD7B580-D6E3-4ABA-8717-2B5849A6DE6C}" srcOrd="0" destOrd="0" presId="urn:microsoft.com/office/officeart/2005/8/layout/lProcess1"/>
    <dgm:cxn modelId="{CF176E4E-51EE-4F84-BF97-F34952A70B1F}" type="presOf" srcId="{EF02FFA7-9F01-4DC8-B7C0-673A65E8C593}" destId="{CA891446-7F4D-4888-869B-A4CF4D85393F}" srcOrd="0" destOrd="0" presId="urn:microsoft.com/office/officeart/2005/8/layout/lProcess1"/>
    <dgm:cxn modelId="{B2CD48A1-F1F5-40F7-9C0B-E5EE45CFD2AA}" type="presOf" srcId="{B3FC59C7-D824-4CC4-AF82-3CC21BD467AF}" destId="{131D7749-3F75-4B2F-AE96-FDDD0EA0644E}" srcOrd="0" destOrd="0" presId="urn:microsoft.com/office/officeart/2005/8/layout/lProcess1"/>
    <dgm:cxn modelId="{4C860206-250B-4FAA-A312-CF2A7E13C158}" srcId="{B3FC59C7-D824-4CC4-AF82-3CC21BD467AF}" destId="{1258B4AF-BCE4-4FAC-81A3-7D011A29E9F7}" srcOrd="1" destOrd="0" parTransId="{16D3EF55-8EF5-4BB0-98BC-E62EA99B1186}" sibTransId="{C9BAFA45-0BB4-49CE-AFB6-7F7E4C81151F}"/>
    <dgm:cxn modelId="{A4677D5E-9F67-4D2E-B6B4-B0D2D2D7A483}" srcId="{1258B4AF-BCE4-4FAC-81A3-7D011A29E9F7}" destId="{11A6FDC1-3115-4D2B-82EF-2C0B1A27AF06}" srcOrd="0" destOrd="0" parTransId="{B1AA966D-717E-47FC-B95E-C9D95697BA00}" sibTransId="{B3A59348-9FCF-4034-B52C-A069ADF776EF}"/>
    <dgm:cxn modelId="{85657D48-9FF5-4D01-8C47-A18987D3C201}" type="presOf" srcId="{11A6FDC1-3115-4D2B-82EF-2C0B1A27AF06}" destId="{5FBFE0CA-50EA-4B31-8C4E-E101A8E66BF9}" srcOrd="0" destOrd="0" presId="urn:microsoft.com/office/officeart/2005/8/layout/lProcess1"/>
    <dgm:cxn modelId="{E836B608-0D97-491D-8D41-8C393726B813}" type="presOf" srcId="{4F8292D5-C117-4A3F-B202-A91AB9D13D32}" destId="{33376D1C-9E23-4290-887E-7EE3F4B5FE34}" srcOrd="0" destOrd="0" presId="urn:microsoft.com/office/officeart/2005/8/layout/lProcess1"/>
    <dgm:cxn modelId="{5BA16EFF-F7A0-42E7-B97C-9CFB4650DD2D}" type="presOf" srcId="{B1AA966D-717E-47FC-B95E-C9D95697BA00}" destId="{845F857B-543D-4E7D-8C92-84C4BF51A524}" srcOrd="0" destOrd="0" presId="urn:microsoft.com/office/officeart/2005/8/layout/lProcess1"/>
    <dgm:cxn modelId="{0DA70F14-02B2-4B68-BBD4-CE864B03F839}" srcId="{B3FC59C7-D824-4CC4-AF82-3CC21BD467AF}" destId="{EF02FFA7-9F01-4DC8-B7C0-673A65E8C593}" srcOrd="0" destOrd="0" parTransId="{6250BA7C-4307-47F9-825C-D7063BE00BEF}" sibTransId="{986D4D99-6451-4EEF-9D2D-0AA06E0BB54A}"/>
    <dgm:cxn modelId="{33CC5EF3-6EB1-418D-AA2F-685BA6335FA9}" type="presParOf" srcId="{131D7749-3F75-4B2F-AE96-FDDD0EA0644E}" destId="{94BDEA8C-3929-451F-BDB9-623330A0C44A}" srcOrd="0" destOrd="0" presId="urn:microsoft.com/office/officeart/2005/8/layout/lProcess1"/>
    <dgm:cxn modelId="{50516F87-F4A7-42A5-847E-82590455E7AB}" type="presParOf" srcId="{94BDEA8C-3929-451F-BDB9-623330A0C44A}" destId="{CA891446-7F4D-4888-869B-A4CF4D85393F}" srcOrd="0" destOrd="0" presId="urn:microsoft.com/office/officeart/2005/8/layout/lProcess1"/>
    <dgm:cxn modelId="{F1A9FA6C-FE6E-4227-837D-1A4B7C3507D7}" type="presParOf" srcId="{94BDEA8C-3929-451F-BDB9-623330A0C44A}" destId="{EBEA4E1D-DA3D-4227-8E59-02E6F00A5E2B}" srcOrd="1" destOrd="0" presId="urn:microsoft.com/office/officeart/2005/8/layout/lProcess1"/>
    <dgm:cxn modelId="{DF30D4F3-2515-4FCC-BBD6-21A4BB0B4B11}" type="presParOf" srcId="{94BDEA8C-3929-451F-BDB9-623330A0C44A}" destId="{33376D1C-9E23-4290-887E-7EE3F4B5FE34}" srcOrd="2" destOrd="0" presId="urn:microsoft.com/office/officeart/2005/8/layout/lProcess1"/>
    <dgm:cxn modelId="{3F57F3BF-0271-4917-8C33-364CFDDF21FC}" type="presParOf" srcId="{131D7749-3F75-4B2F-AE96-FDDD0EA0644E}" destId="{C2D534F0-92AD-48C9-A565-67C3BED23F11}" srcOrd="1" destOrd="0" presId="urn:microsoft.com/office/officeart/2005/8/layout/lProcess1"/>
    <dgm:cxn modelId="{9638F016-28E1-456B-8058-19E64ADFFA92}" type="presParOf" srcId="{131D7749-3F75-4B2F-AE96-FDDD0EA0644E}" destId="{6779B71A-9E83-4090-B866-C3B853B20697}" srcOrd="2" destOrd="0" presId="urn:microsoft.com/office/officeart/2005/8/layout/lProcess1"/>
    <dgm:cxn modelId="{BFBC6566-7DEE-41B3-BF37-7582EA06C231}" type="presParOf" srcId="{6779B71A-9E83-4090-B866-C3B853B20697}" destId="{ACD7B580-D6E3-4ABA-8717-2B5849A6DE6C}" srcOrd="0" destOrd="0" presId="urn:microsoft.com/office/officeart/2005/8/layout/lProcess1"/>
    <dgm:cxn modelId="{8CD7510F-3BBF-4458-A81A-45EFDE14A6DE}" type="presParOf" srcId="{6779B71A-9E83-4090-B866-C3B853B20697}" destId="{845F857B-543D-4E7D-8C92-84C4BF51A524}" srcOrd="1" destOrd="0" presId="urn:microsoft.com/office/officeart/2005/8/layout/lProcess1"/>
    <dgm:cxn modelId="{3139A9DC-8EB8-4B4C-9A9C-C12F9259AECA}" type="presParOf" srcId="{6779B71A-9E83-4090-B866-C3B853B20697}" destId="{5FBFE0CA-50EA-4B31-8C4E-E101A8E66BF9}" srcOrd="2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31CA9ED-3F74-4DC2-9465-208E651238F0}" type="doc">
      <dgm:prSet loTypeId="urn:microsoft.com/office/officeart/2005/8/layout/process1" loCatId="process" qsTypeId="urn:microsoft.com/office/officeart/2005/8/quickstyle/3d4" qsCatId="3D" csTypeId="urn:microsoft.com/office/officeart/2005/8/colors/accent1_2" csCatId="accent1" phldr="1"/>
      <dgm:spPr/>
    </dgm:pt>
    <dgm:pt modelId="{C08C5761-90BD-47AF-A4C7-5A8511DD34F1}">
      <dgm:prSet phldrT="[Текст]">
        <dgm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dgm:style>
      </dgm:prSet>
      <dgm:spPr>
        <a:ln/>
      </dgm:spPr>
      <dgm:t>
        <a:bodyPr/>
        <a:lstStyle/>
        <a:p>
          <a:r>
            <a:rPr lang="en-US" dirty="0" err="1" smtClean="0">
              <a:latin typeface="Arial" pitchFamily="34" charset="0"/>
              <a:cs typeface="Arial" pitchFamily="34" charset="0"/>
            </a:rPr>
            <a:t>Zuhra</a:t>
          </a:r>
          <a:r>
            <a:rPr lang="en-US" dirty="0" smtClean="0">
              <a:latin typeface="Arial" pitchFamily="34" charset="0"/>
              <a:cs typeface="Arial" pitchFamily="34" charset="0"/>
            </a:rPr>
            <a:t> </a:t>
          </a:r>
          <a:r>
            <a:rPr lang="en-US" dirty="0" err="1" smtClean="0">
              <a:latin typeface="Arial" pitchFamily="34" charset="0"/>
              <a:cs typeface="Arial" pitchFamily="34" charset="0"/>
            </a:rPr>
            <a:t>oynavand</a:t>
          </a:r>
          <a:r>
            <a:rPr lang="en-US" dirty="0" smtClean="0">
              <a:latin typeface="Arial" pitchFamily="34" charset="0"/>
              <a:cs typeface="Arial" pitchFamily="34" charset="0"/>
            </a:rPr>
            <a:t> </a:t>
          </a:r>
          <a:r>
            <a:rPr lang="en-US" dirty="0" err="1" smtClean="0">
              <a:latin typeface="Arial" pitchFamily="34" charset="0"/>
              <a:cs typeface="Arial" pitchFamily="34" charset="0"/>
            </a:rPr>
            <a:t>eshikni</a:t>
          </a:r>
          <a:r>
            <a:rPr lang="en-US" dirty="0" smtClean="0">
              <a:latin typeface="Arial" pitchFamily="34" charset="0"/>
              <a:cs typeface="Arial" pitchFamily="34" charset="0"/>
            </a:rPr>
            <a:t> </a:t>
          </a:r>
          <a:r>
            <a:rPr lang="en-US" dirty="0" err="1" smtClean="0">
              <a:latin typeface="Arial" pitchFamily="34" charset="0"/>
              <a:cs typeface="Arial" pitchFamily="34" charset="0"/>
            </a:rPr>
            <a:t>ochdi</a:t>
          </a:r>
          <a:r>
            <a:rPr lang="en-US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rPr>
            <a:t>-da</a:t>
          </a:r>
          <a:r>
            <a:rPr lang="en-US" dirty="0" smtClean="0">
              <a:latin typeface="Arial" pitchFamily="34" charset="0"/>
              <a:cs typeface="Arial" pitchFamily="34" charset="0"/>
            </a:rPr>
            <a:t>,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13E8CDDC-270D-43E5-B385-C17FF381BE0B}" type="parTrans" cxnId="{26C48D5A-DBBC-4E09-B665-353C53C3995F}">
      <dgm:prSet/>
      <dgm:spPr/>
      <dgm:t>
        <a:bodyPr/>
        <a:lstStyle/>
        <a:p>
          <a:endParaRPr lang="ru-RU"/>
        </a:p>
      </dgm:t>
    </dgm:pt>
    <dgm:pt modelId="{F8469864-5391-4960-9998-3B2C6DD3900F}" type="sibTrans" cxnId="{26C48D5A-DBBC-4E09-B665-353C53C3995F}">
      <dgm:prSet/>
      <dgm:spPr>
        <a:solidFill>
          <a:srgbClr val="E98BFF"/>
        </a:solidFill>
        <a:ln>
          <a:solidFill>
            <a:srgbClr val="FF33CC"/>
          </a:solidFill>
        </a:ln>
      </dgm:spPr>
      <dgm:t>
        <a:bodyPr/>
        <a:lstStyle/>
        <a:p>
          <a:endParaRPr lang="ru-RU"/>
        </a:p>
      </dgm:t>
    </dgm:pt>
    <dgm:pt modelId="{5CF649EF-579E-47F6-830A-7F81AE2E55DB}">
      <dgm:prSet phldrT="[Текст]">
        <dgm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dgm:style>
      </dgm:prSet>
      <dgm:spPr>
        <a:ln/>
      </dgm:spPr>
      <dgm:t>
        <a:bodyPr/>
        <a:lstStyle/>
        <a:p>
          <a:r>
            <a:rPr lang="en-US" dirty="0" err="1" smtClean="0">
              <a:latin typeface="Arial" pitchFamily="34" charset="0"/>
              <a:cs typeface="Arial" pitchFamily="34" charset="0"/>
            </a:rPr>
            <a:t>ichkariga</a:t>
          </a:r>
          <a:r>
            <a:rPr lang="en-US" dirty="0" smtClean="0">
              <a:latin typeface="Arial" pitchFamily="34" charset="0"/>
              <a:cs typeface="Arial" pitchFamily="34" charset="0"/>
            </a:rPr>
            <a:t> </a:t>
          </a:r>
          <a:r>
            <a:rPr lang="en-US" dirty="0" err="1" smtClean="0">
              <a:latin typeface="Arial" pitchFamily="34" charset="0"/>
              <a:cs typeface="Arial" pitchFamily="34" charset="0"/>
            </a:rPr>
            <a:t>kirib</a:t>
          </a:r>
          <a:r>
            <a:rPr lang="en-US" dirty="0" smtClean="0">
              <a:latin typeface="Arial" pitchFamily="34" charset="0"/>
              <a:cs typeface="Arial" pitchFamily="34" charset="0"/>
            </a:rPr>
            <a:t> </a:t>
          </a:r>
          <a:r>
            <a:rPr lang="en-US" dirty="0" err="1" smtClean="0">
              <a:latin typeface="Arial" pitchFamily="34" charset="0"/>
              <a:cs typeface="Arial" pitchFamily="34" charset="0"/>
            </a:rPr>
            <a:t>ketdi</a:t>
          </a:r>
          <a:r>
            <a:rPr lang="en-US" dirty="0" smtClean="0">
              <a:latin typeface="Arial" pitchFamily="34" charset="0"/>
              <a:cs typeface="Arial" pitchFamily="34" charset="0"/>
            </a:rPr>
            <a:t>.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E64E632C-DF60-45A3-BB4C-6571175838F6}" type="parTrans" cxnId="{F3A96D1F-D57F-4DC7-8007-434B68DCF231}">
      <dgm:prSet/>
      <dgm:spPr/>
      <dgm:t>
        <a:bodyPr/>
        <a:lstStyle/>
        <a:p>
          <a:endParaRPr lang="ru-RU"/>
        </a:p>
      </dgm:t>
    </dgm:pt>
    <dgm:pt modelId="{6198CD76-91BF-4720-ABA6-65F43D24F114}" type="sibTrans" cxnId="{F3A96D1F-D57F-4DC7-8007-434B68DCF231}">
      <dgm:prSet/>
      <dgm:spPr/>
      <dgm:t>
        <a:bodyPr/>
        <a:lstStyle/>
        <a:p>
          <a:endParaRPr lang="ru-RU"/>
        </a:p>
      </dgm:t>
    </dgm:pt>
    <dgm:pt modelId="{BFCE44A5-8A7E-4E67-8294-42CF59E2C91A}" type="pres">
      <dgm:prSet presAssocID="{931CA9ED-3F74-4DC2-9465-208E651238F0}" presName="Name0" presStyleCnt="0">
        <dgm:presLayoutVars>
          <dgm:dir/>
          <dgm:resizeHandles val="exact"/>
        </dgm:presLayoutVars>
      </dgm:prSet>
      <dgm:spPr/>
    </dgm:pt>
    <dgm:pt modelId="{14E513F0-D462-45B5-8312-D1F8C6555B0C}" type="pres">
      <dgm:prSet presAssocID="{C08C5761-90BD-47AF-A4C7-5A8511DD34F1}" presName="node" presStyleLbl="node1" presStyleIdx="0" presStyleCnt="2" custScaleX="109657" custLinFactNeighborX="27550" custLinFactNeighborY="-40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41E3D9-E51B-4036-A405-A71E19E2ECC8}" type="pres">
      <dgm:prSet presAssocID="{F8469864-5391-4960-9998-3B2C6DD3900F}" presName="sibTrans" presStyleLbl="sibTrans2D1" presStyleIdx="0" presStyleCnt="1"/>
      <dgm:spPr/>
      <dgm:t>
        <a:bodyPr/>
        <a:lstStyle/>
        <a:p>
          <a:endParaRPr lang="ru-RU"/>
        </a:p>
      </dgm:t>
    </dgm:pt>
    <dgm:pt modelId="{7F0FB0EC-5B0E-4C75-A148-675D027AD476}" type="pres">
      <dgm:prSet presAssocID="{F8469864-5391-4960-9998-3B2C6DD3900F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3D2C5F38-78E8-4FC7-B22A-F2194E618427}" type="pres">
      <dgm:prSet presAssocID="{5CF649EF-579E-47F6-830A-7F81AE2E55DB}" presName="node" presStyleLbl="node1" presStyleIdx="1" presStyleCnt="2" custLinFactNeighborX="176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C1D06A8-A796-456D-AAA3-AE112DD5598B}" type="presOf" srcId="{F8469864-5391-4960-9998-3B2C6DD3900F}" destId="{7741E3D9-E51B-4036-A405-A71E19E2ECC8}" srcOrd="0" destOrd="0" presId="urn:microsoft.com/office/officeart/2005/8/layout/process1"/>
    <dgm:cxn modelId="{7921D172-9617-43FB-85B1-F762A3AE66A8}" type="presOf" srcId="{F8469864-5391-4960-9998-3B2C6DD3900F}" destId="{7F0FB0EC-5B0E-4C75-A148-675D027AD476}" srcOrd="1" destOrd="0" presId="urn:microsoft.com/office/officeart/2005/8/layout/process1"/>
    <dgm:cxn modelId="{266C9E31-CE5F-48EB-8E15-145CC3276B2F}" type="presOf" srcId="{C08C5761-90BD-47AF-A4C7-5A8511DD34F1}" destId="{14E513F0-D462-45B5-8312-D1F8C6555B0C}" srcOrd="0" destOrd="0" presId="urn:microsoft.com/office/officeart/2005/8/layout/process1"/>
    <dgm:cxn modelId="{F3A96D1F-D57F-4DC7-8007-434B68DCF231}" srcId="{931CA9ED-3F74-4DC2-9465-208E651238F0}" destId="{5CF649EF-579E-47F6-830A-7F81AE2E55DB}" srcOrd="1" destOrd="0" parTransId="{E64E632C-DF60-45A3-BB4C-6571175838F6}" sibTransId="{6198CD76-91BF-4720-ABA6-65F43D24F114}"/>
    <dgm:cxn modelId="{2A1BCB85-400E-4F32-BA8C-6400EA3357AA}" type="presOf" srcId="{931CA9ED-3F74-4DC2-9465-208E651238F0}" destId="{BFCE44A5-8A7E-4E67-8294-42CF59E2C91A}" srcOrd="0" destOrd="0" presId="urn:microsoft.com/office/officeart/2005/8/layout/process1"/>
    <dgm:cxn modelId="{86E5D56D-4F71-4DCF-BA04-F76118F9DCED}" type="presOf" srcId="{5CF649EF-579E-47F6-830A-7F81AE2E55DB}" destId="{3D2C5F38-78E8-4FC7-B22A-F2194E618427}" srcOrd="0" destOrd="0" presId="urn:microsoft.com/office/officeart/2005/8/layout/process1"/>
    <dgm:cxn modelId="{26C48D5A-DBBC-4E09-B665-353C53C3995F}" srcId="{931CA9ED-3F74-4DC2-9465-208E651238F0}" destId="{C08C5761-90BD-47AF-A4C7-5A8511DD34F1}" srcOrd="0" destOrd="0" parTransId="{13E8CDDC-270D-43E5-B385-C17FF381BE0B}" sibTransId="{F8469864-5391-4960-9998-3B2C6DD3900F}"/>
    <dgm:cxn modelId="{4AC66B00-BABF-482C-A219-59E6A543FCD2}" type="presParOf" srcId="{BFCE44A5-8A7E-4E67-8294-42CF59E2C91A}" destId="{14E513F0-D462-45B5-8312-D1F8C6555B0C}" srcOrd="0" destOrd="0" presId="urn:microsoft.com/office/officeart/2005/8/layout/process1"/>
    <dgm:cxn modelId="{37629293-B2AE-42A7-8F3B-DDE6C88BD501}" type="presParOf" srcId="{BFCE44A5-8A7E-4E67-8294-42CF59E2C91A}" destId="{7741E3D9-E51B-4036-A405-A71E19E2ECC8}" srcOrd="1" destOrd="0" presId="urn:microsoft.com/office/officeart/2005/8/layout/process1"/>
    <dgm:cxn modelId="{88BE0106-E6FB-4670-B7C4-1DC147A6DFC3}" type="presParOf" srcId="{7741E3D9-E51B-4036-A405-A71E19E2ECC8}" destId="{7F0FB0EC-5B0E-4C75-A148-675D027AD476}" srcOrd="0" destOrd="0" presId="urn:microsoft.com/office/officeart/2005/8/layout/process1"/>
    <dgm:cxn modelId="{223CD497-6D3E-4D23-9572-0DEC67DED74D}" type="presParOf" srcId="{BFCE44A5-8A7E-4E67-8294-42CF59E2C91A}" destId="{3D2C5F38-78E8-4FC7-B22A-F2194E618427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46B2B36-3ED3-4753-8D85-7AD960FF7A39}" type="doc">
      <dgm:prSet loTypeId="urn:microsoft.com/office/officeart/2005/8/layout/vList6" loCatId="process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0384280-CCF4-4124-9EED-FA681E9615CF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Tantanali </a:t>
          </a:r>
          <a:r>
            <a:rPr lang="en-US" sz="160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kechaning</a:t>
          </a:r>
          <a:r>
            <a:rPr lang="en-US" sz="1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badiiy</a:t>
          </a:r>
          <a:r>
            <a:rPr lang="en-US" sz="1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qismida</a:t>
          </a:r>
          <a:r>
            <a:rPr lang="en-US" sz="1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konsert</a:t>
          </a:r>
          <a:r>
            <a:rPr lang="en-US" sz="1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berildi</a:t>
          </a:r>
          <a:r>
            <a:rPr lang="en-US" sz="1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rPr>
            <a:t>ham</a:t>
          </a:r>
          <a:r>
            <a:rPr lang="en-US" sz="1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hujjatli</a:t>
          </a:r>
          <a:r>
            <a:rPr lang="en-US" sz="1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film </a:t>
          </a:r>
          <a:r>
            <a:rPr lang="en-US" sz="160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namoyish</a:t>
          </a:r>
          <a:r>
            <a:rPr lang="en-US" sz="1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qilindi</a:t>
          </a:r>
          <a:r>
            <a:rPr lang="en-US" sz="1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.</a:t>
          </a:r>
          <a:endParaRPr lang="ru-RU" sz="16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1ABC6BB7-0BF0-48CB-943B-23AD422AB447}" type="sibTrans" cxnId="{D0DB2D60-05EE-40DD-82CB-B5CE511F37AC}">
      <dgm:prSet/>
      <dgm:spPr/>
      <dgm:t>
        <a:bodyPr/>
        <a:lstStyle/>
        <a:p>
          <a:endParaRPr lang="ru-RU"/>
        </a:p>
      </dgm:t>
    </dgm:pt>
    <dgm:pt modelId="{BAB95C6A-20F0-4DC8-BA19-267C8CCB84A4}" type="parTrans" cxnId="{D0DB2D60-05EE-40DD-82CB-B5CE511F37AC}">
      <dgm:prSet/>
      <dgm:spPr/>
      <dgm:t>
        <a:bodyPr/>
        <a:lstStyle/>
        <a:p>
          <a:endParaRPr lang="ru-RU"/>
        </a:p>
      </dgm:t>
    </dgm:pt>
    <dgm:pt modelId="{D43FEB46-2E7E-4FFA-8481-BD9573907B16}">
      <dgm:prSet phldrT="[Текст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dirty="0"/>
        </a:p>
      </dgm:t>
    </dgm:pt>
    <dgm:pt modelId="{FE49A375-BBB1-4B93-811A-F05D2F6F4A52}" type="sibTrans" cxnId="{E4A3DE4D-B3B6-4A44-962A-BB0BA8F3BE54}">
      <dgm:prSet/>
      <dgm:spPr/>
      <dgm:t>
        <a:bodyPr/>
        <a:lstStyle/>
        <a:p>
          <a:endParaRPr lang="ru-RU"/>
        </a:p>
      </dgm:t>
    </dgm:pt>
    <dgm:pt modelId="{73921D5B-A57B-487B-BF71-787E0EB85B7D}" type="parTrans" cxnId="{E4A3DE4D-B3B6-4A44-962A-BB0BA8F3BE54}">
      <dgm:prSet/>
      <dgm:spPr/>
      <dgm:t>
        <a:bodyPr/>
        <a:lstStyle/>
        <a:p>
          <a:endParaRPr lang="ru-RU"/>
        </a:p>
      </dgm:t>
    </dgm:pt>
    <dgm:pt modelId="{A31E3F60-D81D-47BC-A086-674189356FA1}" type="pres">
      <dgm:prSet presAssocID="{146B2B36-3ED3-4753-8D85-7AD960FF7A39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CEA0C17C-6234-495B-A05D-CA8E8C5CD61F}" type="pres">
      <dgm:prSet presAssocID="{D43FEB46-2E7E-4FFA-8481-BD9573907B16}" presName="linNode" presStyleCnt="0"/>
      <dgm:spPr/>
    </dgm:pt>
    <dgm:pt modelId="{AD46479A-4880-4AA2-8407-257AFF298CE2}" type="pres">
      <dgm:prSet presAssocID="{D43FEB46-2E7E-4FFA-8481-BD9573907B16}" presName="parentShp" presStyleLbl="node1" presStyleIdx="0" presStyleCnt="1" custFlipHor="1" custScaleX="13686" custScaleY="642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46257D-5AA3-4D7E-A13F-7A68BF6C8180}" type="pres">
      <dgm:prSet presAssocID="{D43FEB46-2E7E-4FFA-8481-BD9573907B16}" presName="childShp" presStyleLbl="bgAccFollowNode1" presStyleIdx="0" presStyleCnt="1" custScaleX="1336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F30EA79-C635-49D1-9E66-8730470B2E5B}" type="presOf" srcId="{146B2B36-3ED3-4753-8D85-7AD960FF7A39}" destId="{A31E3F60-D81D-47BC-A086-674189356FA1}" srcOrd="0" destOrd="0" presId="urn:microsoft.com/office/officeart/2005/8/layout/vList6"/>
    <dgm:cxn modelId="{AE651CC6-A539-4585-83F7-98D1FA7D791B}" type="presOf" srcId="{D43FEB46-2E7E-4FFA-8481-BD9573907B16}" destId="{AD46479A-4880-4AA2-8407-257AFF298CE2}" srcOrd="0" destOrd="0" presId="urn:microsoft.com/office/officeart/2005/8/layout/vList6"/>
    <dgm:cxn modelId="{E4A3DE4D-B3B6-4A44-962A-BB0BA8F3BE54}" srcId="{146B2B36-3ED3-4753-8D85-7AD960FF7A39}" destId="{D43FEB46-2E7E-4FFA-8481-BD9573907B16}" srcOrd="0" destOrd="0" parTransId="{73921D5B-A57B-487B-BF71-787E0EB85B7D}" sibTransId="{FE49A375-BBB1-4B93-811A-F05D2F6F4A52}"/>
    <dgm:cxn modelId="{D0DB2D60-05EE-40DD-82CB-B5CE511F37AC}" srcId="{D43FEB46-2E7E-4FFA-8481-BD9573907B16}" destId="{90384280-CCF4-4124-9EED-FA681E9615CF}" srcOrd="0" destOrd="0" parTransId="{BAB95C6A-20F0-4DC8-BA19-267C8CCB84A4}" sibTransId="{1ABC6BB7-0BF0-48CB-943B-23AD422AB447}"/>
    <dgm:cxn modelId="{743DA7C7-8B20-41B0-80FB-7D276B3CEB20}" type="presOf" srcId="{90384280-CCF4-4124-9EED-FA681E9615CF}" destId="{AA46257D-5AA3-4D7E-A13F-7A68BF6C8180}" srcOrd="0" destOrd="0" presId="urn:microsoft.com/office/officeart/2005/8/layout/vList6"/>
    <dgm:cxn modelId="{BA17016D-EE53-4573-83FC-E53F9166127A}" type="presParOf" srcId="{A31E3F60-D81D-47BC-A086-674189356FA1}" destId="{CEA0C17C-6234-495B-A05D-CA8E8C5CD61F}" srcOrd="0" destOrd="0" presId="urn:microsoft.com/office/officeart/2005/8/layout/vList6"/>
    <dgm:cxn modelId="{2FC65566-889D-4C73-A605-5EF8376D3082}" type="presParOf" srcId="{CEA0C17C-6234-495B-A05D-CA8E8C5CD61F}" destId="{AD46479A-4880-4AA2-8407-257AFF298CE2}" srcOrd="0" destOrd="0" presId="urn:microsoft.com/office/officeart/2005/8/layout/vList6"/>
    <dgm:cxn modelId="{976F0FCD-4D23-484A-A905-506E506BB514}" type="presParOf" srcId="{CEA0C17C-6234-495B-A05D-CA8E8C5CD61F}" destId="{AA46257D-5AA3-4D7E-A13F-7A68BF6C8180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E89D0A0-EFF5-4FDA-BB4E-2638E2AE846F}" type="doc">
      <dgm:prSet loTypeId="urn:microsoft.com/office/officeart/2005/8/layout/hList9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C321E38-F32C-4147-8BF6-398C33DD7AE2}">
      <dgm:prSet phldrT="[Текст]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b="1" dirty="0" err="1" smtClean="0">
              <a:latin typeface="Arial" pitchFamily="34" charset="0"/>
              <a:cs typeface="Arial" pitchFamily="34" charset="0"/>
            </a:rPr>
            <a:t>Payt</a:t>
          </a:r>
          <a:endParaRPr lang="ru-RU" b="1" dirty="0">
            <a:latin typeface="Arial" pitchFamily="34" charset="0"/>
            <a:cs typeface="Arial" pitchFamily="34" charset="0"/>
          </a:endParaRPr>
        </a:p>
      </dgm:t>
    </dgm:pt>
    <dgm:pt modelId="{8A23585D-1AF1-48BC-AA04-648B5A0AA30B}" type="parTrans" cxnId="{13F5C326-CCC8-4440-B8EC-C3335FBEE399}">
      <dgm:prSet/>
      <dgm:spPr/>
      <dgm:t>
        <a:bodyPr/>
        <a:lstStyle/>
        <a:p>
          <a:endParaRPr lang="ru-RU"/>
        </a:p>
      </dgm:t>
    </dgm:pt>
    <dgm:pt modelId="{1056995F-1188-4112-8431-49CFEFBC951E}" type="sibTrans" cxnId="{13F5C326-CCC8-4440-B8EC-C3335FBEE399}">
      <dgm:prSet/>
      <dgm:spPr/>
      <dgm:t>
        <a:bodyPr/>
        <a:lstStyle/>
        <a:p>
          <a:endParaRPr lang="ru-RU"/>
        </a:p>
      </dgm:t>
    </dgm:pt>
    <dgm:pt modelId="{94306880-2C30-4072-BAD2-7FEDA36BF3E9}">
      <dgm:prSet phldrT="[Текст]" phldr="1"/>
      <dgm:spPr>
        <a:solidFill>
          <a:srgbClr val="66FF33"/>
        </a:solidFill>
      </dgm:spPr>
      <dgm:t>
        <a:bodyPr/>
        <a:lstStyle/>
        <a:p>
          <a:endParaRPr lang="ru-RU"/>
        </a:p>
      </dgm:t>
    </dgm:pt>
    <dgm:pt modelId="{67E109A3-7F84-420B-8378-5C7C0CB1A309}" type="parTrans" cxnId="{149236D4-7D70-40C5-B097-024728233BE8}">
      <dgm:prSet/>
      <dgm:spPr/>
      <dgm:t>
        <a:bodyPr/>
        <a:lstStyle/>
        <a:p>
          <a:endParaRPr lang="ru-RU"/>
        </a:p>
      </dgm:t>
    </dgm:pt>
    <dgm:pt modelId="{061802E9-3C5B-4615-BCB3-CE86E2AA830C}" type="sibTrans" cxnId="{149236D4-7D70-40C5-B097-024728233BE8}">
      <dgm:prSet/>
      <dgm:spPr/>
      <dgm:t>
        <a:bodyPr/>
        <a:lstStyle/>
        <a:p>
          <a:endParaRPr lang="ru-RU"/>
        </a:p>
      </dgm:t>
    </dgm:pt>
    <dgm:pt modelId="{01CF3D64-6C2B-40B8-853D-52BCED84EBD7}">
      <dgm:prSet phldrT="[Текст]" phldr="1"/>
      <dgm:spPr>
        <a:solidFill>
          <a:srgbClr val="66FF33"/>
        </a:solidFill>
      </dgm:spPr>
      <dgm:t>
        <a:bodyPr/>
        <a:lstStyle/>
        <a:p>
          <a:endParaRPr lang="ru-RU"/>
        </a:p>
      </dgm:t>
    </dgm:pt>
    <dgm:pt modelId="{D66220DA-35A6-440C-B531-E9DBAC70657E}" type="parTrans" cxnId="{F671FF5B-74CA-4D66-ACF9-51E0D3BFE624}">
      <dgm:prSet/>
      <dgm:spPr/>
      <dgm:t>
        <a:bodyPr/>
        <a:lstStyle/>
        <a:p>
          <a:endParaRPr lang="ru-RU"/>
        </a:p>
      </dgm:t>
    </dgm:pt>
    <dgm:pt modelId="{7F1EA832-C64B-466A-A83C-41773B13C86E}" type="sibTrans" cxnId="{F671FF5B-74CA-4D66-ACF9-51E0D3BFE624}">
      <dgm:prSet/>
      <dgm:spPr/>
      <dgm:t>
        <a:bodyPr/>
        <a:lstStyle/>
        <a:p>
          <a:endParaRPr lang="ru-RU"/>
        </a:p>
      </dgm:t>
    </dgm:pt>
    <dgm:pt modelId="{FF3D8525-8561-4607-8AB2-4BA0A9A89CE5}">
      <dgm:prSet phldrT="[Текст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b="1" dirty="0" err="1" smtClean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rPr>
            <a:t>Sabab-natija</a:t>
          </a:r>
          <a:endParaRPr lang="ru-RU" b="1" dirty="0">
            <a:solidFill>
              <a:sysClr val="windowText" lastClr="000000"/>
            </a:solidFill>
            <a:latin typeface="Arial" pitchFamily="34" charset="0"/>
            <a:cs typeface="Arial" pitchFamily="34" charset="0"/>
          </a:endParaRPr>
        </a:p>
      </dgm:t>
    </dgm:pt>
    <dgm:pt modelId="{FA2B0404-89FF-460A-B9E6-792F7870B7AB}" type="parTrans" cxnId="{CE2D03C8-207A-4943-BFEC-119210B25483}">
      <dgm:prSet/>
      <dgm:spPr/>
      <dgm:t>
        <a:bodyPr/>
        <a:lstStyle/>
        <a:p>
          <a:endParaRPr lang="ru-RU"/>
        </a:p>
      </dgm:t>
    </dgm:pt>
    <dgm:pt modelId="{E2C5AA51-18FF-442A-86EE-052B2AE1F3A3}" type="sibTrans" cxnId="{CE2D03C8-207A-4943-BFEC-119210B25483}">
      <dgm:prSet/>
      <dgm:spPr/>
      <dgm:t>
        <a:bodyPr/>
        <a:lstStyle/>
        <a:p>
          <a:endParaRPr lang="ru-RU"/>
        </a:p>
      </dgm:t>
    </dgm:pt>
    <dgm:pt modelId="{5881E3D6-47A2-4F66-AF06-423474B3802F}">
      <dgm:prSet phldrT="[Текст]" phldr="1"/>
      <dgm:spPr>
        <a:solidFill>
          <a:srgbClr val="00B0F0"/>
        </a:solidFill>
      </dgm:spPr>
      <dgm:t>
        <a:bodyPr/>
        <a:lstStyle/>
        <a:p>
          <a:endParaRPr lang="ru-RU"/>
        </a:p>
      </dgm:t>
    </dgm:pt>
    <dgm:pt modelId="{E0B19359-6A9D-4D86-BCC1-06209CC65881}" type="parTrans" cxnId="{77320B1A-88E6-4AA8-A101-DDD3E5DF1427}">
      <dgm:prSet/>
      <dgm:spPr/>
      <dgm:t>
        <a:bodyPr/>
        <a:lstStyle/>
        <a:p>
          <a:endParaRPr lang="ru-RU"/>
        </a:p>
      </dgm:t>
    </dgm:pt>
    <dgm:pt modelId="{304F18BB-0694-4A94-97F8-1263802A116A}" type="sibTrans" cxnId="{77320B1A-88E6-4AA8-A101-DDD3E5DF1427}">
      <dgm:prSet/>
      <dgm:spPr/>
      <dgm:t>
        <a:bodyPr/>
        <a:lstStyle/>
        <a:p>
          <a:endParaRPr lang="ru-RU"/>
        </a:p>
      </dgm:t>
    </dgm:pt>
    <dgm:pt modelId="{F12E2681-D829-4059-9808-CB513261D250}">
      <dgm:prSet phldrT="[Текст]" phldr="1"/>
      <dgm:spPr>
        <a:solidFill>
          <a:srgbClr val="00B0F0"/>
        </a:solidFill>
      </dgm:spPr>
      <dgm:t>
        <a:bodyPr/>
        <a:lstStyle/>
        <a:p>
          <a:endParaRPr lang="ru-RU" dirty="0"/>
        </a:p>
      </dgm:t>
    </dgm:pt>
    <dgm:pt modelId="{4F8B9253-B935-4AFC-92D6-7B7D49164746}" type="parTrans" cxnId="{FBC24F35-491D-4915-8EED-FFE11E9D2A85}">
      <dgm:prSet/>
      <dgm:spPr/>
      <dgm:t>
        <a:bodyPr/>
        <a:lstStyle/>
        <a:p>
          <a:endParaRPr lang="ru-RU"/>
        </a:p>
      </dgm:t>
    </dgm:pt>
    <dgm:pt modelId="{6E1DF43F-293B-43BB-AFA0-C0C92A231202}" type="sibTrans" cxnId="{FBC24F35-491D-4915-8EED-FFE11E9D2A85}">
      <dgm:prSet/>
      <dgm:spPr/>
      <dgm:t>
        <a:bodyPr/>
        <a:lstStyle/>
        <a:p>
          <a:endParaRPr lang="ru-RU"/>
        </a:p>
      </dgm:t>
    </dgm:pt>
    <dgm:pt modelId="{CA2FF6B6-912A-43C4-9458-D16B2B427B90}" type="pres">
      <dgm:prSet presAssocID="{4E89D0A0-EFF5-4FDA-BB4E-2638E2AE846F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4ACB0DFF-3B02-49A4-A0CE-FECE9D4E9B8A}" type="pres">
      <dgm:prSet presAssocID="{6C321E38-F32C-4147-8BF6-398C33DD7AE2}" presName="posSpace" presStyleCnt="0"/>
      <dgm:spPr/>
    </dgm:pt>
    <dgm:pt modelId="{7FCB49B9-DB42-4D4B-B680-6F8BA3F166B1}" type="pres">
      <dgm:prSet presAssocID="{6C321E38-F32C-4147-8BF6-398C33DD7AE2}" presName="vertFlow" presStyleCnt="0"/>
      <dgm:spPr/>
    </dgm:pt>
    <dgm:pt modelId="{DE10202F-67A2-4598-B6A2-523A05D3AD14}" type="pres">
      <dgm:prSet presAssocID="{6C321E38-F32C-4147-8BF6-398C33DD7AE2}" presName="topSpace" presStyleCnt="0"/>
      <dgm:spPr/>
    </dgm:pt>
    <dgm:pt modelId="{EF870157-95E6-4C30-968F-20095ED4BEE1}" type="pres">
      <dgm:prSet presAssocID="{6C321E38-F32C-4147-8BF6-398C33DD7AE2}" presName="firstComp" presStyleCnt="0"/>
      <dgm:spPr/>
    </dgm:pt>
    <dgm:pt modelId="{52F23D97-C224-43C5-9077-E87DD06D9860}" type="pres">
      <dgm:prSet presAssocID="{6C321E38-F32C-4147-8BF6-398C33DD7AE2}" presName="firstChild" presStyleLbl="bgAccFollowNode1" presStyleIdx="0" presStyleCnt="4" custScaleX="152499" custLinFactNeighborX="31109" custLinFactNeighborY="40632"/>
      <dgm:spPr/>
      <dgm:t>
        <a:bodyPr/>
        <a:lstStyle/>
        <a:p>
          <a:endParaRPr lang="ru-RU"/>
        </a:p>
      </dgm:t>
    </dgm:pt>
    <dgm:pt modelId="{81F3B09E-22E8-41AA-9C7C-4AB8F27C9965}" type="pres">
      <dgm:prSet presAssocID="{6C321E38-F32C-4147-8BF6-398C33DD7AE2}" presName="firstChildTx" presStyleLbl="b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56E50C-4632-4024-9ADC-82D3C45B4531}" type="pres">
      <dgm:prSet presAssocID="{01CF3D64-6C2B-40B8-853D-52BCED84EBD7}" presName="comp" presStyleCnt="0"/>
      <dgm:spPr/>
    </dgm:pt>
    <dgm:pt modelId="{93675FF2-282F-4838-9515-551BD16379AD}" type="pres">
      <dgm:prSet presAssocID="{01CF3D64-6C2B-40B8-853D-52BCED84EBD7}" presName="child" presStyleLbl="bgAccFollowNode1" presStyleIdx="1" presStyleCnt="4" custScaleX="152499" custLinFactNeighborX="31109" custLinFactNeighborY="56981"/>
      <dgm:spPr/>
      <dgm:t>
        <a:bodyPr/>
        <a:lstStyle/>
        <a:p>
          <a:endParaRPr lang="ru-RU"/>
        </a:p>
      </dgm:t>
    </dgm:pt>
    <dgm:pt modelId="{6129B6F1-63FD-476F-A8DA-711E5831EE3A}" type="pres">
      <dgm:prSet presAssocID="{01CF3D64-6C2B-40B8-853D-52BCED84EBD7}" presName="childTx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971C35-13D7-4F66-92DE-DCA431561553}" type="pres">
      <dgm:prSet presAssocID="{6C321E38-F32C-4147-8BF6-398C33DD7AE2}" presName="negSpace" presStyleCnt="0"/>
      <dgm:spPr/>
    </dgm:pt>
    <dgm:pt modelId="{2F87F52F-F973-46AA-B531-9E8F0AA4687A}" type="pres">
      <dgm:prSet presAssocID="{6C321E38-F32C-4147-8BF6-398C33DD7AE2}" presName="circle" presStyleLbl="node1" presStyleIdx="0" presStyleCnt="2" custScaleX="344078"/>
      <dgm:spPr/>
      <dgm:t>
        <a:bodyPr/>
        <a:lstStyle/>
        <a:p>
          <a:endParaRPr lang="ru-RU"/>
        </a:p>
      </dgm:t>
    </dgm:pt>
    <dgm:pt modelId="{96115BE7-874F-4FD8-B932-25E142A42E2E}" type="pres">
      <dgm:prSet presAssocID="{1056995F-1188-4112-8431-49CFEFBC951E}" presName="transSpace" presStyleCnt="0"/>
      <dgm:spPr/>
    </dgm:pt>
    <dgm:pt modelId="{32239992-4AC8-4E68-A5F2-258364F85351}" type="pres">
      <dgm:prSet presAssocID="{FF3D8525-8561-4607-8AB2-4BA0A9A89CE5}" presName="posSpace" presStyleCnt="0"/>
      <dgm:spPr/>
    </dgm:pt>
    <dgm:pt modelId="{79903BD1-E7D4-4156-B22F-AC98B88855C2}" type="pres">
      <dgm:prSet presAssocID="{FF3D8525-8561-4607-8AB2-4BA0A9A89CE5}" presName="vertFlow" presStyleCnt="0"/>
      <dgm:spPr/>
    </dgm:pt>
    <dgm:pt modelId="{7B700224-593B-4F12-A3B2-E685A0CFF485}" type="pres">
      <dgm:prSet presAssocID="{FF3D8525-8561-4607-8AB2-4BA0A9A89CE5}" presName="topSpace" presStyleCnt="0"/>
      <dgm:spPr/>
    </dgm:pt>
    <dgm:pt modelId="{A7FABC39-FBBC-43E7-A9CA-6FD2FE7EB868}" type="pres">
      <dgm:prSet presAssocID="{FF3D8525-8561-4607-8AB2-4BA0A9A89CE5}" presName="firstComp" presStyleCnt="0"/>
      <dgm:spPr/>
    </dgm:pt>
    <dgm:pt modelId="{D1923EB9-8EC5-48A6-975C-02C270F1B6B0}" type="pres">
      <dgm:prSet presAssocID="{FF3D8525-8561-4607-8AB2-4BA0A9A89CE5}" presName="firstChild" presStyleLbl="bgAccFollowNode1" presStyleIdx="2" presStyleCnt="4" custScaleX="152499" custLinFactNeighborY="40632"/>
      <dgm:spPr/>
      <dgm:t>
        <a:bodyPr/>
        <a:lstStyle/>
        <a:p>
          <a:endParaRPr lang="ru-RU"/>
        </a:p>
      </dgm:t>
    </dgm:pt>
    <dgm:pt modelId="{38A1E2F2-E00B-4A9A-8996-13909E7DFFF2}" type="pres">
      <dgm:prSet presAssocID="{FF3D8525-8561-4607-8AB2-4BA0A9A89CE5}" presName="firstChildTx" presStyleLbl="b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E81954-9CBE-4C2C-A3CA-55D1D72EAB4A}" type="pres">
      <dgm:prSet presAssocID="{F12E2681-D829-4059-9808-CB513261D250}" presName="comp" presStyleCnt="0"/>
      <dgm:spPr/>
    </dgm:pt>
    <dgm:pt modelId="{F17B651B-1B6E-43B6-A9C5-AB50F93016EB}" type="pres">
      <dgm:prSet presAssocID="{F12E2681-D829-4059-9808-CB513261D250}" presName="child" presStyleLbl="bgAccFollowNode1" presStyleIdx="3" presStyleCnt="4" custScaleX="152499" custLinFactNeighborY="56981"/>
      <dgm:spPr/>
      <dgm:t>
        <a:bodyPr/>
        <a:lstStyle/>
        <a:p>
          <a:endParaRPr lang="ru-RU"/>
        </a:p>
      </dgm:t>
    </dgm:pt>
    <dgm:pt modelId="{0EA669B3-642D-4608-A58E-94A2C5A50039}" type="pres">
      <dgm:prSet presAssocID="{F12E2681-D829-4059-9808-CB513261D250}" presName="childTx" presStyleLbl="b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B1B797-ED0E-46DA-B6B4-7CB2DA4A6C97}" type="pres">
      <dgm:prSet presAssocID="{FF3D8525-8561-4607-8AB2-4BA0A9A89CE5}" presName="negSpace" presStyleCnt="0"/>
      <dgm:spPr/>
    </dgm:pt>
    <dgm:pt modelId="{F0647521-AE75-4DE0-88FF-4D475B9103A2}" type="pres">
      <dgm:prSet presAssocID="{FF3D8525-8561-4607-8AB2-4BA0A9A89CE5}" presName="circle" presStyleLbl="node1" presStyleIdx="1" presStyleCnt="2" custScaleX="344078" custLinFactNeighborX="-18178"/>
      <dgm:spPr/>
      <dgm:t>
        <a:bodyPr/>
        <a:lstStyle/>
        <a:p>
          <a:endParaRPr lang="ru-RU"/>
        </a:p>
      </dgm:t>
    </dgm:pt>
  </dgm:ptLst>
  <dgm:cxnLst>
    <dgm:cxn modelId="{F671FF5B-74CA-4D66-ACF9-51E0D3BFE624}" srcId="{6C321E38-F32C-4147-8BF6-398C33DD7AE2}" destId="{01CF3D64-6C2B-40B8-853D-52BCED84EBD7}" srcOrd="1" destOrd="0" parTransId="{D66220DA-35A6-440C-B531-E9DBAC70657E}" sibTransId="{7F1EA832-C64B-466A-A83C-41773B13C86E}"/>
    <dgm:cxn modelId="{13F5C326-CCC8-4440-B8EC-C3335FBEE399}" srcId="{4E89D0A0-EFF5-4FDA-BB4E-2638E2AE846F}" destId="{6C321E38-F32C-4147-8BF6-398C33DD7AE2}" srcOrd="0" destOrd="0" parTransId="{8A23585D-1AF1-48BC-AA04-648B5A0AA30B}" sibTransId="{1056995F-1188-4112-8431-49CFEFBC951E}"/>
    <dgm:cxn modelId="{E1041D7D-B501-4D7F-A2C6-A5399C760087}" type="presOf" srcId="{F12E2681-D829-4059-9808-CB513261D250}" destId="{0EA669B3-642D-4608-A58E-94A2C5A50039}" srcOrd="1" destOrd="0" presId="urn:microsoft.com/office/officeart/2005/8/layout/hList9"/>
    <dgm:cxn modelId="{4FBC6481-116F-41E1-AFB2-B11B37DA079E}" type="presOf" srcId="{01CF3D64-6C2B-40B8-853D-52BCED84EBD7}" destId="{6129B6F1-63FD-476F-A8DA-711E5831EE3A}" srcOrd="1" destOrd="0" presId="urn:microsoft.com/office/officeart/2005/8/layout/hList9"/>
    <dgm:cxn modelId="{149236D4-7D70-40C5-B097-024728233BE8}" srcId="{6C321E38-F32C-4147-8BF6-398C33DD7AE2}" destId="{94306880-2C30-4072-BAD2-7FEDA36BF3E9}" srcOrd="0" destOrd="0" parTransId="{67E109A3-7F84-420B-8378-5C7C0CB1A309}" sibTransId="{061802E9-3C5B-4615-BCB3-CE86E2AA830C}"/>
    <dgm:cxn modelId="{4F4E0703-74B7-44FC-A259-6DE476D5B5F1}" type="presOf" srcId="{94306880-2C30-4072-BAD2-7FEDA36BF3E9}" destId="{81F3B09E-22E8-41AA-9C7C-4AB8F27C9965}" srcOrd="1" destOrd="0" presId="urn:microsoft.com/office/officeart/2005/8/layout/hList9"/>
    <dgm:cxn modelId="{CE2D03C8-207A-4943-BFEC-119210B25483}" srcId="{4E89D0A0-EFF5-4FDA-BB4E-2638E2AE846F}" destId="{FF3D8525-8561-4607-8AB2-4BA0A9A89CE5}" srcOrd="1" destOrd="0" parTransId="{FA2B0404-89FF-460A-B9E6-792F7870B7AB}" sibTransId="{E2C5AA51-18FF-442A-86EE-052B2AE1F3A3}"/>
    <dgm:cxn modelId="{F6E443AF-A54A-4FF7-82A7-BF70FC255A88}" type="presOf" srcId="{F12E2681-D829-4059-9808-CB513261D250}" destId="{F17B651B-1B6E-43B6-A9C5-AB50F93016EB}" srcOrd="0" destOrd="0" presId="urn:microsoft.com/office/officeart/2005/8/layout/hList9"/>
    <dgm:cxn modelId="{5669CAB2-1D82-4762-8E62-10915B930A2F}" type="presOf" srcId="{01CF3D64-6C2B-40B8-853D-52BCED84EBD7}" destId="{93675FF2-282F-4838-9515-551BD16379AD}" srcOrd="0" destOrd="0" presId="urn:microsoft.com/office/officeart/2005/8/layout/hList9"/>
    <dgm:cxn modelId="{77320B1A-88E6-4AA8-A101-DDD3E5DF1427}" srcId="{FF3D8525-8561-4607-8AB2-4BA0A9A89CE5}" destId="{5881E3D6-47A2-4F66-AF06-423474B3802F}" srcOrd="0" destOrd="0" parTransId="{E0B19359-6A9D-4D86-BCC1-06209CC65881}" sibTransId="{304F18BB-0694-4A94-97F8-1263802A116A}"/>
    <dgm:cxn modelId="{EDBB3828-1AA7-4239-AF15-D80458B336BE}" type="presOf" srcId="{94306880-2C30-4072-BAD2-7FEDA36BF3E9}" destId="{52F23D97-C224-43C5-9077-E87DD06D9860}" srcOrd="0" destOrd="0" presId="urn:microsoft.com/office/officeart/2005/8/layout/hList9"/>
    <dgm:cxn modelId="{D1687309-0255-46DC-AA15-D1794138EDD4}" type="presOf" srcId="{4E89D0A0-EFF5-4FDA-BB4E-2638E2AE846F}" destId="{CA2FF6B6-912A-43C4-9458-D16B2B427B90}" srcOrd="0" destOrd="0" presId="urn:microsoft.com/office/officeart/2005/8/layout/hList9"/>
    <dgm:cxn modelId="{8FE84B34-3921-4FAB-945E-1C827DBDBE66}" type="presOf" srcId="{5881E3D6-47A2-4F66-AF06-423474B3802F}" destId="{D1923EB9-8EC5-48A6-975C-02C270F1B6B0}" srcOrd="0" destOrd="0" presId="urn:microsoft.com/office/officeart/2005/8/layout/hList9"/>
    <dgm:cxn modelId="{E7EE75D9-B5FF-4DAA-943F-613D967D256D}" type="presOf" srcId="{5881E3D6-47A2-4F66-AF06-423474B3802F}" destId="{38A1E2F2-E00B-4A9A-8996-13909E7DFFF2}" srcOrd="1" destOrd="0" presId="urn:microsoft.com/office/officeart/2005/8/layout/hList9"/>
    <dgm:cxn modelId="{19CE02C1-EEC0-4488-B25B-43F9953B36FD}" type="presOf" srcId="{6C321E38-F32C-4147-8BF6-398C33DD7AE2}" destId="{2F87F52F-F973-46AA-B531-9E8F0AA4687A}" srcOrd="0" destOrd="0" presId="urn:microsoft.com/office/officeart/2005/8/layout/hList9"/>
    <dgm:cxn modelId="{FBC24F35-491D-4915-8EED-FFE11E9D2A85}" srcId="{FF3D8525-8561-4607-8AB2-4BA0A9A89CE5}" destId="{F12E2681-D829-4059-9808-CB513261D250}" srcOrd="1" destOrd="0" parTransId="{4F8B9253-B935-4AFC-92D6-7B7D49164746}" sibTransId="{6E1DF43F-293B-43BB-AFA0-C0C92A231202}"/>
    <dgm:cxn modelId="{59DDC3D8-00F5-4C04-A9EF-E8ABE4679C7C}" type="presOf" srcId="{FF3D8525-8561-4607-8AB2-4BA0A9A89CE5}" destId="{F0647521-AE75-4DE0-88FF-4D475B9103A2}" srcOrd="0" destOrd="0" presId="urn:microsoft.com/office/officeart/2005/8/layout/hList9"/>
    <dgm:cxn modelId="{3B248E33-C5BB-4646-91D0-FF73C98A4E5D}" type="presParOf" srcId="{CA2FF6B6-912A-43C4-9458-D16B2B427B90}" destId="{4ACB0DFF-3B02-49A4-A0CE-FECE9D4E9B8A}" srcOrd="0" destOrd="0" presId="urn:microsoft.com/office/officeart/2005/8/layout/hList9"/>
    <dgm:cxn modelId="{B1076627-1BA6-41A3-8781-3AE284D18A00}" type="presParOf" srcId="{CA2FF6B6-912A-43C4-9458-D16B2B427B90}" destId="{7FCB49B9-DB42-4D4B-B680-6F8BA3F166B1}" srcOrd="1" destOrd="0" presId="urn:microsoft.com/office/officeart/2005/8/layout/hList9"/>
    <dgm:cxn modelId="{01C1BE28-F08A-44F1-A7BC-9C6203F1BBF0}" type="presParOf" srcId="{7FCB49B9-DB42-4D4B-B680-6F8BA3F166B1}" destId="{DE10202F-67A2-4598-B6A2-523A05D3AD14}" srcOrd="0" destOrd="0" presId="urn:microsoft.com/office/officeart/2005/8/layout/hList9"/>
    <dgm:cxn modelId="{8922D4C5-FF92-4973-8CE9-FDA5F4C40875}" type="presParOf" srcId="{7FCB49B9-DB42-4D4B-B680-6F8BA3F166B1}" destId="{EF870157-95E6-4C30-968F-20095ED4BEE1}" srcOrd="1" destOrd="0" presId="urn:microsoft.com/office/officeart/2005/8/layout/hList9"/>
    <dgm:cxn modelId="{ED501C37-E921-42FB-88A3-B747E59F911B}" type="presParOf" srcId="{EF870157-95E6-4C30-968F-20095ED4BEE1}" destId="{52F23D97-C224-43C5-9077-E87DD06D9860}" srcOrd="0" destOrd="0" presId="urn:microsoft.com/office/officeart/2005/8/layout/hList9"/>
    <dgm:cxn modelId="{B4251A6B-231C-4E5C-BBAC-FCCC5BE8E108}" type="presParOf" srcId="{EF870157-95E6-4C30-968F-20095ED4BEE1}" destId="{81F3B09E-22E8-41AA-9C7C-4AB8F27C9965}" srcOrd="1" destOrd="0" presId="urn:microsoft.com/office/officeart/2005/8/layout/hList9"/>
    <dgm:cxn modelId="{ADC08013-AF96-4580-83CE-46AC3B238C00}" type="presParOf" srcId="{7FCB49B9-DB42-4D4B-B680-6F8BA3F166B1}" destId="{CD56E50C-4632-4024-9ADC-82D3C45B4531}" srcOrd="2" destOrd="0" presId="urn:microsoft.com/office/officeart/2005/8/layout/hList9"/>
    <dgm:cxn modelId="{279A680F-9285-407C-8575-DE621A1B7F71}" type="presParOf" srcId="{CD56E50C-4632-4024-9ADC-82D3C45B4531}" destId="{93675FF2-282F-4838-9515-551BD16379AD}" srcOrd="0" destOrd="0" presId="urn:microsoft.com/office/officeart/2005/8/layout/hList9"/>
    <dgm:cxn modelId="{DE87FFFB-7205-4E68-A71B-9178121015F9}" type="presParOf" srcId="{CD56E50C-4632-4024-9ADC-82D3C45B4531}" destId="{6129B6F1-63FD-476F-A8DA-711E5831EE3A}" srcOrd="1" destOrd="0" presId="urn:microsoft.com/office/officeart/2005/8/layout/hList9"/>
    <dgm:cxn modelId="{4FF74A7F-D032-4F3D-A840-2D101956081A}" type="presParOf" srcId="{CA2FF6B6-912A-43C4-9458-D16B2B427B90}" destId="{98971C35-13D7-4F66-92DE-DCA431561553}" srcOrd="2" destOrd="0" presId="urn:microsoft.com/office/officeart/2005/8/layout/hList9"/>
    <dgm:cxn modelId="{30FE223C-B0FA-414B-9D34-3EC8E0FBEE37}" type="presParOf" srcId="{CA2FF6B6-912A-43C4-9458-D16B2B427B90}" destId="{2F87F52F-F973-46AA-B531-9E8F0AA4687A}" srcOrd="3" destOrd="0" presId="urn:microsoft.com/office/officeart/2005/8/layout/hList9"/>
    <dgm:cxn modelId="{1A39554C-51D6-48BD-A681-847C374F92EA}" type="presParOf" srcId="{CA2FF6B6-912A-43C4-9458-D16B2B427B90}" destId="{96115BE7-874F-4FD8-B932-25E142A42E2E}" srcOrd="4" destOrd="0" presId="urn:microsoft.com/office/officeart/2005/8/layout/hList9"/>
    <dgm:cxn modelId="{A7C4FBC7-837A-43AF-9DD6-B696E1B73C96}" type="presParOf" srcId="{CA2FF6B6-912A-43C4-9458-D16B2B427B90}" destId="{32239992-4AC8-4E68-A5F2-258364F85351}" srcOrd="5" destOrd="0" presId="urn:microsoft.com/office/officeart/2005/8/layout/hList9"/>
    <dgm:cxn modelId="{213390F8-408E-49D4-BE91-D2986E49876E}" type="presParOf" srcId="{CA2FF6B6-912A-43C4-9458-D16B2B427B90}" destId="{79903BD1-E7D4-4156-B22F-AC98B88855C2}" srcOrd="6" destOrd="0" presId="urn:microsoft.com/office/officeart/2005/8/layout/hList9"/>
    <dgm:cxn modelId="{BEEE7917-15D6-4280-A777-54009B7B006F}" type="presParOf" srcId="{79903BD1-E7D4-4156-B22F-AC98B88855C2}" destId="{7B700224-593B-4F12-A3B2-E685A0CFF485}" srcOrd="0" destOrd="0" presId="urn:microsoft.com/office/officeart/2005/8/layout/hList9"/>
    <dgm:cxn modelId="{130C2577-F03E-489F-9F06-B9497C442412}" type="presParOf" srcId="{79903BD1-E7D4-4156-B22F-AC98B88855C2}" destId="{A7FABC39-FBBC-43E7-A9CA-6FD2FE7EB868}" srcOrd="1" destOrd="0" presId="urn:microsoft.com/office/officeart/2005/8/layout/hList9"/>
    <dgm:cxn modelId="{7BD332E2-1748-4C3E-A889-92DCF00DCB9D}" type="presParOf" srcId="{A7FABC39-FBBC-43E7-A9CA-6FD2FE7EB868}" destId="{D1923EB9-8EC5-48A6-975C-02C270F1B6B0}" srcOrd="0" destOrd="0" presId="urn:microsoft.com/office/officeart/2005/8/layout/hList9"/>
    <dgm:cxn modelId="{31EB8304-40BE-4633-ACE7-DE4DD805D898}" type="presParOf" srcId="{A7FABC39-FBBC-43E7-A9CA-6FD2FE7EB868}" destId="{38A1E2F2-E00B-4A9A-8996-13909E7DFFF2}" srcOrd="1" destOrd="0" presId="urn:microsoft.com/office/officeart/2005/8/layout/hList9"/>
    <dgm:cxn modelId="{3B2EBDAE-7589-46FD-A68C-8B01D209031B}" type="presParOf" srcId="{79903BD1-E7D4-4156-B22F-AC98B88855C2}" destId="{6AE81954-9CBE-4C2C-A3CA-55D1D72EAB4A}" srcOrd="2" destOrd="0" presId="urn:microsoft.com/office/officeart/2005/8/layout/hList9"/>
    <dgm:cxn modelId="{BDBBED06-2816-4E2F-9BCF-7CFAB64C1C87}" type="presParOf" srcId="{6AE81954-9CBE-4C2C-A3CA-55D1D72EAB4A}" destId="{F17B651B-1B6E-43B6-A9C5-AB50F93016EB}" srcOrd="0" destOrd="0" presId="urn:microsoft.com/office/officeart/2005/8/layout/hList9"/>
    <dgm:cxn modelId="{F14AF321-3D06-4E5B-B014-380757E04F01}" type="presParOf" srcId="{6AE81954-9CBE-4C2C-A3CA-55D1D72EAB4A}" destId="{0EA669B3-642D-4608-A58E-94A2C5A50039}" srcOrd="1" destOrd="0" presId="urn:microsoft.com/office/officeart/2005/8/layout/hList9"/>
    <dgm:cxn modelId="{1AC6D132-E67D-42B9-9E3F-794A5F9E8999}" type="presParOf" srcId="{CA2FF6B6-912A-43C4-9458-D16B2B427B90}" destId="{8DB1B797-ED0E-46DA-B6B4-7CB2DA4A6C97}" srcOrd="7" destOrd="0" presId="urn:microsoft.com/office/officeart/2005/8/layout/hList9"/>
    <dgm:cxn modelId="{E3363BA0-0D49-48D4-9AD5-DA16DBD8AC06}" type="presParOf" srcId="{CA2FF6B6-912A-43C4-9458-D16B2B427B90}" destId="{F0647521-AE75-4DE0-88FF-4D475B9103A2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286329-5646-4064-AB6F-1EDFE3AC35EE}">
      <dsp:nvSpPr>
        <dsp:cNvPr id="0" name=""/>
        <dsp:cNvSpPr/>
      </dsp:nvSpPr>
      <dsp:spPr>
        <a:xfrm>
          <a:off x="165262" y="105737"/>
          <a:ext cx="2517039" cy="2224441"/>
        </a:xfrm>
        <a:prstGeom prst="pie">
          <a:avLst>
            <a:gd name="adj1" fmla="val 16200000"/>
            <a:gd name="adj2" fmla="val 2052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 smtClean="0">
              <a:latin typeface="Arial" pitchFamily="34" charset="0"/>
              <a:cs typeface="Arial" pitchFamily="34" charset="0"/>
            </a:rPr>
            <a:t>bilan</a:t>
          </a:r>
          <a:endParaRPr lang="ru-RU" sz="1600" b="1" kern="1200" dirty="0">
            <a:latin typeface="Arial" pitchFamily="34" charset="0"/>
            <a:cs typeface="Arial" pitchFamily="34" charset="0"/>
          </a:endParaRPr>
        </a:p>
      </dsp:txBody>
      <dsp:txXfrm>
        <a:off x="1455544" y="438080"/>
        <a:ext cx="853995" cy="516388"/>
      </dsp:txXfrm>
    </dsp:sp>
    <dsp:sp modelId="{A8497042-12BB-4440-8241-967F8CF5986B}">
      <dsp:nvSpPr>
        <dsp:cNvPr id="0" name=""/>
        <dsp:cNvSpPr/>
      </dsp:nvSpPr>
      <dsp:spPr>
        <a:xfrm>
          <a:off x="90005" y="209408"/>
          <a:ext cx="2517039" cy="2224441"/>
        </a:xfrm>
        <a:prstGeom prst="pie">
          <a:avLst>
            <a:gd name="adj1" fmla="val 20520000"/>
            <a:gd name="adj2" fmla="val 324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itchFamily="34" charset="0"/>
              <a:cs typeface="Arial" pitchFamily="34" charset="0"/>
            </a:rPr>
            <a:t>-u(-</a:t>
          </a:r>
          <a:r>
            <a:rPr lang="en-US" sz="1600" b="1" kern="1200" dirty="0" err="1" smtClean="0">
              <a:latin typeface="Arial" pitchFamily="34" charset="0"/>
              <a:cs typeface="Arial" pitchFamily="34" charset="0"/>
            </a:rPr>
            <a:t>yu</a:t>
          </a:r>
          <a:r>
            <a:rPr lang="en-US" sz="1600" b="1" kern="1200" dirty="0" smtClean="0">
              <a:latin typeface="Arial" pitchFamily="34" charset="0"/>
              <a:cs typeface="Arial" pitchFamily="34" charset="0"/>
            </a:rPr>
            <a:t>), -da</a:t>
          </a:r>
          <a:endParaRPr lang="ru-RU" sz="1600" b="1" kern="1200" dirty="0">
            <a:latin typeface="Arial" pitchFamily="34" charset="0"/>
            <a:cs typeface="Arial" pitchFamily="34" charset="0"/>
          </a:endParaRPr>
        </a:p>
      </dsp:txBody>
      <dsp:txXfrm>
        <a:off x="1735070" y="1215702"/>
        <a:ext cx="749118" cy="558758"/>
      </dsp:txXfrm>
    </dsp:sp>
    <dsp:sp modelId="{01ADA5B2-89E3-4434-BB63-375E326B73F0}">
      <dsp:nvSpPr>
        <dsp:cNvPr id="0" name=""/>
        <dsp:cNvSpPr/>
      </dsp:nvSpPr>
      <dsp:spPr>
        <a:xfrm>
          <a:off x="90005" y="209408"/>
          <a:ext cx="2517039" cy="2224441"/>
        </a:xfrm>
        <a:prstGeom prst="pie">
          <a:avLst>
            <a:gd name="adj1" fmla="val 3240000"/>
            <a:gd name="adj2" fmla="val 756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itchFamily="34" charset="0"/>
              <a:cs typeface="Arial" pitchFamily="34" charset="0"/>
            </a:rPr>
            <a:t>ham</a:t>
          </a:r>
          <a:endParaRPr lang="ru-RU" sz="1600" b="1" kern="1200" dirty="0">
            <a:latin typeface="Arial" pitchFamily="34" charset="0"/>
            <a:cs typeface="Arial" pitchFamily="34" charset="0"/>
          </a:endParaRPr>
        </a:p>
      </dsp:txBody>
      <dsp:txXfrm>
        <a:off x="899053" y="1877738"/>
        <a:ext cx="898942" cy="476665"/>
      </dsp:txXfrm>
    </dsp:sp>
    <dsp:sp modelId="{91879E02-7FFB-4439-A8BB-0B00655766EC}">
      <dsp:nvSpPr>
        <dsp:cNvPr id="0" name=""/>
        <dsp:cNvSpPr/>
      </dsp:nvSpPr>
      <dsp:spPr>
        <a:xfrm>
          <a:off x="123870" y="248412"/>
          <a:ext cx="2457866" cy="2189780"/>
        </a:xfrm>
        <a:prstGeom prst="pie">
          <a:avLst>
            <a:gd name="adj1" fmla="val 7560000"/>
            <a:gd name="adj2" fmla="val 1188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 smtClean="0">
              <a:latin typeface="Arial" pitchFamily="34" charset="0"/>
              <a:cs typeface="Arial" pitchFamily="34" charset="0"/>
            </a:rPr>
            <a:t>hamda</a:t>
          </a:r>
          <a:endParaRPr lang="ru-RU" sz="1600" b="1" kern="1200" dirty="0">
            <a:latin typeface="Arial" pitchFamily="34" charset="0"/>
            <a:cs typeface="Arial" pitchFamily="34" charset="0"/>
          </a:endParaRPr>
        </a:p>
      </dsp:txBody>
      <dsp:txXfrm>
        <a:off x="240912" y="1239027"/>
        <a:ext cx="731507" cy="550051"/>
      </dsp:txXfrm>
    </dsp:sp>
    <dsp:sp modelId="{F6E5CA31-BE60-421C-84D8-7959DF593F03}">
      <dsp:nvSpPr>
        <dsp:cNvPr id="0" name=""/>
        <dsp:cNvSpPr/>
      </dsp:nvSpPr>
      <dsp:spPr>
        <a:xfrm>
          <a:off x="126010" y="189239"/>
          <a:ext cx="2445029" cy="2264778"/>
        </a:xfrm>
        <a:prstGeom prst="pie">
          <a:avLst>
            <a:gd name="adj1" fmla="val 1188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 smtClean="0">
              <a:latin typeface="Arial" pitchFamily="34" charset="0"/>
              <a:cs typeface="Arial" pitchFamily="34" charset="0"/>
            </a:rPr>
            <a:t>va</a:t>
          </a:r>
          <a:endParaRPr lang="ru-RU" sz="1600" b="1" kern="1200" dirty="0">
            <a:latin typeface="Arial" pitchFamily="34" charset="0"/>
            <a:cs typeface="Arial" pitchFamily="34" charset="0"/>
          </a:endParaRPr>
        </a:p>
      </dsp:txBody>
      <dsp:txXfrm>
        <a:off x="482577" y="534348"/>
        <a:ext cx="829563" cy="5257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A85784-CA67-4828-8D0D-10C6B0432604}">
      <dsp:nvSpPr>
        <dsp:cNvPr id="0" name=""/>
        <dsp:cNvSpPr/>
      </dsp:nvSpPr>
      <dsp:spPr>
        <a:xfrm>
          <a:off x="445205" y="277394"/>
          <a:ext cx="1233825" cy="1233825"/>
        </a:xfrm>
        <a:prstGeom prst="ellipse">
          <a:avLst/>
        </a:prstGeom>
        <a:solidFill>
          <a:srgbClr val="00FF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i="1" kern="1200" dirty="0" err="1" smtClean="0">
              <a:solidFill>
                <a:schemeClr val="bg1"/>
              </a:solidFill>
            </a:rPr>
            <a:t>va</a:t>
          </a:r>
          <a:endParaRPr lang="ru-RU" sz="1700" b="1" i="1" kern="1200" dirty="0">
            <a:solidFill>
              <a:schemeClr val="bg1"/>
            </a:solidFill>
          </a:endParaRPr>
        </a:p>
      </dsp:txBody>
      <dsp:txXfrm>
        <a:off x="609715" y="493314"/>
        <a:ext cx="904805" cy="555221"/>
      </dsp:txXfrm>
    </dsp:sp>
    <dsp:sp modelId="{5B66B61A-FC3A-4A55-A8CE-CCCB7F7F7B49}">
      <dsp:nvSpPr>
        <dsp:cNvPr id="0" name=""/>
        <dsp:cNvSpPr/>
      </dsp:nvSpPr>
      <dsp:spPr>
        <a:xfrm>
          <a:off x="890410" y="1048535"/>
          <a:ext cx="1233825" cy="1233825"/>
        </a:xfrm>
        <a:prstGeom prst="ellipse">
          <a:avLst/>
        </a:prstGeom>
        <a:solidFill>
          <a:srgbClr val="00B0F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i="1" kern="1200" dirty="0" smtClean="0">
              <a:solidFill>
                <a:schemeClr val="bg1"/>
              </a:solidFill>
            </a:rPr>
            <a:t>-u(-</a:t>
          </a:r>
          <a:r>
            <a:rPr lang="en-US" sz="1700" b="1" i="1" kern="1200" dirty="0" err="1" smtClean="0">
              <a:solidFill>
                <a:schemeClr val="bg1"/>
              </a:solidFill>
            </a:rPr>
            <a:t>yu</a:t>
          </a:r>
          <a:r>
            <a:rPr lang="en-US" sz="1700" b="1" i="1" kern="1200" dirty="0" smtClean="0">
              <a:solidFill>
                <a:schemeClr val="bg1"/>
              </a:solidFill>
            </a:rPr>
            <a:t>), -da</a:t>
          </a:r>
          <a:endParaRPr lang="ru-RU" sz="1700" b="1" i="1" kern="1200" dirty="0">
            <a:solidFill>
              <a:schemeClr val="bg1"/>
            </a:solidFill>
          </a:endParaRPr>
        </a:p>
      </dsp:txBody>
      <dsp:txXfrm>
        <a:off x="1267755" y="1367273"/>
        <a:ext cx="740295" cy="678603"/>
      </dsp:txXfrm>
    </dsp:sp>
    <dsp:sp modelId="{61220AD7-DA4F-45F3-A5A6-813E2A7C4814}">
      <dsp:nvSpPr>
        <dsp:cNvPr id="0" name=""/>
        <dsp:cNvSpPr/>
      </dsp:nvSpPr>
      <dsp:spPr>
        <a:xfrm>
          <a:off x="0" y="1048535"/>
          <a:ext cx="1233825" cy="1233825"/>
        </a:xfrm>
        <a:prstGeom prst="ellipse">
          <a:avLst/>
        </a:prstGeom>
        <a:solidFill>
          <a:srgbClr val="FFC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i="1" kern="1200" dirty="0" err="1" smtClean="0">
              <a:solidFill>
                <a:schemeClr val="bg1"/>
              </a:solidFill>
            </a:rPr>
            <a:t>hamda</a:t>
          </a:r>
          <a:endParaRPr lang="ru-RU" sz="1700" b="1" i="1" kern="1200" dirty="0">
            <a:solidFill>
              <a:schemeClr val="bg1"/>
            </a:solidFill>
          </a:endParaRPr>
        </a:p>
      </dsp:txBody>
      <dsp:txXfrm>
        <a:off x="116185" y="1367273"/>
        <a:ext cx="740295" cy="67860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891446-7F4D-4888-869B-A4CF4D85393F}">
      <dsp:nvSpPr>
        <dsp:cNvPr id="0" name=""/>
        <dsp:cNvSpPr/>
      </dsp:nvSpPr>
      <dsp:spPr>
        <a:xfrm>
          <a:off x="576062" y="90341"/>
          <a:ext cx="1483422" cy="37085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err="1" smtClean="0">
              <a:solidFill>
                <a:srgbClr val="0070C0"/>
              </a:solidFill>
            </a:rPr>
            <a:t>Payt</a:t>
          </a:r>
          <a:r>
            <a:rPr lang="en-US" sz="1900" kern="1200" dirty="0" smtClean="0">
              <a:solidFill>
                <a:srgbClr val="0070C0"/>
              </a:solidFill>
            </a:rPr>
            <a:t> </a:t>
          </a:r>
          <a:endParaRPr lang="ru-RU" sz="1900" kern="1200" dirty="0">
            <a:solidFill>
              <a:srgbClr val="0070C0"/>
            </a:solidFill>
          </a:endParaRPr>
        </a:p>
      </dsp:txBody>
      <dsp:txXfrm>
        <a:off x="586924" y="101203"/>
        <a:ext cx="1461698" cy="349131"/>
      </dsp:txXfrm>
    </dsp:sp>
    <dsp:sp modelId="{EBEA4E1D-DA3D-4227-8E59-02E6F00A5E2B}">
      <dsp:nvSpPr>
        <dsp:cNvPr id="0" name=""/>
        <dsp:cNvSpPr/>
      </dsp:nvSpPr>
      <dsp:spPr>
        <a:xfrm rot="5400000">
          <a:off x="1151475" y="491364"/>
          <a:ext cx="294284" cy="324893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</dsp:sp>
    <dsp:sp modelId="{33376D1C-9E23-4290-887E-7EE3F4B5FE34}">
      <dsp:nvSpPr>
        <dsp:cNvPr id="0" name=""/>
        <dsp:cNvSpPr/>
      </dsp:nvSpPr>
      <dsp:spPr>
        <a:xfrm>
          <a:off x="0" y="846426"/>
          <a:ext cx="2512131" cy="129433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Ro‘paradagi</a:t>
          </a:r>
          <a:r>
            <a:rPr lang="en-US" sz="1600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kern="120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g‘orning</a:t>
          </a:r>
          <a:r>
            <a:rPr lang="en-US" sz="1600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kern="120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bag‘ridan</a:t>
          </a:r>
          <a:r>
            <a:rPr lang="en-US" sz="1600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s-ES" sz="1600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qora tutun ko‘tarildi </a:t>
          </a:r>
          <a:r>
            <a:rPr lang="es-ES" sz="1600" b="1" kern="12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rPr>
            <a:t>va</a:t>
          </a:r>
          <a:r>
            <a:rPr lang="es-ES" sz="1600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u yerdan yo‘tal tovushi eshitildi.</a:t>
          </a:r>
          <a:endParaRPr lang="ru-RU" sz="1600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37910" y="884336"/>
        <a:ext cx="2436311" cy="1218510"/>
      </dsp:txXfrm>
    </dsp:sp>
    <dsp:sp modelId="{ACD7B580-D6E3-4ABA-8717-2B5849A6DE6C}">
      <dsp:nvSpPr>
        <dsp:cNvPr id="0" name=""/>
        <dsp:cNvSpPr/>
      </dsp:nvSpPr>
      <dsp:spPr>
        <a:xfrm>
          <a:off x="3449125" y="90341"/>
          <a:ext cx="1483422" cy="37085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err="1" smtClean="0"/>
            <a:t>Sabab-natija</a:t>
          </a:r>
          <a:endParaRPr lang="ru-RU" sz="1900" kern="1200" dirty="0"/>
        </a:p>
      </dsp:txBody>
      <dsp:txXfrm>
        <a:off x="3459987" y="101203"/>
        <a:ext cx="1461698" cy="349131"/>
      </dsp:txXfrm>
    </dsp:sp>
    <dsp:sp modelId="{845F857B-543D-4E7D-8C92-84C4BF51A524}">
      <dsp:nvSpPr>
        <dsp:cNvPr id="0" name=""/>
        <dsp:cNvSpPr/>
      </dsp:nvSpPr>
      <dsp:spPr>
        <a:xfrm rot="5400000">
          <a:off x="3970784" y="478300"/>
          <a:ext cx="267343" cy="324893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</dsp:sp>
    <dsp:sp modelId="{5FBFE0CA-50EA-4B31-8C4E-E101A8E66BF9}">
      <dsp:nvSpPr>
        <dsp:cNvPr id="0" name=""/>
        <dsp:cNvSpPr/>
      </dsp:nvSpPr>
      <dsp:spPr>
        <a:xfrm>
          <a:off x="2720221" y="810423"/>
          <a:ext cx="2752386" cy="122136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/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Anor</a:t>
          </a:r>
          <a:r>
            <a:rPr lang="en-US" sz="1600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kern="120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so‘zlar</a:t>
          </a:r>
          <a:r>
            <a:rPr lang="en-US" sz="1600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b="1" kern="1200" dirty="0" err="1" smtClean="0">
              <a:solidFill>
                <a:srgbClr val="0000FF"/>
              </a:solidFill>
              <a:latin typeface="Arial" pitchFamily="34" charset="0"/>
              <a:cs typeface="Arial" pitchFamily="34" charset="0"/>
            </a:rPr>
            <a:t>va</a:t>
          </a:r>
          <a:r>
            <a:rPr lang="en-US" sz="1600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kern="120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Zaynab</a:t>
          </a:r>
          <a:r>
            <a:rPr lang="en-US" sz="1600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kern="120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qalbi</a:t>
          </a:r>
          <a:r>
            <a:rPr lang="en-US" sz="1600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Tol</a:t>
          </a:r>
          <a:r>
            <a:rPr lang="en-US" sz="1600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kern="120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bargiday</a:t>
          </a:r>
          <a:r>
            <a:rPr lang="en-US" sz="1600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kern="120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dir-dir</a:t>
          </a:r>
          <a:r>
            <a:rPr lang="en-US" sz="1600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kern="120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qaltirar</a:t>
          </a:r>
          <a:r>
            <a:rPr lang="en-US" sz="1600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.</a:t>
          </a:r>
          <a:endParaRPr lang="ru-RU" sz="1600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2755994" y="846196"/>
        <a:ext cx="2680840" cy="114981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E513F0-D462-45B5-8312-D1F8C6555B0C}">
      <dsp:nvSpPr>
        <dsp:cNvPr id="0" name=""/>
        <dsp:cNvSpPr/>
      </dsp:nvSpPr>
      <dsp:spPr>
        <a:xfrm>
          <a:off x="175747" y="0"/>
          <a:ext cx="1740989" cy="81154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dk1">
                <a:shade val="51000"/>
                <a:satMod val="130000"/>
              </a:schemeClr>
            </a:gs>
            <a:gs pos="80000">
              <a:schemeClr val="dk1">
                <a:shade val="93000"/>
                <a:satMod val="130000"/>
              </a:schemeClr>
            </a:gs>
            <a:gs pos="100000">
              <a:schemeClr val="dk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chilly" dir="t"/>
        </a:scene3d>
        <a:sp3d>
          <a:bevelT w="63500" h="25400"/>
        </a:sp3d>
      </dsp:spPr>
      <dsp:style>
        <a:lnRef idx="0">
          <a:schemeClr val="dk1"/>
        </a:lnRef>
        <a:fillRef idx="3">
          <a:schemeClr val="dk1"/>
        </a:fillRef>
        <a:effectRef idx="3">
          <a:schemeClr val="dk1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 smtClean="0">
              <a:latin typeface="Arial" pitchFamily="34" charset="0"/>
              <a:cs typeface="Arial" pitchFamily="34" charset="0"/>
            </a:rPr>
            <a:t>Zuhra</a:t>
          </a:r>
          <a:r>
            <a:rPr lang="en-US" sz="15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500" kern="1200" dirty="0" err="1" smtClean="0">
              <a:latin typeface="Arial" pitchFamily="34" charset="0"/>
              <a:cs typeface="Arial" pitchFamily="34" charset="0"/>
            </a:rPr>
            <a:t>oynavand</a:t>
          </a:r>
          <a:r>
            <a:rPr lang="en-US" sz="15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500" kern="1200" dirty="0" err="1" smtClean="0">
              <a:latin typeface="Arial" pitchFamily="34" charset="0"/>
              <a:cs typeface="Arial" pitchFamily="34" charset="0"/>
            </a:rPr>
            <a:t>eshikni</a:t>
          </a:r>
          <a:r>
            <a:rPr lang="en-US" sz="15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500" kern="1200" dirty="0" err="1" smtClean="0">
              <a:latin typeface="Arial" pitchFamily="34" charset="0"/>
              <a:cs typeface="Arial" pitchFamily="34" charset="0"/>
            </a:rPr>
            <a:t>ochdi</a:t>
          </a:r>
          <a:r>
            <a:rPr lang="en-US" sz="1500" b="1" kern="12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rPr>
            <a:t>-da</a:t>
          </a:r>
          <a:r>
            <a:rPr lang="en-US" sz="1500" kern="1200" dirty="0" smtClean="0">
              <a:latin typeface="Arial" pitchFamily="34" charset="0"/>
              <a:cs typeface="Arial" pitchFamily="34" charset="0"/>
            </a:rPr>
            <a:t>,</a:t>
          </a:r>
          <a:endParaRPr lang="ru-RU" sz="1500" kern="1200" dirty="0">
            <a:latin typeface="Arial" pitchFamily="34" charset="0"/>
            <a:cs typeface="Arial" pitchFamily="34" charset="0"/>
          </a:endParaRPr>
        </a:p>
      </dsp:txBody>
      <dsp:txXfrm>
        <a:off x="199516" y="23769"/>
        <a:ext cx="1693451" cy="764011"/>
      </dsp:txXfrm>
    </dsp:sp>
    <dsp:sp modelId="{7741E3D9-E51B-4036-A405-A71E19E2ECC8}">
      <dsp:nvSpPr>
        <dsp:cNvPr id="0" name=""/>
        <dsp:cNvSpPr/>
      </dsp:nvSpPr>
      <dsp:spPr>
        <a:xfrm>
          <a:off x="2031960" y="208903"/>
          <a:ext cx="244273" cy="393741"/>
        </a:xfrm>
        <a:prstGeom prst="rightArrow">
          <a:avLst>
            <a:gd name="adj1" fmla="val 60000"/>
            <a:gd name="adj2" fmla="val 50000"/>
          </a:avLst>
        </a:prstGeom>
        <a:solidFill>
          <a:srgbClr val="E98BFF"/>
        </a:solidFill>
        <a:ln>
          <a:solidFill>
            <a:srgbClr val="FF33CC"/>
          </a:solidFill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2031960" y="287651"/>
        <a:ext cx="170991" cy="236245"/>
      </dsp:txXfrm>
    </dsp:sp>
    <dsp:sp modelId="{3D2C5F38-78E8-4FC7-B22A-F2194E618427}">
      <dsp:nvSpPr>
        <dsp:cNvPr id="0" name=""/>
        <dsp:cNvSpPr/>
      </dsp:nvSpPr>
      <dsp:spPr>
        <a:xfrm>
          <a:off x="2377629" y="0"/>
          <a:ext cx="1587668" cy="81154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dk1">
                <a:shade val="51000"/>
                <a:satMod val="130000"/>
              </a:schemeClr>
            </a:gs>
            <a:gs pos="80000">
              <a:schemeClr val="dk1">
                <a:shade val="93000"/>
                <a:satMod val="130000"/>
              </a:schemeClr>
            </a:gs>
            <a:gs pos="100000">
              <a:schemeClr val="dk1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chilly" dir="t"/>
        </a:scene3d>
        <a:sp3d/>
      </dsp:spPr>
      <dsp:style>
        <a:lnRef idx="1">
          <a:schemeClr val="dk1"/>
        </a:lnRef>
        <a:fillRef idx="3">
          <a:schemeClr val="dk1"/>
        </a:fillRef>
        <a:effectRef idx="2">
          <a:schemeClr val="dk1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 smtClean="0">
              <a:latin typeface="Arial" pitchFamily="34" charset="0"/>
              <a:cs typeface="Arial" pitchFamily="34" charset="0"/>
            </a:rPr>
            <a:t>ichkariga</a:t>
          </a:r>
          <a:r>
            <a:rPr lang="en-US" sz="15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500" kern="1200" dirty="0" err="1" smtClean="0">
              <a:latin typeface="Arial" pitchFamily="34" charset="0"/>
              <a:cs typeface="Arial" pitchFamily="34" charset="0"/>
            </a:rPr>
            <a:t>kirib</a:t>
          </a:r>
          <a:r>
            <a:rPr lang="en-US" sz="15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500" kern="1200" dirty="0" err="1" smtClean="0">
              <a:latin typeface="Arial" pitchFamily="34" charset="0"/>
              <a:cs typeface="Arial" pitchFamily="34" charset="0"/>
            </a:rPr>
            <a:t>ketdi</a:t>
          </a:r>
          <a:r>
            <a:rPr lang="en-US" sz="1500" kern="1200" dirty="0" smtClean="0">
              <a:latin typeface="Arial" pitchFamily="34" charset="0"/>
              <a:cs typeface="Arial" pitchFamily="34" charset="0"/>
            </a:rPr>
            <a:t>.</a:t>
          </a:r>
          <a:endParaRPr lang="ru-RU" sz="1500" kern="1200" dirty="0">
            <a:latin typeface="Arial" pitchFamily="34" charset="0"/>
            <a:cs typeface="Arial" pitchFamily="34" charset="0"/>
          </a:endParaRPr>
        </a:p>
      </dsp:txBody>
      <dsp:txXfrm>
        <a:off x="2401398" y="23769"/>
        <a:ext cx="1540130" cy="76401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46257D-5AA3-4D7E-A13F-7A68BF6C8180}">
      <dsp:nvSpPr>
        <dsp:cNvPr id="0" name=""/>
        <dsp:cNvSpPr/>
      </dsp:nvSpPr>
      <dsp:spPr>
        <a:xfrm>
          <a:off x="544921" y="428"/>
          <a:ext cx="3456783" cy="876392"/>
        </a:xfrm>
        <a:prstGeom prst="rightArrow">
          <a:avLst>
            <a:gd name="adj1" fmla="val 75000"/>
            <a:gd name="adj2" fmla="val 5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Tantanali </a:t>
          </a:r>
          <a:r>
            <a:rPr lang="en-US" sz="1600" kern="120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kechaning</a:t>
          </a:r>
          <a:r>
            <a:rPr lang="en-US" sz="1600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kern="120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badiiy</a:t>
          </a:r>
          <a:r>
            <a:rPr lang="en-US" sz="1600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kern="120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qismida</a:t>
          </a:r>
          <a:r>
            <a:rPr lang="en-US" sz="1600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kern="120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konsert</a:t>
          </a:r>
          <a:r>
            <a:rPr lang="en-US" sz="1600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kern="120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berildi</a:t>
          </a:r>
          <a:r>
            <a:rPr lang="en-US" sz="1600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b="1" kern="12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rPr>
            <a:t>ham</a:t>
          </a:r>
          <a:r>
            <a:rPr lang="en-US" sz="1600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kern="120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hujjatli</a:t>
          </a:r>
          <a:r>
            <a:rPr lang="en-US" sz="1600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film </a:t>
          </a:r>
          <a:r>
            <a:rPr lang="en-US" sz="1600" kern="120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namoyish</a:t>
          </a:r>
          <a:r>
            <a:rPr lang="en-US" sz="1600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kern="120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qilindi</a:t>
          </a:r>
          <a:r>
            <a:rPr lang="en-US" sz="1600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.</a:t>
          </a:r>
          <a:endParaRPr lang="ru-RU" sz="1600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544921" y="109977"/>
        <a:ext cx="3128136" cy="657294"/>
      </dsp:txXfrm>
    </dsp:sp>
    <dsp:sp modelId="{AD46479A-4880-4AA2-8407-257AFF298CE2}">
      <dsp:nvSpPr>
        <dsp:cNvPr id="0" name=""/>
        <dsp:cNvSpPr/>
      </dsp:nvSpPr>
      <dsp:spPr>
        <a:xfrm flipH="1">
          <a:off x="308939" y="157171"/>
          <a:ext cx="235981" cy="562906"/>
        </a:xfrm>
        <a:prstGeom prst="round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 dirty="0"/>
        </a:p>
      </dsp:txBody>
      <dsp:txXfrm>
        <a:off x="320459" y="168691"/>
        <a:ext cx="212941" cy="53986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3/8/2021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6.xml"/><Relationship Id="rId6" Type="http://schemas.openxmlformats.org/officeDocument/2006/relationships/image" Target="../media/image5.tm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10.tmp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mp"/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mp"/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67.xml"/><Relationship Id="rId5" Type="http://schemas.openxmlformats.org/officeDocument/2006/relationships/image" Target="../media/image9.png"/><Relationship Id="rId4" Type="http://schemas.openxmlformats.org/officeDocument/2006/relationships/image" Target="../media/image8.tm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5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390" y="295747"/>
            <a:ext cx="3297491" cy="385275"/>
          </a:xfrm>
          <a:prstGeom prst="rect">
            <a:avLst/>
          </a:prstGeom>
        </p:spPr>
        <p:txBody>
          <a:bodyPr vert="horz" wrap="square" lIns="0" tIns="14582" rIns="0" bIns="0" rtlCol="0" anchor="ctr">
            <a:spAutoFit/>
          </a:bodyPr>
          <a:lstStyle/>
          <a:p>
            <a:pPr marL="12680" algn="l">
              <a:spcBef>
                <a:spcPts val="114"/>
              </a:spcBef>
            </a:pPr>
            <a:r>
              <a:rPr lang="en-US" sz="28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2800" b="1" spc="5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8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spc="5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15426" y="1151992"/>
            <a:ext cx="3006825" cy="1206718"/>
          </a:xfrm>
          <a:prstGeom prst="rect">
            <a:avLst/>
          </a:prstGeom>
        </p:spPr>
        <p:txBody>
          <a:bodyPr vert="horz" wrap="square" lIns="0" tIns="13948" rIns="0" bIns="0" rtlCol="0">
            <a:spAutoFit/>
          </a:bodyPr>
          <a:lstStyle/>
          <a:p>
            <a:pPr marL="18386">
              <a:lnSpc>
                <a:spcPts val="1952"/>
              </a:lnSpc>
              <a:spcBef>
                <a:spcPts val="110"/>
              </a:spcBef>
            </a:pPr>
            <a:r>
              <a:rPr lang="nn-NO" sz="2400" b="1" dirty="0" smtClean="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rPr>
              <a:t>Mavzu:</a:t>
            </a:r>
          </a:p>
          <a:p>
            <a:pPr marL="18386" algn="ctr">
              <a:spcBef>
                <a:spcPts val="110"/>
              </a:spcBef>
            </a:pPr>
            <a:r>
              <a:rPr lang="nn-NO" sz="2000" b="1" dirty="0" smtClean="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rPr>
              <a:t>Biriktiruv bog‘lovchilari yordamida bog‘langan qo‘shma gaplar </a:t>
            </a:r>
            <a:endParaRPr lang="nn-NO" sz="3200" b="1" dirty="0">
              <a:solidFill>
                <a:schemeClr val="tx1">
                  <a:lumMod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38213" y="1115988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>
              <a:solidFill>
                <a:srgbClr val="FF0000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33733" y="196722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2" y="227771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2" y="227771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918039" y="248656"/>
            <a:ext cx="173101" cy="354560"/>
          </a:xfrm>
          <a:prstGeom prst="rect">
            <a:avLst/>
          </a:prstGeom>
        </p:spPr>
        <p:txBody>
          <a:bodyPr vert="horz" wrap="square" lIns="0" tIns="15851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00" b="1" spc="10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864206" y="541152"/>
            <a:ext cx="373981" cy="212219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spc="-5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18" name="object 31">
            <a:extLst>
              <a:ext uri="{FF2B5EF4-FFF2-40B4-BE49-F238E27FC236}">
                <a16:creationId xmlns="" xmlns:a16="http://schemas.microsoft.com/office/drawing/2014/main" id="{BC8F1164-A289-48D4-AEC4-40658F674A49}"/>
              </a:ext>
            </a:extLst>
          </p:cNvPr>
          <p:cNvSpPr/>
          <p:nvPr/>
        </p:nvSpPr>
        <p:spPr>
          <a:xfrm>
            <a:off x="351126" y="354808"/>
            <a:ext cx="127505" cy="1912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32">
            <a:extLst>
              <a:ext uri="{FF2B5EF4-FFF2-40B4-BE49-F238E27FC236}">
                <a16:creationId xmlns="" xmlns:a16="http://schemas.microsoft.com/office/drawing/2014/main" id="{49FE2CF4-A9A0-4140-9251-96D8BF915208}"/>
              </a:ext>
            </a:extLst>
          </p:cNvPr>
          <p:cNvSpPr/>
          <p:nvPr/>
        </p:nvSpPr>
        <p:spPr>
          <a:xfrm>
            <a:off x="505955" y="318381"/>
            <a:ext cx="127504" cy="22768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33">
            <a:extLst>
              <a:ext uri="{FF2B5EF4-FFF2-40B4-BE49-F238E27FC236}">
                <a16:creationId xmlns="" xmlns:a16="http://schemas.microsoft.com/office/drawing/2014/main" id="{49DFBA1F-0A76-4DB2-9FAB-483643A8F5FB}"/>
              </a:ext>
            </a:extLst>
          </p:cNvPr>
          <p:cNvSpPr/>
          <p:nvPr/>
        </p:nvSpPr>
        <p:spPr>
          <a:xfrm>
            <a:off x="660784" y="391241"/>
            <a:ext cx="127505" cy="15482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34">
            <a:extLst>
              <a:ext uri="{FF2B5EF4-FFF2-40B4-BE49-F238E27FC236}">
                <a16:creationId xmlns="" xmlns:a16="http://schemas.microsoft.com/office/drawing/2014/main" id="{DFED3FC3-45FA-499E-8D0C-D4F351190BAC}"/>
              </a:ext>
            </a:extLst>
          </p:cNvPr>
          <p:cNvSpPr/>
          <p:nvPr/>
        </p:nvSpPr>
        <p:spPr>
          <a:xfrm>
            <a:off x="469524" y="573392"/>
            <a:ext cx="245902" cy="16393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Прямоугольник 3"/>
          <p:cNvSpPr/>
          <p:nvPr/>
        </p:nvSpPr>
        <p:spPr>
          <a:xfrm>
            <a:off x="71413" y="2916188"/>
            <a:ext cx="5681275" cy="323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9127" y="1043980"/>
            <a:ext cx="1692906" cy="2124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9" name="TextBox 1"/>
          <p:cNvSpPr txBox="1"/>
          <p:nvPr/>
        </p:nvSpPr>
        <p:spPr>
          <a:xfrm>
            <a:off x="467457" y="2445952"/>
            <a:ext cx="35473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i="1" dirty="0" err="1" smtClean="0">
                <a:solidFill>
                  <a:srgbClr val="000000"/>
                </a:solidFill>
              </a:rPr>
              <a:t>Umirov</a:t>
            </a:r>
            <a:r>
              <a:rPr lang="en-US" sz="1400" b="1" i="1" dirty="0" smtClean="0">
                <a:solidFill>
                  <a:srgbClr val="000000"/>
                </a:solidFill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Javlon</a:t>
            </a:r>
            <a:r>
              <a:rPr lang="en-US" sz="1400" b="1" i="1" dirty="0" smtClean="0">
                <a:solidFill>
                  <a:srgbClr val="000000"/>
                </a:solidFill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Muxamedovich</a:t>
            </a:r>
            <a:r>
              <a:rPr lang="en-US" sz="1400" i="1" dirty="0" smtClean="0">
                <a:solidFill>
                  <a:srgbClr val="000000"/>
                </a:solidFill>
              </a:rPr>
              <a:t/>
            </a:r>
            <a:br>
              <a:rPr lang="en-US" sz="1400" i="1" dirty="0" smtClean="0">
                <a:solidFill>
                  <a:srgbClr val="000000"/>
                </a:solidFill>
              </a:rPr>
            </a:br>
            <a:r>
              <a:rPr lang="en-US" sz="1400" i="1" dirty="0" smtClean="0">
                <a:solidFill>
                  <a:srgbClr val="000000"/>
                </a:solidFill>
              </a:rPr>
              <a:t>Toshkent </a:t>
            </a:r>
            <a:r>
              <a:rPr lang="en-US" sz="1400" i="1" dirty="0" err="1" smtClean="0">
                <a:solidFill>
                  <a:srgbClr val="000000"/>
                </a:solidFill>
              </a:rPr>
              <a:t>viloyati</a:t>
            </a:r>
            <a:r>
              <a:rPr lang="en-US" sz="1400" i="1" dirty="0" smtClean="0">
                <a:solidFill>
                  <a:srgbClr val="000000"/>
                </a:solidFill>
              </a:rPr>
              <a:t>  </a:t>
            </a:r>
            <a:r>
              <a:rPr lang="en-US" sz="1400" i="1" dirty="0" err="1" smtClean="0">
                <a:solidFill>
                  <a:srgbClr val="000000"/>
                </a:solidFill>
              </a:rPr>
              <a:t>O‘rta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Chirchiq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tumani</a:t>
            </a:r>
            <a:r>
              <a:rPr lang="en-US" sz="1400" i="1" dirty="0" smtClean="0">
                <a:solidFill>
                  <a:srgbClr val="000000"/>
                </a:solidFill>
              </a:rPr>
              <a:t> 21-umumiy </a:t>
            </a:r>
            <a:r>
              <a:rPr lang="en-US" sz="1400" i="1" dirty="0" err="1" smtClean="0">
                <a:solidFill>
                  <a:srgbClr val="000000"/>
                </a:solidFill>
              </a:rPr>
              <a:t>o‘rta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ta’lim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maktabi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o‘qituvchisi</a:t>
            </a:r>
            <a:endParaRPr lang="ru-RU" sz="14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825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5" grpId="0"/>
      <p:bldP spid="16" grpId="0" animBg="1"/>
      <p:bldP spid="17" grpId="0" animBg="1"/>
      <p:bldP spid="20" grpId="0" animBg="1"/>
      <p:bldP spid="21" grpId="0" animBg="1"/>
      <p:bldP spid="22" grpId="0"/>
      <p:bldP spid="23" grpId="0"/>
      <p:bldP spid="18" grpId="0" animBg="1"/>
      <p:bldP spid="26" grpId="0" animBg="1"/>
      <p:bldP spid="27" grpId="0" animBg="1"/>
      <p:bldP spid="28" grpId="0" animBg="1"/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8" y="106640"/>
            <a:ext cx="5652032" cy="334298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r>
              <a:rPr lang="en-US" sz="2400" dirty="0" err="1" smtClean="0"/>
              <a:t>O‘ylab</a:t>
            </a:r>
            <a:r>
              <a:rPr lang="en-US" sz="2400" dirty="0" smtClean="0"/>
              <a:t> </a:t>
            </a:r>
            <a:r>
              <a:rPr lang="en-US" sz="2400" dirty="0" err="1" smtClean="0"/>
              <a:t>ko‘ring</a:t>
            </a:r>
            <a:r>
              <a:rPr lang="en-US" sz="2400" dirty="0" smtClean="0"/>
              <a:t>!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34250" y="683940"/>
            <a:ext cx="2709472" cy="523220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Qiz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yalt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etib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unga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qaradi</a:t>
            </a:r>
            <a:r>
              <a:rPr lang="en-US" sz="1400" b="1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-yu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pPr algn="ctr"/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yuragi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hapqirib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ketdi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12-конечная звезда 4"/>
          <p:cNvSpPr/>
          <p:nvPr/>
        </p:nvSpPr>
        <p:spPr>
          <a:xfrm>
            <a:off x="2879725" y="575928"/>
            <a:ext cx="1238436" cy="792088"/>
          </a:xfrm>
          <a:prstGeom prst="star12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payt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12-конечная звезда 5"/>
          <p:cNvSpPr/>
          <p:nvPr/>
        </p:nvSpPr>
        <p:spPr>
          <a:xfrm>
            <a:off x="4211873" y="575928"/>
            <a:ext cx="1440160" cy="792088"/>
          </a:xfrm>
          <a:prstGeom prst="star12">
            <a:avLst/>
          </a:prstGeom>
          <a:solidFill>
            <a:srgbClr val="FFC000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Sabab-natija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4250" y="1332012"/>
            <a:ext cx="2709472" cy="954107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marL="285750" indent="-285750" algn="ctr">
              <a:buFont typeface="Wingdings" pitchFamily="2" charset="2"/>
              <a:buChar char="ü"/>
            </a:pP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Uyga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yaqinlashganda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qo‘lidagi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durrachasini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tuzatdi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qo‘lidagi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tugunchani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yerga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qo‘ydi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12-конечная звезда 7"/>
          <p:cNvSpPr/>
          <p:nvPr/>
        </p:nvSpPr>
        <p:spPr>
          <a:xfrm>
            <a:off x="2879725" y="1404020"/>
            <a:ext cx="1238436" cy="792088"/>
          </a:xfrm>
          <a:prstGeom prst="star12">
            <a:avLst/>
          </a:prstGeom>
          <a:ln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payt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12-конечная звезда 8"/>
          <p:cNvSpPr/>
          <p:nvPr/>
        </p:nvSpPr>
        <p:spPr>
          <a:xfrm>
            <a:off x="4211873" y="1440024"/>
            <a:ext cx="1440160" cy="792088"/>
          </a:xfrm>
          <a:prstGeom prst="star12">
            <a:avLst/>
          </a:prstGeom>
          <a:solidFill>
            <a:srgbClr val="00B0F0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Sabab-natija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4250" y="2376128"/>
            <a:ext cx="2709472" cy="738664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marL="285750" indent="-285750" algn="ctr">
              <a:buFont typeface="Wingdings" pitchFamily="2" charset="2"/>
              <a:buChar char="ü"/>
            </a:pP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Ertaga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havo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bulutli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hamda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ba’zi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hududlarda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yomg‘ir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yog‘adi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12-конечная звезда 10"/>
          <p:cNvSpPr/>
          <p:nvPr/>
        </p:nvSpPr>
        <p:spPr>
          <a:xfrm>
            <a:off x="2892417" y="2268116"/>
            <a:ext cx="1238436" cy="792088"/>
          </a:xfrm>
          <a:prstGeom prst="star12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payt</a:t>
            </a:r>
            <a:endParaRPr lang="ru-RU" sz="1400" b="1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12-конечная звезда 11"/>
          <p:cNvSpPr/>
          <p:nvPr/>
        </p:nvSpPr>
        <p:spPr>
          <a:xfrm>
            <a:off x="4224565" y="2304120"/>
            <a:ext cx="1440160" cy="792088"/>
          </a:xfrm>
          <a:prstGeom prst="star12">
            <a:avLst/>
          </a:prstGeom>
          <a:solidFill>
            <a:srgbClr val="00FF00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Sabab-natija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098817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7" grpId="0" animBg="1"/>
      <p:bldP spid="9" grpId="0" animBg="1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8" y="106640"/>
            <a:ext cx="5652032" cy="334298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r>
              <a:rPr lang="en-US" sz="2400" dirty="0" err="1" smtClean="0"/>
              <a:t>Tinish</a:t>
            </a:r>
            <a:r>
              <a:rPr lang="en-US" sz="2400" dirty="0" smtClean="0"/>
              <a:t> </a:t>
            </a:r>
            <a:r>
              <a:rPr lang="en-US" sz="2400" dirty="0" err="1" smtClean="0"/>
              <a:t>belgilarining</a:t>
            </a:r>
            <a:r>
              <a:rPr lang="en-US" sz="2400" dirty="0" smtClean="0"/>
              <a:t> </a:t>
            </a:r>
            <a:r>
              <a:rPr lang="en-US" sz="2400" dirty="0" err="1" smtClean="0"/>
              <a:t>ishlatilishi</a:t>
            </a:r>
            <a:endParaRPr lang="en-US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43921" y="703203"/>
            <a:ext cx="792088" cy="825842"/>
          </a:xfrm>
          <a:prstGeom prst="rect">
            <a:avLst/>
          </a:prstGeom>
          <a:solidFill>
            <a:srgbClr val="00B0F0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i="1" dirty="0" smtClean="0"/>
          </a:p>
          <a:p>
            <a:pPr algn="ctr"/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375669" y="705644"/>
            <a:ext cx="792088" cy="825842"/>
          </a:xfrm>
          <a:prstGeom prst="rect">
            <a:avLst/>
          </a:prstGeom>
          <a:solidFill>
            <a:srgbClr val="00B0F0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i="1" dirty="0"/>
          </a:p>
        </p:txBody>
      </p:sp>
      <p:cxnSp>
        <p:nvCxnSpPr>
          <p:cNvPr id="7" name="Прямая соединительная линия 6"/>
          <p:cNvCxnSpPr>
            <a:stCxn id="6" idx="3"/>
          </p:cNvCxnSpPr>
          <p:nvPr/>
        </p:nvCxnSpPr>
        <p:spPr>
          <a:xfrm>
            <a:off x="3167757" y="1118565"/>
            <a:ext cx="1476164" cy="0"/>
          </a:xfrm>
          <a:prstGeom prst="line">
            <a:avLst/>
          </a:prstGeom>
          <a:ln>
            <a:solidFill>
              <a:schemeClr val="tx2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483288" y="1115988"/>
            <a:ext cx="8451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i="1" dirty="0" err="1">
                <a:solidFill>
                  <a:schemeClr val="bg1"/>
                </a:solidFill>
              </a:rPr>
              <a:t>v</a:t>
            </a:r>
            <a:r>
              <a:rPr lang="en-US" sz="1600" b="1" i="1" dirty="0" err="1" smtClean="0">
                <a:solidFill>
                  <a:schemeClr val="bg1"/>
                </a:solidFill>
              </a:rPr>
              <a:t>a</a:t>
            </a:r>
            <a:endParaRPr lang="en-US" sz="1600" b="1" i="1" dirty="0" smtClean="0">
              <a:solidFill>
                <a:schemeClr val="bg1"/>
              </a:solidFill>
            </a:endParaRPr>
          </a:p>
          <a:p>
            <a:pPr algn="ctr"/>
            <a:r>
              <a:rPr lang="en-US" sz="1600" b="1" i="1" dirty="0" err="1">
                <a:solidFill>
                  <a:schemeClr val="bg1"/>
                </a:solidFill>
              </a:rPr>
              <a:t>h</a:t>
            </a:r>
            <a:r>
              <a:rPr lang="en-US" sz="1600" b="1" i="1" dirty="0" err="1" smtClean="0">
                <a:solidFill>
                  <a:schemeClr val="bg1"/>
                </a:solidFill>
              </a:rPr>
              <a:t>amda</a:t>
            </a:r>
            <a:endParaRPr lang="en-US" sz="1600" b="1" i="1" dirty="0" smtClean="0">
              <a:solidFill>
                <a:schemeClr val="bg1"/>
              </a:solidFill>
            </a:endParaRPr>
          </a:p>
          <a:p>
            <a:pPr algn="ctr"/>
            <a:r>
              <a:rPr lang="en-US" sz="1600" b="1" i="1" dirty="0" smtClean="0">
                <a:solidFill>
                  <a:schemeClr val="bg1"/>
                </a:solidFill>
              </a:rPr>
              <a:t>ham</a:t>
            </a:r>
            <a:endParaRPr lang="ru-RU" sz="1600" b="1" i="1" dirty="0">
              <a:solidFill>
                <a:schemeClr val="bg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555689" y="1907885"/>
            <a:ext cx="792088" cy="825842"/>
          </a:xfrm>
          <a:prstGeom prst="rect">
            <a:avLst/>
          </a:prstGeom>
          <a:solidFill>
            <a:srgbClr val="66FF33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i="1" dirty="0" smtClean="0"/>
          </a:p>
          <a:p>
            <a:pPr algn="ctr"/>
            <a:endParaRPr lang="ru-RU" sz="1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87437" y="1910326"/>
            <a:ext cx="792088" cy="825842"/>
          </a:xfrm>
          <a:prstGeom prst="rect">
            <a:avLst/>
          </a:prstGeom>
          <a:solidFill>
            <a:srgbClr val="66FF33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i="1" dirty="0"/>
          </a:p>
        </p:txBody>
      </p:sp>
      <p:cxnSp>
        <p:nvCxnSpPr>
          <p:cNvPr id="14" name="Прямая соединительная линия 13"/>
          <p:cNvCxnSpPr>
            <a:stCxn id="13" idx="3"/>
          </p:cNvCxnSpPr>
          <p:nvPr/>
        </p:nvCxnSpPr>
        <p:spPr>
          <a:xfrm>
            <a:off x="1079525" y="2323247"/>
            <a:ext cx="1476164" cy="0"/>
          </a:xfrm>
          <a:prstGeom prst="line">
            <a:avLst/>
          </a:prstGeom>
          <a:ln>
            <a:solidFill>
              <a:srgbClr val="00FF00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511573" y="2301215"/>
            <a:ext cx="5501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i="1" dirty="0" smtClean="0">
                <a:solidFill>
                  <a:schemeClr val="bg1"/>
                </a:solidFill>
              </a:rPr>
              <a:t>-u,</a:t>
            </a:r>
          </a:p>
          <a:p>
            <a:pPr algn="ctr"/>
            <a:r>
              <a:rPr lang="en-US" sz="1600" b="1" i="1" dirty="0" smtClean="0">
                <a:solidFill>
                  <a:schemeClr val="bg1"/>
                </a:solidFill>
              </a:rPr>
              <a:t>-</a:t>
            </a:r>
            <a:r>
              <a:rPr lang="en-US" sz="1600" b="1" i="1" dirty="0" err="1" smtClean="0">
                <a:solidFill>
                  <a:schemeClr val="bg1"/>
                </a:solidFill>
              </a:rPr>
              <a:t>yu</a:t>
            </a:r>
            <a:r>
              <a:rPr lang="en-US" sz="1600" b="1" i="1" dirty="0" smtClean="0">
                <a:solidFill>
                  <a:schemeClr val="bg1"/>
                </a:solidFill>
              </a:rPr>
              <a:t>,</a:t>
            </a:r>
          </a:p>
          <a:p>
            <a:pPr algn="ctr"/>
            <a:r>
              <a:rPr lang="en-US" sz="1600" b="1" i="1" dirty="0" smtClean="0">
                <a:solidFill>
                  <a:schemeClr val="bg1"/>
                </a:solidFill>
              </a:rPr>
              <a:t>-da,</a:t>
            </a:r>
            <a:endParaRPr lang="ru-RU" sz="16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979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  <p:bldP spid="9" grpId="0"/>
      <p:bldP spid="12" grpId="0" animBg="1"/>
      <p:bldP spid="13" grpId="0" animBg="1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8" y="106640"/>
            <a:ext cx="5652032" cy="334298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r>
              <a:rPr lang="en-US" sz="2400" dirty="0" err="1" smtClean="0"/>
              <a:t>Tinish</a:t>
            </a:r>
            <a:r>
              <a:rPr lang="en-US" sz="2400" dirty="0" smtClean="0"/>
              <a:t> </a:t>
            </a:r>
            <a:r>
              <a:rPr lang="en-US" sz="2400" dirty="0" err="1" smtClean="0"/>
              <a:t>belgilarining</a:t>
            </a:r>
            <a:r>
              <a:rPr lang="en-US" sz="2400" dirty="0" smtClean="0"/>
              <a:t> </a:t>
            </a:r>
            <a:r>
              <a:rPr lang="en-US" sz="2400" dirty="0" err="1" smtClean="0"/>
              <a:t>ishlatilishi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964463" y="2592152"/>
            <a:ext cx="4122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i="1" dirty="0" err="1" smtClean="0">
                <a:solidFill>
                  <a:srgbClr val="0070C0"/>
                </a:solidFill>
              </a:rPr>
              <a:t>va</a:t>
            </a:r>
            <a:endParaRPr lang="en-US" sz="1600" b="1" i="1" dirty="0" smtClean="0">
              <a:solidFill>
                <a:srgbClr val="0070C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 flipH="1">
            <a:off x="917759" y="1115988"/>
            <a:ext cx="550152" cy="606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i="1" dirty="0" smtClean="0">
                <a:solidFill>
                  <a:srgbClr val="0070C0"/>
                </a:solidFill>
              </a:rPr>
              <a:t>-</a:t>
            </a:r>
            <a:r>
              <a:rPr lang="en-US" sz="1600" b="1" i="1" dirty="0" err="1" smtClean="0">
                <a:solidFill>
                  <a:srgbClr val="0070C0"/>
                </a:solidFill>
              </a:rPr>
              <a:t>yu</a:t>
            </a:r>
            <a:r>
              <a:rPr lang="en-US" sz="1600" b="1" i="1" dirty="0" smtClean="0">
                <a:solidFill>
                  <a:srgbClr val="0070C0"/>
                </a:solidFill>
              </a:rPr>
              <a:t>,</a:t>
            </a:r>
          </a:p>
          <a:p>
            <a:pPr algn="ctr"/>
            <a:endParaRPr lang="ru-RU" sz="1600" b="1" i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24729" y="1728056"/>
            <a:ext cx="5501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i="1" dirty="0" smtClean="0">
                <a:solidFill>
                  <a:srgbClr val="0070C0"/>
                </a:solidFill>
              </a:rPr>
              <a:t>-da,</a:t>
            </a:r>
            <a:endParaRPr lang="ru-RU" sz="1600" b="1" i="1" dirty="0">
              <a:solidFill>
                <a:srgbClr val="0070C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3461" y="719944"/>
            <a:ext cx="47525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Qo‘ng‘iroq</a:t>
            </a:r>
            <a:r>
              <a:rPr lang="en-US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chalindi</a:t>
            </a:r>
            <a:r>
              <a:rPr lang="en-US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en-US" sz="1600" b="1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dars</a:t>
            </a:r>
            <a:r>
              <a:rPr lang="en-US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boshlandi</a:t>
            </a:r>
            <a:r>
              <a:rPr lang="en-US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03461" y="1384016"/>
            <a:ext cx="47525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Qo‘ng‘iroq</a:t>
            </a:r>
            <a:r>
              <a:rPr lang="en-US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chalindi</a:t>
            </a:r>
            <a:r>
              <a:rPr lang="en-US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en-US" sz="1600" b="1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dars</a:t>
            </a:r>
            <a:r>
              <a:rPr lang="en-US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boshlandi</a:t>
            </a:r>
            <a:r>
              <a:rPr lang="en-US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03461" y="2032480"/>
            <a:ext cx="47525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Qo‘ng‘iroq</a:t>
            </a:r>
            <a:r>
              <a:rPr lang="en-US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chalindi</a:t>
            </a:r>
            <a:r>
              <a:rPr lang="en-US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en-US" sz="1600" b="1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dars</a:t>
            </a:r>
            <a:r>
              <a:rPr lang="en-US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boshlandi</a:t>
            </a:r>
            <a:r>
              <a:rPr lang="en-US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Рисунок 9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252" y="1872072"/>
            <a:ext cx="999777" cy="12016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39140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227 0.01128 L 0.10205 -0.00294 C 0.11639 -0.00441 0.13817 -0.01569 0.15803 -0.03237 C 0.18037 -0.05052 0.19636 -0.06964 0.20795 -0.08828 L 0.26062 -0.17509 " pathEditMode="relative" rAng="-1475963" ptsTypes="FffFF"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024" y="-6866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3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79 -0.0152 L 0.07611 -0.00589 C 0.091 -0.00392 0.11196 -0.00834 0.13348 -0.01815 C 0.15747 -0.02943 0.17622 -0.04267 0.18863 -0.05787 L 0.24793 -0.12653 " pathEditMode="relative" rAng="-868949" ptsTypes="FffFF">
                                      <p:cBhvr>
                                        <p:cTn id="1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66" y="-2943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3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7071 -0.10593 L -0.13238 -0.02844 C -0.12438 -0.01177 -0.11087 0.00442 -0.09487 0.01864 C -0.0764 0.03188 -0.06123 0.04218 -0.04854 0.0412 L 0.00937 0.04806 " pathEditMode="relative" rAng="1544643" ptsTypes="FffFF">
                                      <p:cBhvr>
                                        <p:cTn id="13" dur="2000" spd="-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29" y="10103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5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smtClean="0"/>
              <a:t>46-mashq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2504" y="587539"/>
            <a:ext cx="55335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1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U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qadamda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to‘xtab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nafasini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rostlay-rostlay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tepaga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zo‘rg‘a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yetdi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qopni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ag‘dardi-yu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muvozanatni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saqlay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olmay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o‘tirib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oldi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500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504" y="1418536"/>
            <a:ext cx="560553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5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</a:t>
            </a:r>
            <a:r>
              <a:rPr lang="en-US" sz="1500" b="1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opni</a:t>
            </a:r>
            <a:r>
              <a:rPr lang="en-US" sz="15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ag‘dardi-yu</a:t>
            </a:r>
            <a:r>
              <a:rPr lang="en-US" sz="15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5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muvozanatni</a:t>
            </a:r>
            <a:r>
              <a:rPr lang="en-US" sz="15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saqlay</a:t>
            </a:r>
            <a:r>
              <a:rPr lang="en-US" sz="15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olmay</a:t>
            </a:r>
            <a:r>
              <a:rPr lang="en-US" sz="15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o‘tirib</a:t>
            </a:r>
            <a:r>
              <a:rPr lang="en-US" sz="15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oldi</a:t>
            </a:r>
            <a:r>
              <a:rPr lang="en-US" sz="15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500" b="1" i="1" dirty="0"/>
          </a:p>
        </p:txBody>
      </p:sp>
      <p:sp>
        <p:nvSpPr>
          <p:cNvPr id="3" name="Выноска со стрелкой вверх 2"/>
          <p:cNvSpPr/>
          <p:nvPr/>
        </p:nvSpPr>
        <p:spPr>
          <a:xfrm>
            <a:off x="1763601" y="1800064"/>
            <a:ext cx="1944216" cy="914400"/>
          </a:xfrm>
          <a:prstGeom prst="upArrowCallout">
            <a:avLst>
              <a:gd name="adj1" fmla="val 45870"/>
              <a:gd name="adj2" fmla="val 61522"/>
              <a:gd name="adj3" fmla="val 25000"/>
              <a:gd name="adj4" fmla="val 64977"/>
            </a:avLst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latin typeface="Arial" pitchFamily="34" charset="0"/>
                <a:cs typeface="Arial" pitchFamily="34" charset="0"/>
              </a:rPr>
              <a:t>SABAB-NATIJA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252" y="1872072"/>
            <a:ext cx="999777" cy="12016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27420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5" grpId="0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3422" y="81656"/>
            <a:ext cx="5436604" cy="386260"/>
          </a:xfrm>
        </p:spPr>
        <p:txBody>
          <a:bodyPr>
            <a:noAutofit/>
          </a:bodyPr>
          <a:lstStyle/>
          <a:p>
            <a:r>
              <a:rPr lang="en-US" sz="1600" dirty="0"/>
              <a:t>48-mashq. </a:t>
            </a:r>
            <a:r>
              <a:rPr lang="en-US" sz="1600" b="0" dirty="0" err="1"/>
              <a:t>Nuqtalar</a:t>
            </a:r>
            <a:r>
              <a:rPr lang="en-US" sz="1600" b="0" dirty="0"/>
              <a:t> </a:t>
            </a:r>
            <a:r>
              <a:rPr lang="en-US" sz="1600" b="0" dirty="0" err="1"/>
              <a:t>o‘rniga</a:t>
            </a:r>
            <a:r>
              <a:rPr lang="en-US" sz="1600" b="0" dirty="0"/>
              <a:t> </a:t>
            </a:r>
            <a:r>
              <a:rPr lang="en-US" sz="1600" b="0" dirty="0" err="1"/>
              <a:t>bog‘lovchilardan</a:t>
            </a:r>
            <a:r>
              <a:rPr lang="en-US" sz="1600" b="0" dirty="0"/>
              <a:t> </a:t>
            </a:r>
            <a:r>
              <a:rPr lang="en-US" sz="1600" b="0" dirty="0" err="1"/>
              <a:t>mosini</a:t>
            </a:r>
            <a:r>
              <a:rPr lang="en-US" sz="1600" b="0" dirty="0"/>
              <a:t> </a:t>
            </a:r>
            <a:r>
              <a:rPr lang="en-US" sz="1600" b="0" dirty="0" err="1"/>
              <a:t>qo‘yib</a:t>
            </a:r>
            <a:r>
              <a:rPr lang="en-US" sz="1600" b="0" dirty="0"/>
              <a:t>,</a:t>
            </a:r>
            <a:br>
              <a:rPr lang="en-US" sz="1600" b="0" dirty="0"/>
            </a:br>
            <a:r>
              <a:rPr lang="en-US" sz="1600" b="0" dirty="0" err="1" smtClean="0"/>
              <a:t>ko‘chiring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2504" y="539924"/>
            <a:ext cx="5605533" cy="2308324"/>
          </a:xfrm>
          <a:prstGeom prst="rect">
            <a:avLst/>
          </a:prstGeom>
          <a:noFill/>
          <a:ln>
            <a:solidFill>
              <a:srgbClr val="33CC33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1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Dekabr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oyining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boshida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qor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yog‘di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...  ,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keyin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yana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oftob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charaqlab</a:t>
            </a:r>
            <a:r>
              <a:rPr lang="pt-BR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havo ilib ketdi. (</a:t>
            </a:r>
            <a:r>
              <a:rPr lang="pt-BR" sz="16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P. Qodirov</a:t>
            </a:r>
            <a:r>
              <a:rPr lang="pt-BR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 2. Ko‘pirar </a:t>
            </a:r>
            <a:r>
              <a:rPr lang="pt-B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tomirlarda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qon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...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portlar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hademay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o‘tli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vulqon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                              (</a:t>
            </a:r>
            <a:r>
              <a:rPr lang="en-US" sz="16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G‘afur</a:t>
            </a:r>
            <a:r>
              <a:rPr lang="en-US" sz="16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G‘ulom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  3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Kuzning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o‘rtalarida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havo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bir-ikki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daf’a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aynidi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... ,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vodiyga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qalin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tuman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tushdi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(</a:t>
            </a:r>
            <a:r>
              <a:rPr lang="en-US" sz="16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Said Ahmad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                        4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Keta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boshladim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..., 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notanish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odamning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qayoqqa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borgani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meni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qiziqtiraverardi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(</a:t>
            </a:r>
            <a:r>
              <a:rPr lang="en-US" sz="16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Sh.Xolmirzayev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 5. 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Bu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yerda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uzumzor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yong‘oqzorlar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ko‘p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       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... 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tog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‘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manzarasi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ham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boshqacha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500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433" y="2772172"/>
            <a:ext cx="16530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en-US" sz="16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huning</a:t>
            </a:r>
            <a:r>
              <a:rPr lang="en-US" sz="1600" b="1" dirty="0" smtClean="0">
                <a:solidFill>
                  <a:srgbClr val="0070C0"/>
                </a:solidFill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</a:rPr>
              <a:t>uchun</a:t>
            </a:r>
            <a:endParaRPr lang="ru-RU" sz="1600" b="1" dirty="0">
              <a:solidFill>
                <a:srgbClr val="0070C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43621" y="2772172"/>
            <a:ext cx="3786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-u</a:t>
            </a:r>
            <a:endParaRPr lang="ru-RU" sz="16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08857" y="2769339"/>
            <a:ext cx="4924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16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yu</a:t>
            </a:r>
            <a:endParaRPr lang="ru-RU" sz="16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9765" y="2769339"/>
            <a:ext cx="4924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-da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59845" y="2769339"/>
            <a:ext cx="4122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va</a:t>
            </a:r>
            <a:endParaRPr lang="ru-RU" sz="16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88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013 -0.00687 L 0.26006 -0.6920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10" y="-342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34 -0.01815 L -0.39851 -0.53654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608" y="-25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765 2.05983E-6 L -0.4545 -0.38499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842" y="-192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72 -0.01913 L -0.0342 -0.31633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4" y="-148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754 -0.05248 L 0.38803 -0.16037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18" y="-53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 animBg="1"/>
      <p:bldP spid="3" grpId="0"/>
      <p:bldP spid="5" grpId="0"/>
      <p:bldP spid="6" grpId="0"/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71872"/>
            <a:ext cx="5605533" cy="386260"/>
          </a:xfrm>
        </p:spPr>
        <p:txBody>
          <a:bodyPr>
            <a:noAutofit/>
          </a:bodyPr>
          <a:lstStyle/>
          <a:p>
            <a:r>
              <a:rPr lang="en-US" sz="1600" dirty="0"/>
              <a:t>49-mashq. </a:t>
            </a:r>
            <a:r>
              <a:rPr lang="en-US" sz="1600" b="0" i="1" dirty="0" err="1"/>
              <a:t>Va</a:t>
            </a:r>
            <a:r>
              <a:rPr lang="en-US" sz="1600" b="0" i="1" dirty="0"/>
              <a:t> </a:t>
            </a:r>
            <a:r>
              <a:rPr lang="en-US" sz="1600" b="0" dirty="0" err="1"/>
              <a:t>bog‘lovchisi</a:t>
            </a:r>
            <a:r>
              <a:rPr lang="en-US" sz="1600" b="0" dirty="0"/>
              <a:t> </a:t>
            </a:r>
            <a:r>
              <a:rPr lang="en-US" sz="1600" b="0" dirty="0" err="1"/>
              <a:t>ishtirokida</a:t>
            </a:r>
            <a:r>
              <a:rPr lang="en-US" sz="1600" b="0" dirty="0"/>
              <a:t> 4 ta </a:t>
            </a:r>
            <a:r>
              <a:rPr lang="en-US" sz="1600" b="0" dirty="0" err="1"/>
              <a:t>qo‘shma</a:t>
            </a:r>
            <a:r>
              <a:rPr lang="en-US" sz="1600" b="0" dirty="0"/>
              <a:t> gap </a:t>
            </a:r>
            <a:r>
              <a:rPr lang="en-US" sz="1600" b="0" dirty="0" err="1" smtClean="0"/>
              <a:t>tuzing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503" y="575928"/>
            <a:ext cx="5569530" cy="3385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    </a:t>
            </a:r>
            <a:endParaRPr lang="ru-RU" sz="1600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397557013"/>
              </p:ext>
            </p:extLst>
          </p:nvPr>
        </p:nvGraphicFramePr>
        <p:xfrm>
          <a:off x="287437" y="340166"/>
          <a:ext cx="4716524" cy="19639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5929" y="1991879"/>
            <a:ext cx="900100" cy="10818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34848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367" y="107955"/>
            <a:ext cx="5170646" cy="3316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47" dirty="0" err="1" smtClean="0"/>
              <a:t>Savol</a:t>
            </a:r>
            <a:r>
              <a:rPr lang="en-US" sz="2047" dirty="0" smtClean="0"/>
              <a:t> </a:t>
            </a:r>
            <a:r>
              <a:rPr lang="en-US" sz="2047" dirty="0" err="1" smtClean="0"/>
              <a:t>va</a:t>
            </a:r>
            <a:r>
              <a:rPr lang="en-US" sz="2047" dirty="0" smtClean="0"/>
              <a:t> </a:t>
            </a:r>
            <a:r>
              <a:rPr lang="en-US" sz="2047" dirty="0" err="1" smtClean="0"/>
              <a:t>topshiriqlar</a:t>
            </a:r>
            <a:endParaRPr lang="en-US" sz="2047" dirty="0"/>
          </a:p>
        </p:txBody>
      </p:sp>
      <p:sp>
        <p:nvSpPr>
          <p:cNvPr id="4" name="TextBox 3"/>
          <p:cNvSpPr txBox="1"/>
          <p:nvPr/>
        </p:nvSpPr>
        <p:spPr>
          <a:xfrm>
            <a:off x="105539" y="692649"/>
            <a:ext cx="55464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i="1" dirty="0" smtClean="0">
                <a:solidFill>
                  <a:schemeClr val="bg1"/>
                </a:solidFill>
              </a:rPr>
              <a:t>    1</a:t>
            </a:r>
            <a:r>
              <a:rPr lang="en-US" sz="1600" i="1" dirty="0">
                <a:solidFill>
                  <a:schemeClr val="bg1"/>
                </a:solidFill>
              </a:rPr>
              <a:t>. </a:t>
            </a:r>
            <a:r>
              <a:rPr lang="en-US" sz="1600" i="1" dirty="0" err="1">
                <a:solidFill>
                  <a:schemeClr val="bg1"/>
                </a:solidFill>
              </a:rPr>
              <a:t>Biriktiruv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bog‘lovchilari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qanday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munosabatda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bo‘lgan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 smtClean="0">
                <a:solidFill>
                  <a:schemeClr val="bg1"/>
                </a:solidFill>
              </a:rPr>
              <a:t>qo‘shma</a:t>
            </a:r>
            <a:r>
              <a:rPr lang="en-US" sz="1600" i="1" dirty="0" smtClean="0">
                <a:solidFill>
                  <a:schemeClr val="bg1"/>
                </a:solidFill>
              </a:rPr>
              <a:t> gap </a:t>
            </a:r>
            <a:r>
              <a:rPr lang="en-US" sz="1600" i="1" dirty="0" err="1">
                <a:solidFill>
                  <a:schemeClr val="bg1"/>
                </a:solidFill>
              </a:rPr>
              <a:t>qismlarini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bog‘laydi</a:t>
            </a:r>
            <a:r>
              <a:rPr lang="en-US" sz="1600" i="1" dirty="0" smtClean="0">
                <a:solidFill>
                  <a:schemeClr val="bg1"/>
                </a:solidFill>
              </a:rPr>
              <a:t>?</a:t>
            </a:r>
          </a:p>
          <a:p>
            <a:pPr algn="just"/>
            <a:endParaRPr lang="en-US" sz="1600" i="1" dirty="0">
              <a:solidFill>
                <a:schemeClr val="bg1"/>
              </a:solidFill>
            </a:endParaRPr>
          </a:p>
          <a:p>
            <a:pPr algn="just"/>
            <a:r>
              <a:rPr lang="it-IT" sz="1600" i="1" dirty="0" smtClean="0">
                <a:solidFill>
                  <a:schemeClr val="bg1"/>
                </a:solidFill>
              </a:rPr>
              <a:t>    2</a:t>
            </a:r>
            <a:r>
              <a:rPr lang="it-IT" sz="1600" i="1" dirty="0">
                <a:solidFill>
                  <a:schemeClr val="bg1"/>
                </a:solidFill>
              </a:rPr>
              <a:t>. Qo‘shma gap qismlarini bog‘lab kelgan </a:t>
            </a:r>
            <a:r>
              <a:rPr lang="it-IT" sz="1600" b="1" i="1" dirty="0">
                <a:solidFill>
                  <a:srgbClr val="00B0F0"/>
                </a:solidFill>
              </a:rPr>
              <a:t>va</a:t>
            </a:r>
            <a:r>
              <a:rPr lang="it-IT" sz="1600" i="1" dirty="0">
                <a:solidFill>
                  <a:schemeClr val="bg1"/>
                </a:solidFill>
              </a:rPr>
              <a:t> bog‘lovchisi </a:t>
            </a:r>
            <a:r>
              <a:rPr lang="it-IT" sz="1600" i="1" dirty="0" smtClean="0">
                <a:solidFill>
                  <a:schemeClr val="bg1"/>
                </a:solidFill>
              </a:rPr>
              <a:t>o‘rnida </a:t>
            </a:r>
            <a:r>
              <a:rPr lang="en-US" sz="1600" i="1" dirty="0" err="1" smtClean="0">
                <a:solidFill>
                  <a:schemeClr val="bg1"/>
                </a:solidFill>
              </a:rPr>
              <a:t>qaysi</a:t>
            </a:r>
            <a:r>
              <a:rPr lang="en-US" sz="1600" i="1" dirty="0" smtClean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hollarda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b="1" i="1" dirty="0">
                <a:solidFill>
                  <a:srgbClr val="0070C0"/>
                </a:solidFill>
              </a:rPr>
              <a:t>-u (-</a:t>
            </a:r>
            <a:r>
              <a:rPr lang="en-US" sz="1600" b="1" i="1" dirty="0" err="1">
                <a:solidFill>
                  <a:srgbClr val="0070C0"/>
                </a:solidFill>
              </a:rPr>
              <a:t>yu</a:t>
            </a:r>
            <a:r>
              <a:rPr lang="en-US" sz="1600" b="1" i="1" dirty="0">
                <a:solidFill>
                  <a:srgbClr val="0070C0"/>
                </a:solidFill>
              </a:rPr>
              <a:t>), -da </a:t>
            </a:r>
            <a:r>
              <a:rPr lang="en-US" sz="1600" i="1" dirty="0" err="1">
                <a:solidFill>
                  <a:schemeClr val="bg1"/>
                </a:solidFill>
              </a:rPr>
              <a:t>yuklamalarini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qo‘llash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 smtClean="0">
                <a:solidFill>
                  <a:schemeClr val="bg1"/>
                </a:solidFill>
              </a:rPr>
              <a:t>mumkinligini</a:t>
            </a:r>
            <a:r>
              <a:rPr lang="en-US" sz="1600" i="1" dirty="0" smtClean="0">
                <a:solidFill>
                  <a:schemeClr val="bg1"/>
                </a:solidFill>
              </a:rPr>
              <a:t>  </a:t>
            </a:r>
            <a:r>
              <a:rPr lang="en-US" sz="1600" i="1" dirty="0" err="1" smtClean="0">
                <a:solidFill>
                  <a:schemeClr val="bg1"/>
                </a:solidFill>
              </a:rPr>
              <a:t>aniqlang</a:t>
            </a:r>
            <a:r>
              <a:rPr lang="en-US" sz="1600" i="1" dirty="0">
                <a:solidFill>
                  <a:schemeClr val="bg1"/>
                </a:solidFill>
              </a:rPr>
              <a:t>.</a:t>
            </a:r>
            <a:endParaRPr lang="ru-RU" sz="14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7757" y="2063146"/>
            <a:ext cx="903983" cy="925050"/>
          </a:xfrm>
          <a:prstGeom prst="rect">
            <a:avLst/>
          </a:prstGeom>
        </p:spPr>
      </p:pic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861" y="2072668"/>
            <a:ext cx="504057" cy="915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83435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367" y="80801"/>
            <a:ext cx="5170646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Mustaqil</a:t>
            </a:r>
            <a:r>
              <a:rPr lang="en-US" sz="2400" dirty="0" smtClean="0"/>
              <a:t> </a:t>
            </a:r>
            <a:r>
              <a:rPr lang="en-US" sz="2400" dirty="0" err="1" smtClean="0"/>
              <a:t>bajarish</a:t>
            </a:r>
            <a:r>
              <a:rPr lang="en-US" sz="2400" dirty="0" smtClean="0"/>
              <a:t> </a:t>
            </a:r>
            <a:r>
              <a:rPr lang="en-US" sz="2400" dirty="0" err="1" smtClean="0"/>
              <a:t>uchun</a:t>
            </a:r>
            <a:r>
              <a:rPr lang="en-US" sz="2400" dirty="0" smtClean="0"/>
              <a:t> </a:t>
            </a:r>
            <a:r>
              <a:rPr lang="en-US" sz="2400" dirty="0" err="1" smtClean="0"/>
              <a:t>topshiriq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05539" y="603221"/>
            <a:ext cx="5546494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1600" b="1" dirty="0" smtClean="0">
                <a:solidFill>
                  <a:schemeClr val="bg1"/>
                </a:solidFill>
              </a:rPr>
              <a:t>      50-mashq.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O‘zingiz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o‘qiyotgan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badiiy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asardan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bog‘langan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qo‘shma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gaplarga</a:t>
            </a:r>
            <a:r>
              <a:rPr lang="en-US" sz="1600" dirty="0">
                <a:solidFill>
                  <a:schemeClr val="bg1"/>
                </a:solidFill>
              </a:rPr>
              <a:t> 6 ta </a:t>
            </a:r>
            <a:r>
              <a:rPr lang="en-US" sz="1600" dirty="0" err="1">
                <a:solidFill>
                  <a:schemeClr val="bg1"/>
                </a:solidFill>
              </a:rPr>
              <a:t>misol</a:t>
            </a:r>
            <a:r>
              <a:rPr lang="en-US" sz="1600" dirty="0">
                <a:solidFill>
                  <a:schemeClr val="bg1"/>
                </a:solidFill>
              </a:rPr>
              <a:t> toping. </a:t>
            </a:r>
            <a:r>
              <a:rPr lang="en-US" sz="1600" dirty="0" err="1">
                <a:solidFill>
                  <a:schemeClr val="bg1"/>
                </a:solidFill>
              </a:rPr>
              <a:t>Ularning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bog‘lovchi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vositalarini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aniqlang</a:t>
            </a:r>
            <a:r>
              <a:rPr lang="en-US" sz="1600" dirty="0">
                <a:solidFill>
                  <a:schemeClr val="bg1"/>
                </a:solidFill>
              </a:rPr>
              <a:t>.</a:t>
            </a:r>
            <a:endParaRPr lang="ru-RU" sz="14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Вырезка экрана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29"/>
          <a:stretch/>
        </p:blipFill>
        <p:spPr>
          <a:xfrm>
            <a:off x="863501" y="1546988"/>
            <a:ext cx="1565232" cy="1549220"/>
          </a:xfrm>
          <a:prstGeom prst="rect">
            <a:avLst/>
          </a:prstGeom>
        </p:spPr>
      </p:pic>
      <p:pic>
        <p:nvPicPr>
          <p:cNvPr id="8" name="Рисунок 7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3740" y="1579052"/>
            <a:ext cx="2120635" cy="1517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292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194" y="107876"/>
            <a:ext cx="5616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bajarilgan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tekshirish</a:t>
            </a:r>
            <a:endParaRPr lang="en-U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180" y="503920"/>
            <a:ext cx="5546494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44-mashq</a:t>
            </a:r>
            <a:r>
              <a:rPr lang="en-US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Quyida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sodda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gaplarni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davom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ettirib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bog‘langan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qo‘shma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gaplar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hosil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qiling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16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Pomir</a:t>
            </a:r>
            <a:r>
              <a:rPr lang="en-US" sz="16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tog‘larining</a:t>
            </a:r>
            <a:r>
              <a:rPr lang="en-US" sz="16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cho‘qqilarida</a:t>
            </a:r>
            <a:r>
              <a:rPr lang="en-US" sz="16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doim</a:t>
            </a:r>
            <a:r>
              <a:rPr lang="en-US" sz="16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qor</a:t>
            </a:r>
            <a:r>
              <a:rPr lang="en-US" sz="16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en-US" sz="16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... </a:t>
            </a:r>
            <a:r>
              <a:rPr lang="en-US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                                                                                                                                                       2</a:t>
            </a:r>
            <a:r>
              <a:rPr lang="en-US" sz="16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b="1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Salima</a:t>
            </a:r>
            <a:r>
              <a:rPr lang="en-US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dam </a:t>
            </a:r>
            <a:r>
              <a:rPr lang="en-US" sz="16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olish</a:t>
            </a:r>
            <a:r>
              <a:rPr lang="en-US" sz="16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kuni</a:t>
            </a:r>
            <a:r>
              <a:rPr lang="en-US" sz="16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teatrga</a:t>
            </a:r>
            <a:r>
              <a:rPr lang="en-US" sz="16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bormoqchi</a:t>
            </a:r>
            <a:r>
              <a:rPr lang="en-US" sz="16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…                                                                                             3</a:t>
            </a:r>
            <a:r>
              <a:rPr lang="en-US" sz="16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Cho‘l</a:t>
            </a:r>
            <a:r>
              <a:rPr lang="en-US" sz="16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tabiati</a:t>
            </a:r>
            <a:r>
              <a:rPr lang="en-US" sz="16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bahorda</a:t>
            </a:r>
            <a:r>
              <a:rPr lang="en-US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juda</a:t>
            </a:r>
            <a:r>
              <a:rPr lang="en-US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chiroyli</a:t>
            </a:r>
            <a:r>
              <a:rPr lang="en-US" sz="16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en-US" sz="16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... </a:t>
            </a:r>
            <a:r>
              <a:rPr lang="en-US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                                                                    4</a:t>
            </a:r>
            <a:r>
              <a:rPr lang="en-US" sz="16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b="1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T.Malikning</a:t>
            </a:r>
            <a:r>
              <a:rPr lang="en-US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1600" b="1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Alvido</a:t>
            </a:r>
            <a:r>
              <a:rPr lang="en-US" sz="16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bolalik</a:t>
            </a:r>
            <a:r>
              <a:rPr lang="en-US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!” </a:t>
            </a:r>
            <a:r>
              <a:rPr lang="en-US" sz="1600" b="1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asarini</a:t>
            </a:r>
            <a:r>
              <a:rPr lang="en-US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o‘qib</a:t>
            </a:r>
            <a:r>
              <a:rPr lang="en-US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chiqdim</a:t>
            </a:r>
            <a:r>
              <a:rPr lang="en-US" sz="16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... 5. </a:t>
            </a:r>
            <a:r>
              <a:rPr lang="en-US" sz="16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Yigit</a:t>
            </a:r>
            <a:r>
              <a:rPr lang="en-US" sz="16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kishiga</a:t>
            </a:r>
            <a:r>
              <a:rPr lang="en-US" sz="16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qirq</a:t>
            </a:r>
            <a:r>
              <a:rPr lang="en-US" sz="16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hunar</a:t>
            </a:r>
            <a:r>
              <a:rPr lang="en-US" sz="16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oz</a:t>
            </a:r>
            <a:r>
              <a:rPr lang="en-US" sz="16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deyishadi</a:t>
            </a:r>
            <a:r>
              <a:rPr lang="en-US" sz="16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...</a:t>
            </a:r>
            <a:endParaRPr lang="ru-RU" sz="14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7417" y="2412132"/>
            <a:ext cx="5546494" cy="584775"/>
          </a:xfrm>
          <a:prstGeom prst="rect">
            <a:avLst/>
          </a:prstGeom>
          <a:solidFill>
            <a:srgbClr val="FFFFD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45-mashq. 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Kuz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manzaralari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mavzusida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matn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tuzing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Unda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bog‘langan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qo‘shma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gaplardan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foydalaning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4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85106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194" y="107876"/>
            <a:ext cx="56166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latin typeface="Arial" pitchFamily="34" charset="0"/>
                <a:cs typeface="Arial" pitchFamily="34" charset="0"/>
              </a:rPr>
              <a:t>TAKRORLASH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="" xmlns:a16="http://schemas.microsoft.com/office/drawing/2014/main" xmlns:lc="http://schemas.openxmlformats.org/drawingml/2006/lockedCanvas" id="{E731E443-ADB4-42DC-9A95-AA772A05AFD4}"/>
              </a:ext>
            </a:extLst>
          </p:cNvPr>
          <p:cNvGrpSpPr/>
          <p:nvPr/>
        </p:nvGrpSpPr>
        <p:grpSpPr>
          <a:xfrm>
            <a:off x="41468" y="711661"/>
            <a:ext cx="1614788" cy="2240531"/>
            <a:chOff x="755576" y="1338821"/>
            <a:chExt cx="1872208" cy="2952515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36" name="Isosceles Triangle 3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43FB6C81-7CE8-4665-B98F-777E5CE2750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5576" y="1338822"/>
              <a:ext cx="1872208" cy="1476165"/>
            </a:xfrm>
            <a:prstGeom prst="triangl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287948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575895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863842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151789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439737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1727684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015632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303580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Isosceles Triangle 4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ABFCA7B2-765E-48A0-8504-FFD5AFC8E9F4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091939" y="1338821"/>
              <a:ext cx="606090" cy="477879"/>
            </a:xfrm>
            <a:prstGeom prst="triangl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287948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575895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863842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151789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439737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1727684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015632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303580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Isosceles Triangle 5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357418E1-F690-4CB8-8413-C7DC97D03DF8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755576" y="2815172"/>
              <a:ext cx="1872208" cy="1476164"/>
            </a:xfrm>
            <a:prstGeom prst="triangl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287948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575895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863842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151789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439737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1727684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015632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303580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="" xmlns:a16="http://schemas.microsoft.com/office/drawing/2014/main" xmlns:lc="http://schemas.openxmlformats.org/drawingml/2006/lockedCanvas" id="{7FBAFFB6-6143-413F-BEE8-B0DE5AE92A10}"/>
              </a:ext>
            </a:extLst>
          </p:cNvPr>
          <p:cNvGrpSpPr/>
          <p:nvPr/>
        </p:nvGrpSpPr>
        <p:grpSpPr>
          <a:xfrm>
            <a:off x="1259545" y="711662"/>
            <a:ext cx="1755079" cy="2240530"/>
            <a:chOff x="755576" y="1338821"/>
            <a:chExt cx="1872208" cy="2952515"/>
          </a:xfrm>
          <a:solidFill>
            <a:schemeClr val="accent2"/>
          </a:solidFill>
        </p:grpSpPr>
        <p:sp>
          <p:nvSpPr>
            <p:cNvPr id="33" name="Isosceles Triangle 8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984A1360-F853-4715-BB69-18237D26BA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5576" y="1338822"/>
              <a:ext cx="1872208" cy="1476164"/>
            </a:xfrm>
            <a:prstGeom prst="triangle">
              <a:avLst/>
            </a:prstGeom>
            <a:ln/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287948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575895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863842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151789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439737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1727684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015632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303580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Isosceles Triangle 9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C44C4BD1-A10E-461E-85DB-75E14346EFAF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091939" y="1338821"/>
              <a:ext cx="606090" cy="477879"/>
            </a:xfrm>
            <a:prstGeom prst="triangle">
              <a:avLst/>
            </a:prstGeom>
            <a:ln/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287948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575895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863842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151789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439737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1727684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015632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303580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Isosceles Triangle 10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8FC5A193-A55F-4888-B1FC-8BA526140D6A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755576" y="2815172"/>
              <a:ext cx="1872208" cy="1476164"/>
            </a:xfrm>
            <a:prstGeom prst="triangle">
              <a:avLst/>
            </a:prstGeom>
            <a:ln/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287948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575895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863842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151789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439737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1727684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015632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303580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" name="Group 11">
            <a:extLst>
              <a:ext uri="{FF2B5EF4-FFF2-40B4-BE49-F238E27FC236}">
                <a16:creationId xmlns="" xmlns:a16="http://schemas.microsoft.com/office/drawing/2014/main" xmlns:lc="http://schemas.openxmlformats.org/drawingml/2006/lockedCanvas" id="{8D8A6C3E-2CC5-4E98-8A4C-4ED3C0BF4FB2}"/>
              </a:ext>
            </a:extLst>
          </p:cNvPr>
          <p:cNvGrpSpPr/>
          <p:nvPr/>
        </p:nvGrpSpPr>
        <p:grpSpPr>
          <a:xfrm>
            <a:off x="2627697" y="711662"/>
            <a:ext cx="1621026" cy="2240531"/>
            <a:chOff x="755576" y="1338821"/>
            <a:chExt cx="1872208" cy="2952515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30" name="Isosceles Triangle 12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4834F96E-9F70-41E1-A714-2D96AF6E42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5576" y="1338822"/>
              <a:ext cx="1872208" cy="1476164"/>
            </a:xfrm>
            <a:prstGeom prst="triangl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287948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575895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863842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151789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439737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1727684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015632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303580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Isosceles Triangle 13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8C95E0C8-4693-4BC0-8649-98FB2F825C79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091939" y="1338821"/>
              <a:ext cx="606090" cy="477879"/>
            </a:xfrm>
            <a:prstGeom prst="triangl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287948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575895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863842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151789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439737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1727684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015632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303580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Isosceles Triangle 14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60FA3544-B316-47A8-A65F-EFBABFAA3D49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755576" y="2815172"/>
              <a:ext cx="1872208" cy="1476164"/>
            </a:xfrm>
            <a:prstGeom prst="triangl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287948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575895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863842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151789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439737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1727684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015632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303580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" name="Group 15">
            <a:extLst>
              <a:ext uri="{FF2B5EF4-FFF2-40B4-BE49-F238E27FC236}">
                <a16:creationId xmlns="" xmlns:a16="http://schemas.microsoft.com/office/drawing/2014/main" xmlns:lc="http://schemas.openxmlformats.org/drawingml/2006/lockedCanvas" id="{E5E69751-1FDC-4C08-9E94-9AEBD321B15B}"/>
              </a:ext>
            </a:extLst>
          </p:cNvPr>
          <p:cNvGrpSpPr/>
          <p:nvPr/>
        </p:nvGrpSpPr>
        <p:grpSpPr>
          <a:xfrm>
            <a:off x="3995849" y="760228"/>
            <a:ext cx="1685969" cy="2240530"/>
            <a:chOff x="755576" y="1338821"/>
            <a:chExt cx="1872208" cy="2952515"/>
          </a:xfrm>
          <a:solidFill>
            <a:schemeClr val="accent2"/>
          </a:solidFill>
        </p:grpSpPr>
        <p:sp>
          <p:nvSpPr>
            <p:cNvPr id="27" name="Isosceles Triangle 16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93DACC19-724D-4D8D-84F0-9C74B56A96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5576" y="1338822"/>
              <a:ext cx="1872208" cy="1476164"/>
            </a:xfrm>
            <a:prstGeom prst="triangle">
              <a:avLst/>
            </a:prstGeom>
            <a:ln/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287948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575895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863842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151789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439737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1727684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015632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303580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Isosceles Triangle 17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E06533E6-4B34-4AF4-B989-06B30312E529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091939" y="1338821"/>
              <a:ext cx="606090" cy="477879"/>
            </a:xfrm>
            <a:prstGeom prst="triangle">
              <a:avLst/>
            </a:prstGeom>
            <a:ln/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287948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575895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863842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151789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439737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1727684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015632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303580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Isosceles Triangle 18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1F0A8B51-6422-4364-A6A1-3C412B4181C2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755576" y="2815172"/>
              <a:ext cx="1872208" cy="1476164"/>
            </a:xfrm>
            <a:prstGeom prst="triangle">
              <a:avLst/>
            </a:prstGeom>
            <a:ln/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287948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575895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863842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151789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439737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1727684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015632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303580" algn="l" defTabSz="575895" rtl="0" eaLnBrk="1" latinLnBrk="0" hangingPunct="1">
                <a:defRPr sz="1134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TextBox 60">
            <a:extLst>
              <a:ext uri="{FF2B5EF4-FFF2-40B4-BE49-F238E27FC236}">
                <a16:creationId xmlns="" xmlns:a16="http://schemas.microsoft.com/office/drawing/2014/main" xmlns:lc="http://schemas.openxmlformats.org/drawingml/2006/lockedCanvas" id="{13270F5E-51F7-43B4-A683-38D44C2DD250}"/>
              </a:ext>
            </a:extLst>
          </p:cNvPr>
          <p:cNvSpPr txBox="1"/>
          <p:nvPr/>
        </p:nvSpPr>
        <p:spPr>
          <a:xfrm>
            <a:off x="359445" y="647936"/>
            <a:ext cx="447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61">
            <a:extLst>
              <a:ext uri="{FF2B5EF4-FFF2-40B4-BE49-F238E27FC236}">
                <a16:creationId xmlns="" xmlns:a16="http://schemas.microsoft.com/office/drawing/2014/main" xmlns:lc="http://schemas.openxmlformats.org/drawingml/2006/lockedCanvas" id="{94876EB0-73F1-429A-B33A-A461604A04B6}"/>
              </a:ext>
            </a:extLst>
          </p:cNvPr>
          <p:cNvSpPr txBox="1"/>
          <p:nvPr/>
        </p:nvSpPr>
        <p:spPr>
          <a:xfrm>
            <a:off x="1691593" y="670978"/>
            <a:ext cx="3664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62">
            <a:extLst>
              <a:ext uri="{FF2B5EF4-FFF2-40B4-BE49-F238E27FC236}">
                <a16:creationId xmlns="" xmlns:a16="http://schemas.microsoft.com/office/drawing/2014/main" xmlns:lc="http://schemas.openxmlformats.org/drawingml/2006/lockedCanvas" id="{9441895C-635F-429C-98C6-9ECBFA44018F}"/>
              </a:ext>
            </a:extLst>
          </p:cNvPr>
          <p:cNvSpPr txBox="1"/>
          <p:nvPr/>
        </p:nvSpPr>
        <p:spPr>
          <a:xfrm>
            <a:off x="3203761" y="683940"/>
            <a:ext cx="3175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63">
            <a:extLst>
              <a:ext uri="{FF2B5EF4-FFF2-40B4-BE49-F238E27FC236}">
                <a16:creationId xmlns="" xmlns:a16="http://schemas.microsoft.com/office/drawing/2014/main" xmlns:lc="http://schemas.openxmlformats.org/drawingml/2006/lockedCanvas" id="{5E7BF7DE-E2DB-468F-BA46-11D8D31D9C30}"/>
              </a:ext>
            </a:extLst>
          </p:cNvPr>
          <p:cNvSpPr txBox="1"/>
          <p:nvPr/>
        </p:nvSpPr>
        <p:spPr>
          <a:xfrm>
            <a:off x="4312133" y="688762"/>
            <a:ext cx="3317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64">
            <a:extLst>
              <a:ext uri="{FF2B5EF4-FFF2-40B4-BE49-F238E27FC236}">
                <a16:creationId xmlns="" xmlns:a16="http://schemas.microsoft.com/office/drawing/2014/main" xmlns:lc="http://schemas.openxmlformats.org/drawingml/2006/lockedCanvas" id="{00FFF670-AF6C-4BDD-B983-FF958516955B}"/>
              </a:ext>
            </a:extLst>
          </p:cNvPr>
          <p:cNvSpPr txBox="1"/>
          <p:nvPr/>
        </p:nvSpPr>
        <p:spPr>
          <a:xfrm>
            <a:off x="-43325" y="1349432"/>
            <a:ext cx="14828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tasnifi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65">
            <a:extLst>
              <a:ext uri="{FF2B5EF4-FFF2-40B4-BE49-F238E27FC236}">
                <a16:creationId xmlns="" xmlns:a16="http://schemas.microsoft.com/office/drawing/2014/main" xmlns:lc="http://schemas.openxmlformats.org/drawingml/2006/lockedCanvas" id="{0A3E0A13-FE26-4674-9A87-3FA660D45AA3}"/>
              </a:ext>
            </a:extLst>
          </p:cNvPr>
          <p:cNvSpPr txBox="1"/>
          <p:nvPr/>
        </p:nvSpPr>
        <p:spPr>
          <a:xfrm>
            <a:off x="1390616" y="1368016"/>
            <a:ext cx="138109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Bog‘langan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gap deb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ctr"/>
            <a:endParaRPr lang="en-US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66">
            <a:extLst>
              <a:ext uri="{FF2B5EF4-FFF2-40B4-BE49-F238E27FC236}">
                <a16:creationId xmlns="" xmlns:a16="http://schemas.microsoft.com/office/drawing/2014/main" xmlns:lc="http://schemas.openxmlformats.org/drawingml/2006/lockedCanvas" id="{562D381E-ED69-4677-8ED0-AB4BFD9F46C9}"/>
              </a:ext>
            </a:extLst>
          </p:cNvPr>
          <p:cNvSpPr txBox="1"/>
          <p:nvPr/>
        </p:nvSpPr>
        <p:spPr>
          <a:xfrm>
            <a:off x="2663701" y="1350012"/>
            <a:ext cx="148289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Bog‘langan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gapning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qolipi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ctr"/>
            <a:endParaRPr lang="en-US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67">
            <a:extLst>
              <a:ext uri="{FF2B5EF4-FFF2-40B4-BE49-F238E27FC236}">
                <a16:creationId xmlns="" xmlns:a16="http://schemas.microsoft.com/office/drawing/2014/main" xmlns:lc="http://schemas.openxmlformats.org/drawingml/2006/lockedCanvas" id="{348449DC-1B7D-4F3E-9EA2-B6657E87FC21}"/>
              </a:ext>
            </a:extLst>
          </p:cNvPr>
          <p:cNvSpPr txBox="1"/>
          <p:nvPr/>
        </p:nvSpPr>
        <p:spPr>
          <a:xfrm>
            <a:off x="4146591" y="1187996"/>
            <a:ext cx="146943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Bog‘langan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bog‘lovchi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vositalar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bog‘laydi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755762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124772"/>
            <a:ext cx="5580620" cy="334298"/>
          </a:xfrm>
          <a:prstGeom prst="rect">
            <a:avLst/>
          </a:prstGeom>
          <a:solidFill>
            <a:srgbClr val="0000FF"/>
          </a:solidFill>
        </p:spPr>
        <p:txBody>
          <a:bodyPr vert="horz" wrap="square" lIns="0" tIns="16486" rIns="0" bIns="0" rtlCol="0" anchor="ctr">
            <a:spAutoFit/>
          </a:bodyPr>
          <a:lstStyle/>
          <a:p>
            <a:pPr marL="18386">
              <a:spcBef>
                <a:spcPts val="110"/>
              </a:spcBef>
            </a:pPr>
            <a:r>
              <a:rPr lang="nn-NO" sz="2400" dirty="0" smtClean="0">
                <a:solidFill>
                  <a:schemeClr val="tx1"/>
                </a:solidFill>
              </a:rPr>
              <a:t>Biriktiruv bog‘lovchilari</a:t>
            </a:r>
            <a:endParaRPr lang="nn-NO" sz="3600" dirty="0">
              <a:solidFill>
                <a:schemeClr val="tx1"/>
              </a:solidFill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793058597"/>
              </p:ext>
            </p:extLst>
          </p:nvPr>
        </p:nvGraphicFramePr>
        <p:xfrm>
          <a:off x="215429" y="539924"/>
          <a:ext cx="2772307" cy="25597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949050" y="874542"/>
            <a:ext cx="27029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i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6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bog‘lovchisi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faqat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uyushiq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bo‘laklarni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bog‘laydi</a:t>
            </a:r>
            <a:r>
              <a:rPr lang="ru-RU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ctr">
              <a:buFont typeface="Wingdings" pitchFamily="2" charset="2"/>
              <a:buChar char="v"/>
            </a:pPr>
            <a:endParaRPr lang="en-US" sz="1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Ona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bola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davlat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muhofazasidadir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   </a:t>
            </a:r>
          </a:p>
        </p:txBody>
      </p:sp>
    </p:spTree>
    <p:extLst>
      <p:ext uri="{BB962C8B-B14F-4D97-AF65-F5344CB8AC3E}">
        <p14:creationId xmlns:p14="http://schemas.microsoft.com/office/powerpoint/2010/main" val="830485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4" grpId="0">
        <p:bldAsOne/>
      </p:bldGraphic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24772"/>
            <a:ext cx="5580620" cy="334298"/>
          </a:xfrm>
          <a:prstGeom prst="rect">
            <a:avLst/>
          </a:prstGeom>
          <a:solidFill>
            <a:srgbClr val="0000FF"/>
          </a:solidFill>
        </p:spPr>
        <p:txBody>
          <a:bodyPr vert="horz" wrap="square" lIns="0" tIns="16486" rIns="0" bIns="0" rtlCol="0" anchor="ctr">
            <a:spAutoFit/>
          </a:bodyPr>
          <a:lstStyle/>
          <a:p>
            <a:pPr marL="18386">
              <a:spcBef>
                <a:spcPts val="110"/>
              </a:spcBef>
            </a:pPr>
            <a:r>
              <a:rPr lang="nn-NO" sz="2400" dirty="0" smtClean="0">
                <a:solidFill>
                  <a:schemeClr val="tx1"/>
                </a:solidFill>
              </a:rPr>
              <a:t>Biriktiruv bog‘lovchilari</a:t>
            </a:r>
            <a:endParaRPr lang="nn-NO" sz="3600" dirty="0">
              <a:solidFill>
                <a:schemeClr val="tx1"/>
              </a:solidFill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324057363"/>
              </p:ext>
            </p:extLst>
          </p:nvPr>
        </p:nvGraphicFramePr>
        <p:xfrm>
          <a:off x="1763601" y="500448"/>
          <a:ext cx="2124236" cy="25597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43421" y="755948"/>
            <a:ext cx="187220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A’lo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o‘qish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bizning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sizning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asosiy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vazifamiz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35809" y="755948"/>
            <a:ext cx="187220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Keyin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lahza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ko‘zini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yumdi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yuziga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kaftini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bosdi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3420" y="1836068"/>
            <a:ext cx="169218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Onasi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bolasining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ko‘zlarida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      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zor</a:t>
            </a:r>
            <a:r>
              <a:rPr lang="en-US" sz="1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-u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mushtoqlik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olovini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ko‘rdi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43874" y="1764060"/>
            <a:ext cx="169218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O‘tkan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kunlar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romanini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o‘qidim</a:t>
            </a:r>
            <a:r>
              <a:rPr lang="en-US" sz="1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-u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kitob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meni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asir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etib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qo‘yganligini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bildim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9100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7" grpId="0">
        <p:bldAsOne/>
      </p:bldGraphic>
      <p:bldP spid="8" grpId="0"/>
      <p:bldP spid="9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409" y="18909"/>
            <a:ext cx="5687442" cy="546023"/>
          </a:xfrm>
          <a:prstGeom prst="rect">
            <a:avLst/>
          </a:prstGeom>
          <a:solidFill>
            <a:srgbClr val="0000FF"/>
          </a:solidFill>
        </p:spPr>
        <p:txBody>
          <a:bodyPr vert="horz" wrap="square" lIns="0" tIns="16486" rIns="0" bIns="0" rtlCol="0" anchor="ctr">
            <a:spAutoFit/>
          </a:bodyPr>
          <a:lstStyle/>
          <a:p>
            <a:pPr marL="18386">
              <a:spcBef>
                <a:spcPts val="110"/>
              </a:spcBef>
            </a:pPr>
            <a:r>
              <a:rPr lang="nn-NO" sz="2000" dirty="0" smtClean="0">
                <a:solidFill>
                  <a:schemeClr val="tx1"/>
                </a:solidFill>
              </a:rPr>
              <a:t>Biriktiruv bog‘lovchilari yordamida </a:t>
            </a:r>
            <a:br>
              <a:rPr lang="nn-NO" sz="2000" dirty="0" smtClean="0">
                <a:solidFill>
                  <a:schemeClr val="tx1"/>
                </a:solidFill>
              </a:rPr>
            </a:br>
            <a:r>
              <a:rPr lang="nn-NO" sz="2000" dirty="0" smtClean="0">
                <a:solidFill>
                  <a:schemeClr val="tx1"/>
                </a:solidFill>
              </a:rPr>
              <a:t>bog‘langan qo‘shma gaplar </a:t>
            </a:r>
            <a:endParaRPr lang="nn-NO" sz="32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635809" y="703203"/>
            <a:ext cx="914400" cy="914400"/>
          </a:xfrm>
          <a:prstGeom prst="rect">
            <a:avLst/>
          </a:prstGeom>
          <a:solidFill>
            <a:srgbClr val="00FF00"/>
          </a:solidFill>
          <a:ln>
            <a:solidFill>
              <a:srgbClr val="00FF00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i="1" dirty="0" smtClean="0"/>
          </a:p>
          <a:p>
            <a:pPr algn="ctr"/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223541" y="705644"/>
            <a:ext cx="914400" cy="914400"/>
          </a:xfrm>
          <a:prstGeom prst="rect">
            <a:avLst/>
          </a:prstGeom>
          <a:solidFill>
            <a:srgbClr val="00FF00"/>
          </a:solidFill>
          <a:ln>
            <a:solidFill>
              <a:srgbClr val="00FF00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i="1" dirty="0"/>
          </a:p>
        </p:txBody>
      </p:sp>
      <p:cxnSp>
        <p:nvCxnSpPr>
          <p:cNvPr id="11" name="Прямая соединительная линия 10"/>
          <p:cNvCxnSpPr>
            <a:stCxn id="6" idx="3"/>
            <a:endCxn id="3" idx="1"/>
          </p:cNvCxnSpPr>
          <p:nvPr/>
        </p:nvCxnSpPr>
        <p:spPr>
          <a:xfrm flipV="1">
            <a:off x="2137941" y="1160403"/>
            <a:ext cx="1497868" cy="2441"/>
          </a:xfrm>
          <a:prstGeom prst="line">
            <a:avLst/>
          </a:prstGeom>
          <a:ln>
            <a:solidFill>
              <a:srgbClr val="00FF00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169625" y="1872072"/>
            <a:ext cx="543450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Biriktiruv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bog‘lovchisi</a:t>
            </a:r>
            <a:r>
              <a:rPr lang="en-US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qo‘shma</a:t>
            </a:r>
            <a:r>
              <a:rPr lang="en-US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gapning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1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payt</a:t>
            </a:r>
            <a:r>
              <a:rPr lang="en-US" sz="1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sabab-natija</a:t>
            </a:r>
            <a:r>
              <a:rPr lang="en-US" sz="1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munosabatlarida</a:t>
            </a:r>
            <a:r>
              <a:rPr lang="en-US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qismlarini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1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bog‘lab</a:t>
            </a:r>
            <a:r>
              <a:rPr lang="en-US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keladi</a:t>
            </a:r>
            <a:r>
              <a:rPr lang="en-US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92064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409" y="146113"/>
            <a:ext cx="5508612" cy="387261"/>
          </a:xfrm>
          <a:prstGeom prst="rect">
            <a:avLst/>
          </a:prstGeom>
          <a:solidFill>
            <a:srgbClr val="0000FF"/>
          </a:solidFill>
        </p:spPr>
        <p:txBody>
          <a:bodyPr vert="horz" wrap="square" lIns="0" tIns="16486" rIns="0" bIns="0" rtlCol="0" anchor="ctr">
            <a:spAutoFit/>
          </a:bodyPr>
          <a:lstStyle/>
          <a:p>
            <a:pPr marL="18386">
              <a:spcBef>
                <a:spcPts val="110"/>
              </a:spcBef>
            </a:pPr>
            <a:r>
              <a:rPr lang="nn-NO" sz="1400" dirty="0" smtClean="0">
                <a:solidFill>
                  <a:schemeClr val="tx1"/>
                </a:solidFill>
              </a:rPr>
              <a:t>BOG‘LANGAN QO‘SHMA GAPLBIRIKTIRUV BOG‘LOVCHILARI YORDAMIDA </a:t>
            </a:r>
            <a:endParaRPr lang="nn-NO" sz="1400" dirty="0">
              <a:solidFill>
                <a:schemeClr val="tx1"/>
              </a:solidFill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065051764"/>
              </p:ext>
            </p:extLst>
          </p:nvPr>
        </p:nvGraphicFramePr>
        <p:xfrm>
          <a:off x="143421" y="593598"/>
          <a:ext cx="5472608" cy="25746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Выноска 1 7"/>
          <p:cNvSpPr/>
          <p:nvPr/>
        </p:nvSpPr>
        <p:spPr>
          <a:xfrm>
            <a:off x="3419785" y="2918273"/>
            <a:ext cx="1656184" cy="306324"/>
          </a:xfrm>
          <a:prstGeom prst="borderCallout1">
            <a:avLst>
              <a:gd name="adj1" fmla="val 44707"/>
              <a:gd name="adj2" fmla="val -2572"/>
              <a:gd name="adj3" fmla="val -48435"/>
              <a:gd name="adj4" fmla="val -21475"/>
            </a:avLst>
          </a:prstGeom>
          <a:solidFill>
            <a:schemeClr val="accent1"/>
          </a:solidFill>
          <a:ln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i="1" dirty="0" err="1" smtClean="0">
                <a:latin typeface="Arial" pitchFamily="34" charset="0"/>
                <a:cs typeface="Arial" pitchFamily="34" charset="0"/>
              </a:rPr>
              <a:t>natijada</a:t>
            </a:r>
            <a:endParaRPr lang="ru-RU" sz="1600" b="1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66249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5" grpId="0">
        <p:bldAsOne/>
      </p:bldGraphic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8" y="106640"/>
            <a:ext cx="5652032" cy="334298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r>
              <a:rPr lang="en-US" sz="2400" dirty="0" err="1" smtClean="0"/>
              <a:t>Payt</a:t>
            </a:r>
            <a:r>
              <a:rPr lang="en-US" sz="2400" dirty="0" smtClean="0"/>
              <a:t>  </a:t>
            </a:r>
            <a:r>
              <a:rPr lang="en-US" sz="2400" dirty="0" err="1" smtClean="0"/>
              <a:t>munosabati</a:t>
            </a:r>
            <a:endParaRPr lang="en-US" sz="2400" dirty="0"/>
          </a:p>
        </p:txBody>
      </p:sp>
      <p:sp>
        <p:nvSpPr>
          <p:cNvPr id="9" name="Freeform 147">
            <a:extLst>
              <a:ext uri="{FF2B5EF4-FFF2-40B4-BE49-F238E27FC236}">
                <a16:creationId xmlns="" xmlns:a16="http://schemas.microsoft.com/office/drawing/2014/main" xmlns:lc="http://schemas.openxmlformats.org/drawingml/2006/lockedCanvas" id="{F69AF892-BA2F-4435-8550-1BDFCF2AFA87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930468" y="540870"/>
            <a:ext cx="245369" cy="309937"/>
          </a:xfrm>
          <a:custGeom>
            <a:avLst/>
            <a:gdLst>
              <a:gd name="T0" fmla="*/ 484 w 800"/>
              <a:gd name="T1" fmla="*/ 0 h 1011"/>
              <a:gd name="T2" fmla="*/ 463 w 800"/>
              <a:gd name="T3" fmla="*/ 990 h 1011"/>
              <a:gd name="T4" fmla="*/ 779 w 800"/>
              <a:gd name="T5" fmla="*/ 1011 h 1011"/>
              <a:gd name="T6" fmla="*/ 800 w 800"/>
              <a:gd name="T7" fmla="*/ 21 h 1011"/>
              <a:gd name="T8" fmla="*/ 758 w 800"/>
              <a:gd name="T9" fmla="*/ 969 h 1011"/>
              <a:gd name="T10" fmla="*/ 505 w 800"/>
              <a:gd name="T11" fmla="*/ 843 h 1011"/>
              <a:gd name="T12" fmla="*/ 589 w 800"/>
              <a:gd name="T13" fmla="*/ 800 h 1011"/>
              <a:gd name="T14" fmla="*/ 505 w 800"/>
              <a:gd name="T15" fmla="*/ 716 h 1011"/>
              <a:gd name="T16" fmla="*/ 589 w 800"/>
              <a:gd name="T17" fmla="*/ 674 h 1011"/>
              <a:gd name="T18" fmla="*/ 505 w 800"/>
              <a:gd name="T19" fmla="*/ 590 h 1011"/>
              <a:gd name="T20" fmla="*/ 589 w 800"/>
              <a:gd name="T21" fmla="*/ 548 h 1011"/>
              <a:gd name="T22" fmla="*/ 505 w 800"/>
              <a:gd name="T23" fmla="*/ 464 h 1011"/>
              <a:gd name="T24" fmla="*/ 589 w 800"/>
              <a:gd name="T25" fmla="*/ 421 h 1011"/>
              <a:gd name="T26" fmla="*/ 505 w 800"/>
              <a:gd name="T27" fmla="*/ 337 h 1011"/>
              <a:gd name="T28" fmla="*/ 589 w 800"/>
              <a:gd name="T29" fmla="*/ 295 h 1011"/>
              <a:gd name="T30" fmla="*/ 505 w 800"/>
              <a:gd name="T31" fmla="*/ 211 h 1011"/>
              <a:gd name="T32" fmla="*/ 589 w 800"/>
              <a:gd name="T33" fmla="*/ 169 h 1011"/>
              <a:gd name="T34" fmla="*/ 505 w 800"/>
              <a:gd name="T35" fmla="*/ 43 h 1011"/>
              <a:gd name="T36" fmla="*/ 758 w 800"/>
              <a:gd name="T37" fmla="*/ 969 h 1011"/>
              <a:gd name="T38" fmla="*/ 130 w 800"/>
              <a:gd name="T39" fmla="*/ 52 h 1011"/>
              <a:gd name="T40" fmla="*/ 0 w 800"/>
              <a:gd name="T41" fmla="*/ 253 h 1011"/>
              <a:gd name="T42" fmla="*/ 105 w 800"/>
              <a:gd name="T43" fmla="*/ 969 h 1011"/>
              <a:gd name="T44" fmla="*/ 295 w 800"/>
              <a:gd name="T45" fmla="*/ 864 h 1011"/>
              <a:gd name="T46" fmla="*/ 291 w 800"/>
              <a:gd name="T47" fmla="*/ 241 h 1011"/>
              <a:gd name="T48" fmla="*/ 147 w 800"/>
              <a:gd name="T49" fmla="*/ 102 h 1011"/>
              <a:gd name="T50" fmla="*/ 117 w 800"/>
              <a:gd name="T51" fmla="*/ 148 h 1011"/>
              <a:gd name="T52" fmla="*/ 42 w 800"/>
              <a:gd name="T53" fmla="*/ 347 h 1011"/>
              <a:gd name="T54" fmla="*/ 84 w 800"/>
              <a:gd name="T55" fmla="*/ 716 h 1011"/>
              <a:gd name="T56" fmla="*/ 42 w 800"/>
              <a:gd name="T57" fmla="*/ 347 h 1011"/>
              <a:gd name="T58" fmla="*/ 189 w 800"/>
              <a:gd name="T59" fmla="*/ 927 h 1011"/>
              <a:gd name="T60" fmla="*/ 42 w 800"/>
              <a:gd name="T61" fmla="*/ 864 h 1011"/>
              <a:gd name="T62" fmla="*/ 253 w 800"/>
              <a:gd name="T63" fmla="*/ 843 h 1011"/>
              <a:gd name="T64" fmla="*/ 253 w 800"/>
              <a:gd name="T65" fmla="*/ 800 h 1011"/>
              <a:gd name="T66" fmla="*/ 42 w 800"/>
              <a:gd name="T67" fmla="*/ 758 h 1011"/>
              <a:gd name="T68" fmla="*/ 253 w 800"/>
              <a:gd name="T69" fmla="*/ 800 h 1011"/>
              <a:gd name="T70" fmla="*/ 126 w 800"/>
              <a:gd name="T71" fmla="*/ 347 h 1011"/>
              <a:gd name="T72" fmla="*/ 168 w 800"/>
              <a:gd name="T73" fmla="*/ 347 h 1011"/>
              <a:gd name="T74" fmla="*/ 126 w 800"/>
              <a:gd name="T75" fmla="*/ 716 h 1011"/>
              <a:gd name="T76" fmla="*/ 211 w 800"/>
              <a:gd name="T77" fmla="*/ 716 h 1011"/>
              <a:gd name="T78" fmla="*/ 253 w 800"/>
              <a:gd name="T79" fmla="*/ 347 h 1011"/>
              <a:gd name="T80" fmla="*/ 253 w 800"/>
              <a:gd name="T81" fmla="*/ 274 h 1011"/>
              <a:gd name="T82" fmla="*/ 168 w 800"/>
              <a:gd name="T83" fmla="*/ 274 h 1011"/>
              <a:gd name="T84" fmla="*/ 126 w 800"/>
              <a:gd name="T85" fmla="*/ 274 h 1011"/>
              <a:gd name="T86" fmla="*/ 42 w 800"/>
              <a:gd name="T87" fmla="*/ 274 h 1011"/>
              <a:gd name="T88" fmla="*/ 88 w 800"/>
              <a:gd name="T89" fmla="*/ 190 h 1011"/>
              <a:gd name="T90" fmla="*/ 253 w 800"/>
              <a:gd name="T91" fmla="*/ 259 h 10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800" h="1011">
                <a:moveTo>
                  <a:pt x="779" y="0"/>
                </a:moveTo>
                <a:cubicBezTo>
                  <a:pt x="484" y="0"/>
                  <a:pt x="484" y="0"/>
                  <a:pt x="484" y="0"/>
                </a:cubicBezTo>
                <a:cubicBezTo>
                  <a:pt x="473" y="0"/>
                  <a:pt x="463" y="10"/>
                  <a:pt x="463" y="21"/>
                </a:cubicBezTo>
                <a:cubicBezTo>
                  <a:pt x="463" y="990"/>
                  <a:pt x="463" y="990"/>
                  <a:pt x="463" y="990"/>
                </a:cubicBezTo>
                <a:cubicBezTo>
                  <a:pt x="463" y="1001"/>
                  <a:pt x="473" y="1011"/>
                  <a:pt x="484" y="1011"/>
                </a:cubicBezTo>
                <a:cubicBezTo>
                  <a:pt x="779" y="1011"/>
                  <a:pt x="779" y="1011"/>
                  <a:pt x="779" y="1011"/>
                </a:cubicBezTo>
                <a:cubicBezTo>
                  <a:pt x="791" y="1011"/>
                  <a:pt x="800" y="1001"/>
                  <a:pt x="800" y="990"/>
                </a:cubicBezTo>
                <a:cubicBezTo>
                  <a:pt x="800" y="21"/>
                  <a:pt x="800" y="21"/>
                  <a:pt x="800" y="21"/>
                </a:cubicBezTo>
                <a:cubicBezTo>
                  <a:pt x="800" y="10"/>
                  <a:pt x="791" y="0"/>
                  <a:pt x="779" y="0"/>
                </a:cubicBezTo>
                <a:close/>
                <a:moveTo>
                  <a:pt x="758" y="969"/>
                </a:moveTo>
                <a:cubicBezTo>
                  <a:pt x="505" y="969"/>
                  <a:pt x="505" y="969"/>
                  <a:pt x="505" y="969"/>
                </a:cubicBezTo>
                <a:cubicBezTo>
                  <a:pt x="505" y="843"/>
                  <a:pt x="505" y="843"/>
                  <a:pt x="505" y="843"/>
                </a:cubicBezTo>
                <a:cubicBezTo>
                  <a:pt x="589" y="843"/>
                  <a:pt x="589" y="843"/>
                  <a:pt x="589" y="843"/>
                </a:cubicBezTo>
                <a:cubicBezTo>
                  <a:pt x="589" y="800"/>
                  <a:pt x="589" y="800"/>
                  <a:pt x="589" y="800"/>
                </a:cubicBezTo>
                <a:cubicBezTo>
                  <a:pt x="505" y="800"/>
                  <a:pt x="505" y="800"/>
                  <a:pt x="505" y="800"/>
                </a:cubicBezTo>
                <a:cubicBezTo>
                  <a:pt x="505" y="716"/>
                  <a:pt x="505" y="716"/>
                  <a:pt x="505" y="716"/>
                </a:cubicBezTo>
                <a:cubicBezTo>
                  <a:pt x="589" y="716"/>
                  <a:pt x="589" y="716"/>
                  <a:pt x="589" y="716"/>
                </a:cubicBezTo>
                <a:cubicBezTo>
                  <a:pt x="589" y="674"/>
                  <a:pt x="589" y="674"/>
                  <a:pt x="589" y="674"/>
                </a:cubicBezTo>
                <a:cubicBezTo>
                  <a:pt x="505" y="674"/>
                  <a:pt x="505" y="674"/>
                  <a:pt x="505" y="674"/>
                </a:cubicBezTo>
                <a:cubicBezTo>
                  <a:pt x="505" y="590"/>
                  <a:pt x="505" y="590"/>
                  <a:pt x="505" y="590"/>
                </a:cubicBezTo>
                <a:cubicBezTo>
                  <a:pt x="589" y="590"/>
                  <a:pt x="589" y="590"/>
                  <a:pt x="589" y="590"/>
                </a:cubicBezTo>
                <a:cubicBezTo>
                  <a:pt x="589" y="548"/>
                  <a:pt x="589" y="548"/>
                  <a:pt x="589" y="548"/>
                </a:cubicBezTo>
                <a:cubicBezTo>
                  <a:pt x="505" y="548"/>
                  <a:pt x="505" y="548"/>
                  <a:pt x="505" y="548"/>
                </a:cubicBezTo>
                <a:cubicBezTo>
                  <a:pt x="505" y="464"/>
                  <a:pt x="505" y="464"/>
                  <a:pt x="505" y="464"/>
                </a:cubicBezTo>
                <a:cubicBezTo>
                  <a:pt x="589" y="464"/>
                  <a:pt x="589" y="464"/>
                  <a:pt x="589" y="464"/>
                </a:cubicBezTo>
                <a:cubicBezTo>
                  <a:pt x="589" y="421"/>
                  <a:pt x="589" y="421"/>
                  <a:pt x="589" y="421"/>
                </a:cubicBezTo>
                <a:cubicBezTo>
                  <a:pt x="505" y="421"/>
                  <a:pt x="505" y="421"/>
                  <a:pt x="505" y="421"/>
                </a:cubicBezTo>
                <a:cubicBezTo>
                  <a:pt x="505" y="337"/>
                  <a:pt x="505" y="337"/>
                  <a:pt x="505" y="337"/>
                </a:cubicBezTo>
                <a:cubicBezTo>
                  <a:pt x="589" y="337"/>
                  <a:pt x="589" y="337"/>
                  <a:pt x="589" y="337"/>
                </a:cubicBezTo>
                <a:cubicBezTo>
                  <a:pt x="589" y="295"/>
                  <a:pt x="589" y="295"/>
                  <a:pt x="589" y="295"/>
                </a:cubicBezTo>
                <a:cubicBezTo>
                  <a:pt x="505" y="295"/>
                  <a:pt x="505" y="295"/>
                  <a:pt x="505" y="295"/>
                </a:cubicBezTo>
                <a:cubicBezTo>
                  <a:pt x="505" y="211"/>
                  <a:pt x="505" y="211"/>
                  <a:pt x="505" y="211"/>
                </a:cubicBezTo>
                <a:cubicBezTo>
                  <a:pt x="589" y="211"/>
                  <a:pt x="589" y="211"/>
                  <a:pt x="589" y="211"/>
                </a:cubicBezTo>
                <a:cubicBezTo>
                  <a:pt x="589" y="169"/>
                  <a:pt x="589" y="169"/>
                  <a:pt x="589" y="169"/>
                </a:cubicBezTo>
                <a:cubicBezTo>
                  <a:pt x="505" y="169"/>
                  <a:pt x="505" y="169"/>
                  <a:pt x="505" y="169"/>
                </a:cubicBezTo>
                <a:cubicBezTo>
                  <a:pt x="505" y="43"/>
                  <a:pt x="505" y="43"/>
                  <a:pt x="505" y="43"/>
                </a:cubicBezTo>
                <a:cubicBezTo>
                  <a:pt x="758" y="43"/>
                  <a:pt x="758" y="43"/>
                  <a:pt x="758" y="43"/>
                </a:cubicBezTo>
                <a:lnTo>
                  <a:pt x="758" y="969"/>
                </a:lnTo>
                <a:close/>
                <a:moveTo>
                  <a:pt x="165" y="52"/>
                </a:moveTo>
                <a:cubicBezTo>
                  <a:pt x="157" y="40"/>
                  <a:pt x="138" y="40"/>
                  <a:pt x="130" y="52"/>
                </a:cubicBezTo>
                <a:cubicBezTo>
                  <a:pt x="4" y="241"/>
                  <a:pt x="4" y="241"/>
                  <a:pt x="4" y="241"/>
                </a:cubicBezTo>
                <a:cubicBezTo>
                  <a:pt x="1" y="245"/>
                  <a:pt x="0" y="249"/>
                  <a:pt x="0" y="253"/>
                </a:cubicBezTo>
                <a:cubicBezTo>
                  <a:pt x="0" y="864"/>
                  <a:pt x="0" y="864"/>
                  <a:pt x="0" y="864"/>
                </a:cubicBezTo>
                <a:cubicBezTo>
                  <a:pt x="0" y="922"/>
                  <a:pt x="47" y="969"/>
                  <a:pt x="105" y="969"/>
                </a:cubicBezTo>
                <a:cubicBezTo>
                  <a:pt x="189" y="969"/>
                  <a:pt x="189" y="969"/>
                  <a:pt x="189" y="969"/>
                </a:cubicBezTo>
                <a:cubicBezTo>
                  <a:pt x="248" y="969"/>
                  <a:pt x="295" y="922"/>
                  <a:pt x="295" y="864"/>
                </a:cubicBezTo>
                <a:cubicBezTo>
                  <a:pt x="295" y="253"/>
                  <a:pt x="295" y="253"/>
                  <a:pt x="295" y="253"/>
                </a:cubicBezTo>
                <a:cubicBezTo>
                  <a:pt x="295" y="249"/>
                  <a:pt x="293" y="245"/>
                  <a:pt x="291" y="241"/>
                </a:cubicBezTo>
                <a:lnTo>
                  <a:pt x="165" y="52"/>
                </a:lnTo>
                <a:close/>
                <a:moveTo>
                  <a:pt x="147" y="102"/>
                </a:moveTo>
                <a:cubicBezTo>
                  <a:pt x="178" y="148"/>
                  <a:pt x="178" y="148"/>
                  <a:pt x="178" y="148"/>
                </a:cubicBezTo>
                <a:cubicBezTo>
                  <a:pt x="117" y="148"/>
                  <a:pt x="117" y="148"/>
                  <a:pt x="117" y="148"/>
                </a:cubicBezTo>
                <a:lnTo>
                  <a:pt x="147" y="102"/>
                </a:lnTo>
                <a:close/>
                <a:moveTo>
                  <a:pt x="42" y="347"/>
                </a:moveTo>
                <a:cubicBezTo>
                  <a:pt x="55" y="354"/>
                  <a:pt x="69" y="358"/>
                  <a:pt x="84" y="358"/>
                </a:cubicBezTo>
                <a:cubicBezTo>
                  <a:pt x="84" y="716"/>
                  <a:pt x="84" y="716"/>
                  <a:pt x="84" y="716"/>
                </a:cubicBezTo>
                <a:cubicBezTo>
                  <a:pt x="42" y="716"/>
                  <a:pt x="42" y="716"/>
                  <a:pt x="42" y="716"/>
                </a:cubicBezTo>
                <a:lnTo>
                  <a:pt x="42" y="347"/>
                </a:lnTo>
                <a:close/>
                <a:moveTo>
                  <a:pt x="253" y="864"/>
                </a:moveTo>
                <a:cubicBezTo>
                  <a:pt x="253" y="898"/>
                  <a:pt x="224" y="927"/>
                  <a:pt x="189" y="927"/>
                </a:cubicBezTo>
                <a:cubicBezTo>
                  <a:pt x="105" y="927"/>
                  <a:pt x="105" y="927"/>
                  <a:pt x="105" y="927"/>
                </a:cubicBezTo>
                <a:cubicBezTo>
                  <a:pt x="70" y="927"/>
                  <a:pt x="42" y="898"/>
                  <a:pt x="42" y="864"/>
                </a:cubicBezTo>
                <a:cubicBezTo>
                  <a:pt x="42" y="843"/>
                  <a:pt x="42" y="843"/>
                  <a:pt x="42" y="843"/>
                </a:cubicBezTo>
                <a:cubicBezTo>
                  <a:pt x="253" y="843"/>
                  <a:pt x="253" y="843"/>
                  <a:pt x="253" y="843"/>
                </a:cubicBezTo>
                <a:lnTo>
                  <a:pt x="253" y="864"/>
                </a:lnTo>
                <a:close/>
                <a:moveTo>
                  <a:pt x="253" y="800"/>
                </a:moveTo>
                <a:cubicBezTo>
                  <a:pt x="42" y="800"/>
                  <a:pt x="42" y="800"/>
                  <a:pt x="42" y="800"/>
                </a:cubicBezTo>
                <a:cubicBezTo>
                  <a:pt x="42" y="758"/>
                  <a:pt x="42" y="758"/>
                  <a:pt x="42" y="758"/>
                </a:cubicBezTo>
                <a:cubicBezTo>
                  <a:pt x="253" y="758"/>
                  <a:pt x="253" y="758"/>
                  <a:pt x="253" y="758"/>
                </a:cubicBezTo>
                <a:lnTo>
                  <a:pt x="253" y="800"/>
                </a:lnTo>
                <a:close/>
                <a:moveTo>
                  <a:pt x="126" y="716"/>
                </a:moveTo>
                <a:cubicBezTo>
                  <a:pt x="126" y="347"/>
                  <a:pt x="126" y="347"/>
                  <a:pt x="126" y="347"/>
                </a:cubicBezTo>
                <a:cubicBezTo>
                  <a:pt x="134" y="342"/>
                  <a:pt x="141" y="337"/>
                  <a:pt x="147" y="330"/>
                </a:cubicBezTo>
                <a:cubicBezTo>
                  <a:pt x="153" y="337"/>
                  <a:pt x="160" y="342"/>
                  <a:pt x="168" y="347"/>
                </a:cubicBezTo>
                <a:cubicBezTo>
                  <a:pt x="168" y="716"/>
                  <a:pt x="168" y="716"/>
                  <a:pt x="168" y="716"/>
                </a:cubicBezTo>
                <a:lnTo>
                  <a:pt x="126" y="716"/>
                </a:lnTo>
                <a:close/>
                <a:moveTo>
                  <a:pt x="253" y="716"/>
                </a:moveTo>
                <a:cubicBezTo>
                  <a:pt x="211" y="716"/>
                  <a:pt x="211" y="716"/>
                  <a:pt x="211" y="716"/>
                </a:cubicBezTo>
                <a:cubicBezTo>
                  <a:pt x="211" y="358"/>
                  <a:pt x="211" y="358"/>
                  <a:pt x="211" y="358"/>
                </a:cubicBezTo>
                <a:cubicBezTo>
                  <a:pt x="226" y="358"/>
                  <a:pt x="240" y="354"/>
                  <a:pt x="253" y="347"/>
                </a:cubicBezTo>
                <a:lnTo>
                  <a:pt x="253" y="716"/>
                </a:lnTo>
                <a:close/>
                <a:moveTo>
                  <a:pt x="253" y="274"/>
                </a:moveTo>
                <a:cubicBezTo>
                  <a:pt x="253" y="297"/>
                  <a:pt x="234" y="316"/>
                  <a:pt x="211" y="316"/>
                </a:cubicBezTo>
                <a:cubicBezTo>
                  <a:pt x="187" y="316"/>
                  <a:pt x="168" y="297"/>
                  <a:pt x="168" y="274"/>
                </a:cubicBezTo>
                <a:cubicBezTo>
                  <a:pt x="168" y="262"/>
                  <a:pt x="159" y="253"/>
                  <a:pt x="147" y="253"/>
                </a:cubicBezTo>
                <a:cubicBezTo>
                  <a:pt x="136" y="253"/>
                  <a:pt x="126" y="262"/>
                  <a:pt x="126" y="274"/>
                </a:cubicBezTo>
                <a:cubicBezTo>
                  <a:pt x="126" y="297"/>
                  <a:pt x="107" y="316"/>
                  <a:pt x="84" y="316"/>
                </a:cubicBezTo>
                <a:cubicBezTo>
                  <a:pt x="61" y="316"/>
                  <a:pt x="42" y="297"/>
                  <a:pt x="42" y="274"/>
                </a:cubicBezTo>
                <a:cubicBezTo>
                  <a:pt x="42" y="259"/>
                  <a:pt x="42" y="259"/>
                  <a:pt x="42" y="259"/>
                </a:cubicBezTo>
                <a:cubicBezTo>
                  <a:pt x="88" y="190"/>
                  <a:pt x="88" y="190"/>
                  <a:pt x="88" y="190"/>
                </a:cubicBezTo>
                <a:cubicBezTo>
                  <a:pt x="206" y="190"/>
                  <a:pt x="206" y="190"/>
                  <a:pt x="206" y="190"/>
                </a:cubicBezTo>
                <a:cubicBezTo>
                  <a:pt x="253" y="259"/>
                  <a:pt x="253" y="259"/>
                  <a:pt x="253" y="259"/>
                </a:cubicBezTo>
                <a:lnTo>
                  <a:pt x="253" y="27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512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Freeform 21">
            <a:extLst>
              <a:ext uri="{FF2B5EF4-FFF2-40B4-BE49-F238E27FC236}">
                <a16:creationId xmlns="" xmlns:a16="http://schemas.microsoft.com/office/drawing/2014/main" xmlns:lc="http://schemas.openxmlformats.org/drawingml/2006/lockedCanvas" id="{9ABCCB2B-6DB1-4F97-9A3A-EDEE44775B72}"/>
              </a:ext>
            </a:extLst>
          </p:cNvPr>
          <p:cNvSpPr>
            <a:spLocks noEditPoints="1"/>
          </p:cNvSpPr>
          <p:nvPr/>
        </p:nvSpPr>
        <p:spPr bwMode="auto">
          <a:xfrm>
            <a:off x="910367" y="2376753"/>
            <a:ext cx="309486" cy="308949"/>
          </a:xfrm>
          <a:custGeom>
            <a:avLst/>
            <a:gdLst>
              <a:gd name="T0" fmla="*/ 350 w 800"/>
              <a:gd name="T1" fmla="*/ 639 h 798"/>
              <a:gd name="T2" fmla="*/ 270 w 800"/>
              <a:gd name="T3" fmla="*/ 719 h 798"/>
              <a:gd name="T4" fmla="*/ 350 w 800"/>
              <a:gd name="T5" fmla="*/ 798 h 798"/>
              <a:gd name="T6" fmla="*/ 430 w 800"/>
              <a:gd name="T7" fmla="*/ 719 h 798"/>
              <a:gd name="T8" fmla="*/ 350 w 800"/>
              <a:gd name="T9" fmla="*/ 639 h 798"/>
              <a:gd name="T10" fmla="*/ 350 w 800"/>
              <a:gd name="T11" fmla="*/ 763 h 798"/>
              <a:gd name="T12" fmla="*/ 306 w 800"/>
              <a:gd name="T13" fmla="*/ 719 h 798"/>
              <a:gd name="T14" fmla="*/ 350 w 800"/>
              <a:gd name="T15" fmla="*/ 674 h 798"/>
              <a:gd name="T16" fmla="*/ 394 w 800"/>
              <a:gd name="T17" fmla="*/ 719 h 798"/>
              <a:gd name="T18" fmla="*/ 350 w 800"/>
              <a:gd name="T19" fmla="*/ 763 h 798"/>
              <a:gd name="T20" fmla="*/ 600 w 800"/>
              <a:gd name="T21" fmla="*/ 639 h 798"/>
              <a:gd name="T22" fmla="*/ 520 w 800"/>
              <a:gd name="T23" fmla="*/ 719 h 798"/>
              <a:gd name="T24" fmla="*/ 600 w 800"/>
              <a:gd name="T25" fmla="*/ 798 h 798"/>
              <a:gd name="T26" fmla="*/ 680 w 800"/>
              <a:gd name="T27" fmla="*/ 719 h 798"/>
              <a:gd name="T28" fmla="*/ 600 w 800"/>
              <a:gd name="T29" fmla="*/ 639 h 798"/>
              <a:gd name="T30" fmla="*/ 600 w 800"/>
              <a:gd name="T31" fmla="*/ 763 h 798"/>
              <a:gd name="T32" fmla="*/ 556 w 800"/>
              <a:gd name="T33" fmla="*/ 719 h 798"/>
              <a:gd name="T34" fmla="*/ 600 w 800"/>
              <a:gd name="T35" fmla="*/ 674 h 798"/>
              <a:gd name="T36" fmla="*/ 645 w 800"/>
              <a:gd name="T37" fmla="*/ 719 h 798"/>
              <a:gd name="T38" fmla="*/ 600 w 800"/>
              <a:gd name="T39" fmla="*/ 763 h 798"/>
              <a:gd name="T40" fmla="*/ 796 w 800"/>
              <a:gd name="T41" fmla="*/ 202 h 798"/>
              <a:gd name="T42" fmla="*/ 782 w 800"/>
              <a:gd name="T43" fmla="*/ 195 h 798"/>
              <a:gd name="T44" fmla="*/ 182 w 800"/>
              <a:gd name="T45" fmla="*/ 195 h 798"/>
              <a:gd name="T46" fmla="*/ 132 w 800"/>
              <a:gd name="T47" fmla="*/ 13 h 798"/>
              <a:gd name="T48" fmla="*/ 132 w 800"/>
              <a:gd name="T49" fmla="*/ 12 h 798"/>
              <a:gd name="T50" fmla="*/ 130 w 800"/>
              <a:gd name="T51" fmla="*/ 8 h 798"/>
              <a:gd name="T52" fmla="*/ 128 w 800"/>
              <a:gd name="T53" fmla="*/ 6 h 798"/>
              <a:gd name="T54" fmla="*/ 126 w 800"/>
              <a:gd name="T55" fmla="*/ 3 h 798"/>
              <a:gd name="T56" fmla="*/ 123 w 800"/>
              <a:gd name="T57" fmla="*/ 2 h 798"/>
              <a:gd name="T58" fmla="*/ 120 w 800"/>
              <a:gd name="T59" fmla="*/ 0 h 798"/>
              <a:gd name="T60" fmla="*/ 116 w 800"/>
              <a:gd name="T61" fmla="*/ 0 h 798"/>
              <a:gd name="T62" fmla="*/ 115 w 800"/>
              <a:gd name="T63" fmla="*/ 0 h 798"/>
              <a:gd name="T64" fmla="*/ 17 w 800"/>
              <a:gd name="T65" fmla="*/ 0 h 798"/>
              <a:gd name="T66" fmla="*/ 0 w 800"/>
              <a:gd name="T67" fmla="*/ 17 h 798"/>
              <a:gd name="T68" fmla="*/ 17 w 800"/>
              <a:gd name="T69" fmla="*/ 35 h 798"/>
              <a:gd name="T70" fmla="*/ 102 w 800"/>
              <a:gd name="T71" fmla="*/ 35 h 798"/>
              <a:gd name="T72" fmla="*/ 151 w 800"/>
              <a:gd name="T73" fmla="*/ 217 h 798"/>
              <a:gd name="T74" fmla="*/ 240 w 800"/>
              <a:gd name="T75" fmla="*/ 576 h 798"/>
              <a:gd name="T76" fmla="*/ 257 w 800"/>
              <a:gd name="T77" fmla="*/ 590 h 798"/>
              <a:gd name="T78" fmla="*/ 693 w 800"/>
              <a:gd name="T79" fmla="*/ 590 h 798"/>
              <a:gd name="T80" fmla="*/ 710 w 800"/>
              <a:gd name="T81" fmla="*/ 576 h 798"/>
              <a:gd name="T82" fmla="*/ 799 w 800"/>
              <a:gd name="T83" fmla="*/ 217 h 798"/>
              <a:gd name="T84" fmla="*/ 796 w 800"/>
              <a:gd name="T85" fmla="*/ 202 h 798"/>
              <a:gd name="T86" fmla="*/ 679 w 800"/>
              <a:gd name="T87" fmla="*/ 554 h 798"/>
              <a:gd name="T88" fmla="*/ 271 w 800"/>
              <a:gd name="T89" fmla="*/ 554 h 798"/>
              <a:gd name="T90" fmla="*/ 191 w 800"/>
              <a:gd name="T91" fmla="*/ 230 h 798"/>
              <a:gd name="T92" fmla="*/ 759 w 800"/>
              <a:gd name="T93" fmla="*/ 230 h 798"/>
              <a:gd name="T94" fmla="*/ 679 w 800"/>
              <a:gd name="T95" fmla="*/ 554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800" h="798">
                <a:moveTo>
                  <a:pt x="350" y="639"/>
                </a:moveTo>
                <a:cubicBezTo>
                  <a:pt x="306" y="639"/>
                  <a:pt x="270" y="675"/>
                  <a:pt x="270" y="719"/>
                </a:cubicBezTo>
                <a:cubicBezTo>
                  <a:pt x="270" y="763"/>
                  <a:pt x="306" y="798"/>
                  <a:pt x="350" y="798"/>
                </a:cubicBezTo>
                <a:cubicBezTo>
                  <a:pt x="394" y="798"/>
                  <a:pt x="430" y="763"/>
                  <a:pt x="430" y="719"/>
                </a:cubicBezTo>
                <a:cubicBezTo>
                  <a:pt x="430" y="675"/>
                  <a:pt x="394" y="639"/>
                  <a:pt x="350" y="639"/>
                </a:cubicBezTo>
                <a:close/>
                <a:moveTo>
                  <a:pt x="350" y="763"/>
                </a:moveTo>
                <a:cubicBezTo>
                  <a:pt x="325" y="763"/>
                  <a:pt x="306" y="743"/>
                  <a:pt x="306" y="719"/>
                </a:cubicBezTo>
                <a:cubicBezTo>
                  <a:pt x="306" y="694"/>
                  <a:pt x="325" y="674"/>
                  <a:pt x="350" y="674"/>
                </a:cubicBezTo>
                <a:cubicBezTo>
                  <a:pt x="374" y="674"/>
                  <a:pt x="394" y="694"/>
                  <a:pt x="394" y="719"/>
                </a:cubicBezTo>
                <a:cubicBezTo>
                  <a:pt x="394" y="743"/>
                  <a:pt x="374" y="763"/>
                  <a:pt x="350" y="763"/>
                </a:cubicBezTo>
                <a:close/>
                <a:moveTo>
                  <a:pt x="600" y="639"/>
                </a:moveTo>
                <a:cubicBezTo>
                  <a:pt x="556" y="639"/>
                  <a:pt x="520" y="675"/>
                  <a:pt x="520" y="719"/>
                </a:cubicBezTo>
                <a:cubicBezTo>
                  <a:pt x="520" y="763"/>
                  <a:pt x="556" y="798"/>
                  <a:pt x="600" y="798"/>
                </a:cubicBezTo>
                <a:cubicBezTo>
                  <a:pt x="644" y="798"/>
                  <a:pt x="680" y="763"/>
                  <a:pt x="680" y="719"/>
                </a:cubicBezTo>
                <a:cubicBezTo>
                  <a:pt x="680" y="675"/>
                  <a:pt x="644" y="639"/>
                  <a:pt x="600" y="639"/>
                </a:cubicBezTo>
                <a:close/>
                <a:moveTo>
                  <a:pt x="600" y="763"/>
                </a:moveTo>
                <a:cubicBezTo>
                  <a:pt x="576" y="763"/>
                  <a:pt x="556" y="743"/>
                  <a:pt x="556" y="719"/>
                </a:cubicBezTo>
                <a:cubicBezTo>
                  <a:pt x="556" y="694"/>
                  <a:pt x="576" y="674"/>
                  <a:pt x="600" y="674"/>
                </a:cubicBezTo>
                <a:cubicBezTo>
                  <a:pt x="625" y="674"/>
                  <a:pt x="645" y="694"/>
                  <a:pt x="645" y="719"/>
                </a:cubicBezTo>
                <a:cubicBezTo>
                  <a:pt x="645" y="743"/>
                  <a:pt x="625" y="763"/>
                  <a:pt x="600" y="763"/>
                </a:cubicBezTo>
                <a:close/>
                <a:moveTo>
                  <a:pt x="796" y="202"/>
                </a:moveTo>
                <a:cubicBezTo>
                  <a:pt x="793" y="197"/>
                  <a:pt x="787" y="195"/>
                  <a:pt x="782" y="195"/>
                </a:cubicBezTo>
                <a:cubicBezTo>
                  <a:pt x="182" y="195"/>
                  <a:pt x="182" y="195"/>
                  <a:pt x="182" y="195"/>
                </a:cubicBezTo>
                <a:cubicBezTo>
                  <a:pt x="132" y="13"/>
                  <a:pt x="132" y="13"/>
                  <a:pt x="132" y="13"/>
                </a:cubicBezTo>
                <a:cubicBezTo>
                  <a:pt x="132" y="12"/>
                  <a:pt x="132" y="12"/>
                  <a:pt x="132" y="12"/>
                </a:cubicBezTo>
                <a:cubicBezTo>
                  <a:pt x="131" y="10"/>
                  <a:pt x="131" y="9"/>
                  <a:pt x="130" y="8"/>
                </a:cubicBezTo>
                <a:cubicBezTo>
                  <a:pt x="130" y="7"/>
                  <a:pt x="129" y="6"/>
                  <a:pt x="128" y="6"/>
                </a:cubicBezTo>
                <a:cubicBezTo>
                  <a:pt x="128" y="5"/>
                  <a:pt x="127" y="4"/>
                  <a:pt x="126" y="3"/>
                </a:cubicBezTo>
                <a:cubicBezTo>
                  <a:pt x="125" y="3"/>
                  <a:pt x="124" y="2"/>
                  <a:pt x="123" y="2"/>
                </a:cubicBezTo>
                <a:cubicBezTo>
                  <a:pt x="122" y="1"/>
                  <a:pt x="121" y="1"/>
                  <a:pt x="120" y="0"/>
                </a:cubicBezTo>
                <a:cubicBezTo>
                  <a:pt x="119" y="0"/>
                  <a:pt x="118" y="0"/>
                  <a:pt x="116" y="0"/>
                </a:cubicBezTo>
                <a:cubicBezTo>
                  <a:pt x="116" y="0"/>
                  <a:pt x="116" y="0"/>
                  <a:pt x="115" y="0"/>
                </a:cubicBezTo>
                <a:cubicBezTo>
                  <a:pt x="17" y="0"/>
                  <a:pt x="17" y="0"/>
                  <a:pt x="17" y="0"/>
                </a:cubicBezTo>
                <a:cubicBezTo>
                  <a:pt x="8" y="0"/>
                  <a:pt x="0" y="8"/>
                  <a:pt x="0" y="17"/>
                </a:cubicBezTo>
                <a:cubicBezTo>
                  <a:pt x="0" y="27"/>
                  <a:pt x="8" y="35"/>
                  <a:pt x="17" y="35"/>
                </a:cubicBezTo>
                <a:cubicBezTo>
                  <a:pt x="102" y="35"/>
                  <a:pt x="102" y="35"/>
                  <a:pt x="102" y="35"/>
                </a:cubicBezTo>
                <a:cubicBezTo>
                  <a:pt x="151" y="217"/>
                  <a:pt x="151" y="217"/>
                  <a:pt x="151" y="217"/>
                </a:cubicBezTo>
                <a:cubicBezTo>
                  <a:pt x="240" y="576"/>
                  <a:pt x="240" y="576"/>
                  <a:pt x="240" y="576"/>
                </a:cubicBezTo>
                <a:cubicBezTo>
                  <a:pt x="242" y="584"/>
                  <a:pt x="249" y="590"/>
                  <a:pt x="257" y="590"/>
                </a:cubicBezTo>
                <a:cubicBezTo>
                  <a:pt x="693" y="590"/>
                  <a:pt x="693" y="590"/>
                  <a:pt x="693" y="590"/>
                </a:cubicBezTo>
                <a:cubicBezTo>
                  <a:pt x="701" y="590"/>
                  <a:pt x="708" y="584"/>
                  <a:pt x="710" y="576"/>
                </a:cubicBezTo>
                <a:cubicBezTo>
                  <a:pt x="799" y="217"/>
                  <a:pt x="799" y="217"/>
                  <a:pt x="799" y="217"/>
                </a:cubicBezTo>
                <a:cubicBezTo>
                  <a:pt x="800" y="212"/>
                  <a:pt x="799" y="206"/>
                  <a:pt x="796" y="202"/>
                </a:cubicBezTo>
                <a:close/>
                <a:moveTo>
                  <a:pt x="679" y="554"/>
                </a:moveTo>
                <a:cubicBezTo>
                  <a:pt x="271" y="554"/>
                  <a:pt x="271" y="554"/>
                  <a:pt x="271" y="554"/>
                </a:cubicBezTo>
                <a:cubicBezTo>
                  <a:pt x="191" y="230"/>
                  <a:pt x="191" y="230"/>
                  <a:pt x="191" y="230"/>
                </a:cubicBezTo>
                <a:cubicBezTo>
                  <a:pt x="759" y="230"/>
                  <a:pt x="759" y="230"/>
                  <a:pt x="759" y="230"/>
                </a:cubicBezTo>
                <a:lnTo>
                  <a:pt x="679" y="55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512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26">
            <a:extLst>
              <a:ext uri="{FF2B5EF4-FFF2-40B4-BE49-F238E27FC236}">
                <a16:creationId xmlns="" xmlns:a16="http://schemas.microsoft.com/office/drawing/2014/main" xmlns:lc="http://schemas.openxmlformats.org/drawingml/2006/lockedCanvas" id="{AC58152B-3734-4489-9B87-625B98250DFB}"/>
              </a:ext>
            </a:extLst>
          </p:cNvPr>
          <p:cNvSpPr/>
          <p:nvPr/>
        </p:nvSpPr>
        <p:spPr>
          <a:xfrm>
            <a:off x="2288838" y="523207"/>
            <a:ext cx="942023" cy="363626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Ins="172784" rtlCol="0" anchor="ctr">
            <a:spAutoFit/>
          </a:bodyPr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763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40%</a:t>
            </a:r>
          </a:p>
        </p:txBody>
      </p:sp>
      <p:sp>
        <p:nvSpPr>
          <p:cNvPr id="16" name="Rectangle 27">
            <a:extLst>
              <a:ext uri="{FF2B5EF4-FFF2-40B4-BE49-F238E27FC236}">
                <a16:creationId xmlns="" xmlns:a16="http://schemas.microsoft.com/office/drawing/2014/main" xmlns:lc="http://schemas.openxmlformats.org/drawingml/2006/lockedCanvas" id="{B023F572-0592-4164-A3B1-BAD7A8BB8EED}"/>
              </a:ext>
            </a:extLst>
          </p:cNvPr>
          <p:cNvSpPr/>
          <p:nvPr/>
        </p:nvSpPr>
        <p:spPr>
          <a:xfrm>
            <a:off x="1348759" y="551263"/>
            <a:ext cx="1444765" cy="315151"/>
          </a:xfrm>
          <a:prstGeom prst="rect">
            <a:avLst/>
          </a:prstGeom>
        </p:spPr>
        <p:txBody>
          <a:bodyPr wrap="square" lIns="0" rIns="0">
            <a:spAutoFit/>
          </a:bodyPr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</a:pPr>
            <a:r>
              <a:rPr lang="en-US" sz="1008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Creative</a:t>
            </a:r>
          </a:p>
          <a:p>
            <a:pPr>
              <a:lnSpc>
                <a:spcPct val="85000"/>
              </a:lnSpc>
            </a:pPr>
            <a:r>
              <a:rPr lang="en-US" sz="693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amet</a:t>
            </a:r>
          </a:p>
        </p:txBody>
      </p:sp>
      <p:sp>
        <p:nvSpPr>
          <p:cNvPr id="17" name="Rectangle 28">
            <a:extLst>
              <a:ext uri="{FF2B5EF4-FFF2-40B4-BE49-F238E27FC236}">
                <a16:creationId xmlns="" xmlns:a16="http://schemas.microsoft.com/office/drawing/2014/main" xmlns:lc="http://schemas.openxmlformats.org/drawingml/2006/lockedCanvas" id="{6273297A-8B0D-4E23-A89A-3F6D210E3368}"/>
              </a:ext>
            </a:extLst>
          </p:cNvPr>
          <p:cNvSpPr/>
          <p:nvPr/>
        </p:nvSpPr>
        <p:spPr>
          <a:xfrm>
            <a:off x="1348759" y="1159394"/>
            <a:ext cx="1444765" cy="315151"/>
          </a:xfrm>
          <a:prstGeom prst="rect">
            <a:avLst/>
          </a:prstGeom>
        </p:spPr>
        <p:txBody>
          <a:bodyPr wrap="square" lIns="0" rIns="0">
            <a:spAutoFit/>
          </a:bodyPr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</a:pPr>
            <a:r>
              <a:rPr lang="en-US" sz="1008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Creative</a:t>
            </a:r>
          </a:p>
          <a:p>
            <a:pPr>
              <a:lnSpc>
                <a:spcPct val="85000"/>
              </a:lnSpc>
            </a:pPr>
            <a:r>
              <a:rPr lang="en-US" sz="693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amet</a:t>
            </a:r>
          </a:p>
        </p:txBody>
      </p:sp>
      <p:sp>
        <p:nvSpPr>
          <p:cNvPr id="19" name="Rectangle 30">
            <a:extLst>
              <a:ext uri="{FF2B5EF4-FFF2-40B4-BE49-F238E27FC236}">
                <a16:creationId xmlns="" xmlns:a16="http://schemas.microsoft.com/office/drawing/2014/main" xmlns:lc="http://schemas.openxmlformats.org/drawingml/2006/lockedCanvas" id="{D50615DB-DC0F-4E14-9A0B-51DB1EA01926}"/>
              </a:ext>
            </a:extLst>
          </p:cNvPr>
          <p:cNvSpPr/>
          <p:nvPr/>
        </p:nvSpPr>
        <p:spPr>
          <a:xfrm>
            <a:off x="1348759" y="2381352"/>
            <a:ext cx="1444765" cy="315151"/>
          </a:xfrm>
          <a:prstGeom prst="rect">
            <a:avLst/>
          </a:prstGeom>
        </p:spPr>
        <p:txBody>
          <a:bodyPr wrap="square" lIns="0" rIns="0">
            <a:spAutoFit/>
          </a:bodyPr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</a:pPr>
            <a:r>
              <a:rPr lang="en-US" sz="1008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Creative</a:t>
            </a:r>
          </a:p>
          <a:p>
            <a:pPr>
              <a:lnSpc>
                <a:spcPct val="85000"/>
              </a:lnSpc>
            </a:pPr>
            <a:r>
              <a:rPr lang="en-US" sz="693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amet</a:t>
            </a: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127869120"/>
              </p:ext>
            </p:extLst>
          </p:nvPr>
        </p:nvGraphicFramePr>
        <p:xfrm>
          <a:off x="174567" y="2290728"/>
          <a:ext cx="3965298" cy="8115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1715878" y="1965244"/>
            <a:ext cx="1019831" cy="266868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KETMA-KET</a:t>
            </a:r>
            <a:endParaRPr lang="ru-RU" dirty="0">
              <a:solidFill>
                <a:schemeClr val="bg1"/>
              </a:solidFill>
            </a:endParaRPr>
          </a:p>
        </p:txBody>
      </p:sp>
      <p:graphicFrame>
        <p:nvGraphicFramePr>
          <p:cNvPr id="22" name="Схема 21"/>
          <p:cNvGraphicFramePr/>
          <p:nvPr>
            <p:extLst>
              <p:ext uri="{D42A27DB-BD31-4B8C-83A1-F6EECF244321}">
                <p14:modId xmlns:p14="http://schemas.microsoft.com/office/powerpoint/2010/main" val="675137827"/>
              </p:ext>
            </p:extLst>
          </p:nvPr>
        </p:nvGraphicFramePr>
        <p:xfrm>
          <a:off x="174567" y="994823"/>
          <a:ext cx="4310644" cy="8772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1715878" y="695838"/>
            <a:ext cx="1053494" cy="26686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BIR PAYTDA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41118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8" y="106640"/>
            <a:ext cx="5652032" cy="334298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r>
              <a:rPr lang="en-US" sz="2400" dirty="0" err="1" smtClean="0"/>
              <a:t>Sabab-natija</a:t>
            </a:r>
            <a:r>
              <a:rPr lang="en-US" sz="2400" dirty="0" smtClean="0"/>
              <a:t>  </a:t>
            </a:r>
            <a:r>
              <a:rPr lang="en-US" sz="2400" dirty="0" err="1" smtClean="0"/>
              <a:t>munosabati</a:t>
            </a:r>
            <a:endParaRPr lang="en-US" sz="2400" dirty="0"/>
          </a:p>
        </p:txBody>
      </p:sp>
      <p:sp>
        <p:nvSpPr>
          <p:cNvPr id="9" name="Freeform 147">
            <a:extLst>
              <a:ext uri="{FF2B5EF4-FFF2-40B4-BE49-F238E27FC236}">
                <a16:creationId xmlns="" xmlns:a16="http://schemas.microsoft.com/office/drawing/2014/main" xmlns:lc="http://schemas.openxmlformats.org/drawingml/2006/lockedCanvas" id="{F69AF892-BA2F-4435-8550-1BDFCF2AFA87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930468" y="540870"/>
            <a:ext cx="245369" cy="309937"/>
          </a:xfrm>
          <a:custGeom>
            <a:avLst/>
            <a:gdLst>
              <a:gd name="T0" fmla="*/ 484 w 800"/>
              <a:gd name="T1" fmla="*/ 0 h 1011"/>
              <a:gd name="T2" fmla="*/ 463 w 800"/>
              <a:gd name="T3" fmla="*/ 990 h 1011"/>
              <a:gd name="T4" fmla="*/ 779 w 800"/>
              <a:gd name="T5" fmla="*/ 1011 h 1011"/>
              <a:gd name="T6" fmla="*/ 800 w 800"/>
              <a:gd name="T7" fmla="*/ 21 h 1011"/>
              <a:gd name="T8" fmla="*/ 758 w 800"/>
              <a:gd name="T9" fmla="*/ 969 h 1011"/>
              <a:gd name="T10" fmla="*/ 505 w 800"/>
              <a:gd name="T11" fmla="*/ 843 h 1011"/>
              <a:gd name="T12" fmla="*/ 589 w 800"/>
              <a:gd name="T13" fmla="*/ 800 h 1011"/>
              <a:gd name="T14" fmla="*/ 505 w 800"/>
              <a:gd name="T15" fmla="*/ 716 h 1011"/>
              <a:gd name="T16" fmla="*/ 589 w 800"/>
              <a:gd name="T17" fmla="*/ 674 h 1011"/>
              <a:gd name="T18" fmla="*/ 505 w 800"/>
              <a:gd name="T19" fmla="*/ 590 h 1011"/>
              <a:gd name="T20" fmla="*/ 589 w 800"/>
              <a:gd name="T21" fmla="*/ 548 h 1011"/>
              <a:gd name="T22" fmla="*/ 505 w 800"/>
              <a:gd name="T23" fmla="*/ 464 h 1011"/>
              <a:gd name="T24" fmla="*/ 589 w 800"/>
              <a:gd name="T25" fmla="*/ 421 h 1011"/>
              <a:gd name="T26" fmla="*/ 505 w 800"/>
              <a:gd name="T27" fmla="*/ 337 h 1011"/>
              <a:gd name="T28" fmla="*/ 589 w 800"/>
              <a:gd name="T29" fmla="*/ 295 h 1011"/>
              <a:gd name="T30" fmla="*/ 505 w 800"/>
              <a:gd name="T31" fmla="*/ 211 h 1011"/>
              <a:gd name="T32" fmla="*/ 589 w 800"/>
              <a:gd name="T33" fmla="*/ 169 h 1011"/>
              <a:gd name="T34" fmla="*/ 505 w 800"/>
              <a:gd name="T35" fmla="*/ 43 h 1011"/>
              <a:gd name="T36" fmla="*/ 758 w 800"/>
              <a:gd name="T37" fmla="*/ 969 h 1011"/>
              <a:gd name="T38" fmla="*/ 130 w 800"/>
              <a:gd name="T39" fmla="*/ 52 h 1011"/>
              <a:gd name="T40" fmla="*/ 0 w 800"/>
              <a:gd name="T41" fmla="*/ 253 h 1011"/>
              <a:gd name="T42" fmla="*/ 105 w 800"/>
              <a:gd name="T43" fmla="*/ 969 h 1011"/>
              <a:gd name="T44" fmla="*/ 295 w 800"/>
              <a:gd name="T45" fmla="*/ 864 h 1011"/>
              <a:gd name="T46" fmla="*/ 291 w 800"/>
              <a:gd name="T47" fmla="*/ 241 h 1011"/>
              <a:gd name="T48" fmla="*/ 147 w 800"/>
              <a:gd name="T49" fmla="*/ 102 h 1011"/>
              <a:gd name="T50" fmla="*/ 117 w 800"/>
              <a:gd name="T51" fmla="*/ 148 h 1011"/>
              <a:gd name="T52" fmla="*/ 42 w 800"/>
              <a:gd name="T53" fmla="*/ 347 h 1011"/>
              <a:gd name="T54" fmla="*/ 84 w 800"/>
              <a:gd name="T55" fmla="*/ 716 h 1011"/>
              <a:gd name="T56" fmla="*/ 42 w 800"/>
              <a:gd name="T57" fmla="*/ 347 h 1011"/>
              <a:gd name="T58" fmla="*/ 189 w 800"/>
              <a:gd name="T59" fmla="*/ 927 h 1011"/>
              <a:gd name="T60" fmla="*/ 42 w 800"/>
              <a:gd name="T61" fmla="*/ 864 h 1011"/>
              <a:gd name="T62" fmla="*/ 253 w 800"/>
              <a:gd name="T63" fmla="*/ 843 h 1011"/>
              <a:gd name="T64" fmla="*/ 253 w 800"/>
              <a:gd name="T65" fmla="*/ 800 h 1011"/>
              <a:gd name="T66" fmla="*/ 42 w 800"/>
              <a:gd name="T67" fmla="*/ 758 h 1011"/>
              <a:gd name="T68" fmla="*/ 253 w 800"/>
              <a:gd name="T69" fmla="*/ 800 h 1011"/>
              <a:gd name="T70" fmla="*/ 126 w 800"/>
              <a:gd name="T71" fmla="*/ 347 h 1011"/>
              <a:gd name="T72" fmla="*/ 168 w 800"/>
              <a:gd name="T73" fmla="*/ 347 h 1011"/>
              <a:gd name="T74" fmla="*/ 126 w 800"/>
              <a:gd name="T75" fmla="*/ 716 h 1011"/>
              <a:gd name="T76" fmla="*/ 211 w 800"/>
              <a:gd name="T77" fmla="*/ 716 h 1011"/>
              <a:gd name="T78" fmla="*/ 253 w 800"/>
              <a:gd name="T79" fmla="*/ 347 h 1011"/>
              <a:gd name="T80" fmla="*/ 253 w 800"/>
              <a:gd name="T81" fmla="*/ 274 h 1011"/>
              <a:gd name="T82" fmla="*/ 168 w 800"/>
              <a:gd name="T83" fmla="*/ 274 h 1011"/>
              <a:gd name="T84" fmla="*/ 126 w 800"/>
              <a:gd name="T85" fmla="*/ 274 h 1011"/>
              <a:gd name="T86" fmla="*/ 42 w 800"/>
              <a:gd name="T87" fmla="*/ 274 h 1011"/>
              <a:gd name="T88" fmla="*/ 88 w 800"/>
              <a:gd name="T89" fmla="*/ 190 h 1011"/>
              <a:gd name="T90" fmla="*/ 253 w 800"/>
              <a:gd name="T91" fmla="*/ 259 h 10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800" h="1011">
                <a:moveTo>
                  <a:pt x="779" y="0"/>
                </a:moveTo>
                <a:cubicBezTo>
                  <a:pt x="484" y="0"/>
                  <a:pt x="484" y="0"/>
                  <a:pt x="484" y="0"/>
                </a:cubicBezTo>
                <a:cubicBezTo>
                  <a:pt x="473" y="0"/>
                  <a:pt x="463" y="10"/>
                  <a:pt x="463" y="21"/>
                </a:cubicBezTo>
                <a:cubicBezTo>
                  <a:pt x="463" y="990"/>
                  <a:pt x="463" y="990"/>
                  <a:pt x="463" y="990"/>
                </a:cubicBezTo>
                <a:cubicBezTo>
                  <a:pt x="463" y="1001"/>
                  <a:pt x="473" y="1011"/>
                  <a:pt x="484" y="1011"/>
                </a:cubicBezTo>
                <a:cubicBezTo>
                  <a:pt x="779" y="1011"/>
                  <a:pt x="779" y="1011"/>
                  <a:pt x="779" y="1011"/>
                </a:cubicBezTo>
                <a:cubicBezTo>
                  <a:pt x="791" y="1011"/>
                  <a:pt x="800" y="1001"/>
                  <a:pt x="800" y="990"/>
                </a:cubicBezTo>
                <a:cubicBezTo>
                  <a:pt x="800" y="21"/>
                  <a:pt x="800" y="21"/>
                  <a:pt x="800" y="21"/>
                </a:cubicBezTo>
                <a:cubicBezTo>
                  <a:pt x="800" y="10"/>
                  <a:pt x="791" y="0"/>
                  <a:pt x="779" y="0"/>
                </a:cubicBezTo>
                <a:close/>
                <a:moveTo>
                  <a:pt x="758" y="969"/>
                </a:moveTo>
                <a:cubicBezTo>
                  <a:pt x="505" y="969"/>
                  <a:pt x="505" y="969"/>
                  <a:pt x="505" y="969"/>
                </a:cubicBezTo>
                <a:cubicBezTo>
                  <a:pt x="505" y="843"/>
                  <a:pt x="505" y="843"/>
                  <a:pt x="505" y="843"/>
                </a:cubicBezTo>
                <a:cubicBezTo>
                  <a:pt x="589" y="843"/>
                  <a:pt x="589" y="843"/>
                  <a:pt x="589" y="843"/>
                </a:cubicBezTo>
                <a:cubicBezTo>
                  <a:pt x="589" y="800"/>
                  <a:pt x="589" y="800"/>
                  <a:pt x="589" y="800"/>
                </a:cubicBezTo>
                <a:cubicBezTo>
                  <a:pt x="505" y="800"/>
                  <a:pt x="505" y="800"/>
                  <a:pt x="505" y="800"/>
                </a:cubicBezTo>
                <a:cubicBezTo>
                  <a:pt x="505" y="716"/>
                  <a:pt x="505" y="716"/>
                  <a:pt x="505" y="716"/>
                </a:cubicBezTo>
                <a:cubicBezTo>
                  <a:pt x="589" y="716"/>
                  <a:pt x="589" y="716"/>
                  <a:pt x="589" y="716"/>
                </a:cubicBezTo>
                <a:cubicBezTo>
                  <a:pt x="589" y="674"/>
                  <a:pt x="589" y="674"/>
                  <a:pt x="589" y="674"/>
                </a:cubicBezTo>
                <a:cubicBezTo>
                  <a:pt x="505" y="674"/>
                  <a:pt x="505" y="674"/>
                  <a:pt x="505" y="674"/>
                </a:cubicBezTo>
                <a:cubicBezTo>
                  <a:pt x="505" y="590"/>
                  <a:pt x="505" y="590"/>
                  <a:pt x="505" y="590"/>
                </a:cubicBezTo>
                <a:cubicBezTo>
                  <a:pt x="589" y="590"/>
                  <a:pt x="589" y="590"/>
                  <a:pt x="589" y="590"/>
                </a:cubicBezTo>
                <a:cubicBezTo>
                  <a:pt x="589" y="548"/>
                  <a:pt x="589" y="548"/>
                  <a:pt x="589" y="548"/>
                </a:cubicBezTo>
                <a:cubicBezTo>
                  <a:pt x="505" y="548"/>
                  <a:pt x="505" y="548"/>
                  <a:pt x="505" y="548"/>
                </a:cubicBezTo>
                <a:cubicBezTo>
                  <a:pt x="505" y="464"/>
                  <a:pt x="505" y="464"/>
                  <a:pt x="505" y="464"/>
                </a:cubicBezTo>
                <a:cubicBezTo>
                  <a:pt x="589" y="464"/>
                  <a:pt x="589" y="464"/>
                  <a:pt x="589" y="464"/>
                </a:cubicBezTo>
                <a:cubicBezTo>
                  <a:pt x="589" y="421"/>
                  <a:pt x="589" y="421"/>
                  <a:pt x="589" y="421"/>
                </a:cubicBezTo>
                <a:cubicBezTo>
                  <a:pt x="505" y="421"/>
                  <a:pt x="505" y="421"/>
                  <a:pt x="505" y="421"/>
                </a:cubicBezTo>
                <a:cubicBezTo>
                  <a:pt x="505" y="337"/>
                  <a:pt x="505" y="337"/>
                  <a:pt x="505" y="337"/>
                </a:cubicBezTo>
                <a:cubicBezTo>
                  <a:pt x="589" y="337"/>
                  <a:pt x="589" y="337"/>
                  <a:pt x="589" y="337"/>
                </a:cubicBezTo>
                <a:cubicBezTo>
                  <a:pt x="589" y="295"/>
                  <a:pt x="589" y="295"/>
                  <a:pt x="589" y="295"/>
                </a:cubicBezTo>
                <a:cubicBezTo>
                  <a:pt x="505" y="295"/>
                  <a:pt x="505" y="295"/>
                  <a:pt x="505" y="295"/>
                </a:cubicBezTo>
                <a:cubicBezTo>
                  <a:pt x="505" y="211"/>
                  <a:pt x="505" y="211"/>
                  <a:pt x="505" y="211"/>
                </a:cubicBezTo>
                <a:cubicBezTo>
                  <a:pt x="589" y="211"/>
                  <a:pt x="589" y="211"/>
                  <a:pt x="589" y="211"/>
                </a:cubicBezTo>
                <a:cubicBezTo>
                  <a:pt x="589" y="169"/>
                  <a:pt x="589" y="169"/>
                  <a:pt x="589" y="169"/>
                </a:cubicBezTo>
                <a:cubicBezTo>
                  <a:pt x="505" y="169"/>
                  <a:pt x="505" y="169"/>
                  <a:pt x="505" y="169"/>
                </a:cubicBezTo>
                <a:cubicBezTo>
                  <a:pt x="505" y="43"/>
                  <a:pt x="505" y="43"/>
                  <a:pt x="505" y="43"/>
                </a:cubicBezTo>
                <a:cubicBezTo>
                  <a:pt x="758" y="43"/>
                  <a:pt x="758" y="43"/>
                  <a:pt x="758" y="43"/>
                </a:cubicBezTo>
                <a:lnTo>
                  <a:pt x="758" y="969"/>
                </a:lnTo>
                <a:close/>
                <a:moveTo>
                  <a:pt x="165" y="52"/>
                </a:moveTo>
                <a:cubicBezTo>
                  <a:pt x="157" y="40"/>
                  <a:pt x="138" y="40"/>
                  <a:pt x="130" y="52"/>
                </a:cubicBezTo>
                <a:cubicBezTo>
                  <a:pt x="4" y="241"/>
                  <a:pt x="4" y="241"/>
                  <a:pt x="4" y="241"/>
                </a:cubicBezTo>
                <a:cubicBezTo>
                  <a:pt x="1" y="245"/>
                  <a:pt x="0" y="249"/>
                  <a:pt x="0" y="253"/>
                </a:cubicBezTo>
                <a:cubicBezTo>
                  <a:pt x="0" y="864"/>
                  <a:pt x="0" y="864"/>
                  <a:pt x="0" y="864"/>
                </a:cubicBezTo>
                <a:cubicBezTo>
                  <a:pt x="0" y="922"/>
                  <a:pt x="47" y="969"/>
                  <a:pt x="105" y="969"/>
                </a:cubicBezTo>
                <a:cubicBezTo>
                  <a:pt x="189" y="969"/>
                  <a:pt x="189" y="969"/>
                  <a:pt x="189" y="969"/>
                </a:cubicBezTo>
                <a:cubicBezTo>
                  <a:pt x="248" y="969"/>
                  <a:pt x="295" y="922"/>
                  <a:pt x="295" y="864"/>
                </a:cubicBezTo>
                <a:cubicBezTo>
                  <a:pt x="295" y="253"/>
                  <a:pt x="295" y="253"/>
                  <a:pt x="295" y="253"/>
                </a:cubicBezTo>
                <a:cubicBezTo>
                  <a:pt x="295" y="249"/>
                  <a:pt x="293" y="245"/>
                  <a:pt x="291" y="241"/>
                </a:cubicBezTo>
                <a:lnTo>
                  <a:pt x="165" y="52"/>
                </a:lnTo>
                <a:close/>
                <a:moveTo>
                  <a:pt x="147" y="102"/>
                </a:moveTo>
                <a:cubicBezTo>
                  <a:pt x="178" y="148"/>
                  <a:pt x="178" y="148"/>
                  <a:pt x="178" y="148"/>
                </a:cubicBezTo>
                <a:cubicBezTo>
                  <a:pt x="117" y="148"/>
                  <a:pt x="117" y="148"/>
                  <a:pt x="117" y="148"/>
                </a:cubicBezTo>
                <a:lnTo>
                  <a:pt x="147" y="102"/>
                </a:lnTo>
                <a:close/>
                <a:moveTo>
                  <a:pt x="42" y="347"/>
                </a:moveTo>
                <a:cubicBezTo>
                  <a:pt x="55" y="354"/>
                  <a:pt x="69" y="358"/>
                  <a:pt x="84" y="358"/>
                </a:cubicBezTo>
                <a:cubicBezTo>
                  <a:pt x="84" y="716"/>
                  <a:pt x="84" y="716"/>
                  <a:pt x="84" y="716"/>
                </a:cubicBezTo>
                <a:cubicBezTo>
                  <a:pt x="42" y="716"/>
                  <a:pt x="42" y="716"/>
                  <a:pt x="42" y="716"/>
                </a:cubicBezTo>
                <a:lnTo>
                  <a:pt x="42" y="347"/>
                </a:lnTo>
                <a:close/>
                <a:moveTo>
                  <a:pt x="253" y="864"/>
                </a:moveTo>
                <a:cubicBezTo>
                  <a:pt x="253" y="898"/>
                  <a:pt x="224" y="927"/>
                  <a:pt x="189" y="927"/>
                </a:cubicBezTo>
                <a:cubicBezTo>
                  <a:pt x="105" y="927"/>
                  <a:pt x="105" y="927"/>
                  <a:pt x="105" y="927"/>
                </a:cubicBezTo>
                <a:cubicBezTo>
                  <a:pt x="70" y="927"/>
                  <a:pt x="42" y="898"/>
                  <a:pt x="42" y="864"/>
                </a:cubicBezTo>
                <a:cubicBezTo>
                  <a:pt x="42" y="843"/>
                  <a:pt x="42" y="843"/>
                  <a:pt x="42" y="843"/>
                </a:cubicBezTo>
                <a:cubicBezTo>
                  <a:pt x="253" y="843"/>
                  <a:pt x="253" y="843"/>
                  <a:pt x="253" y="843"/>
                </a:cubicBezTo>
                <a:lnTo>
                  <a:pt x="253" y="864"/>
                </a:lnTo>
                <a:close/>
                <a:moveTo>
                  <a:pt x="253" y="800"/>
                </a:moveTo>
                <a:cubicBezTo>
                  <a:pt x="42" y="800"/>
                  <a:pt x="42" y="800"/>
                  <a:pt x="42" y="800"/>
                </a:cubicBezTo>
                <a:cubicBezTo>
                  <a:pt x="42" y="758"/>
                  <a:pt x="42" y="758"/>
                  <a:pt x="42" y="758"/>
                </a:cubicBezTo>
                <a:cubicBezTo>
                  <a:pt x="253" y="758"/>
                  <a:pt x="253" y="758"/>
                  <a:pt x="253" y="758"/>
                </a:cubicBezTo>
                <a:lnTo>
                  <a:pt x="253" y="800"/>
                </a:lnTo>
                <a:close/>
                <a:moveTo>
                  <a:pt x="126" y="716"/>
                </a:moveTo>
                <a:cubicBezTo>
                  <a:pt x="126" y="347"/>
                  <a:pt x="126" y="347"/>
                  <a:pt x="126" y="347"/>
                </a:cubicBezTo>
                <a:cubicBezTo>
                  <a:pt x="134" y="342"/>
                  <a:pt x="141" y="337"/>
                  <a:pt x="147" y="330"/>
                </a:cubicBezTo>
                <a:cubicBezTo>
                  <a:pt x="153" y="337"/>
                  <a:pt x="160" y="342"/>
                  <a:pt x="168" y="347"/>
                </a:cubicBezTo>
                <a:cubicBezTo>
                  <a:pt x="168" y="716"/>
                  <a:pt x="168" y="716"/>
                  <a:pt x="168" y="716"/>
                </a:cubicBezTo>
                <a:lnTo>
                  <a:pt x="126" y="716"/>
                </a:lnTo>
                <a:close/>
                <a:moveTo>
                  <a:pt x="253" y="716"/>
                </a:moveTo>
                <a:cubicBezTo>
                  <a:pt x="211" y="716"/>
                  <a:pt x="211" y="716"/>
                  <a:pt x="211" y="716"/>
                </a:cubicBezTo>
                <a:cubicBezTo>
                  <a:pt x="211" y="358"/>
                  <a:pt x="211" y="358"/>
                  <a:pt x="211" y="358"/>
                </a:cubicBezTo>
                <a:cubicBezTo>
                  <a:pt x="226" y="358"/>
                  <a:pt x="240" y="354"/>
                  <a:pt x="253" y="347"/>
                </a:cubicBezTo>
                <a:lnTo>
                  <a:pt x="253" y="716"/>
                </a:lnTo>
                <a:close/>
                <a:moveTo>
                  <a:pt x="253" y="274"/>
                </a:moveTo>
                <a:cubicBezTo>
                  <a:pt x="253" y="297"/>
                  <a:pt x="234" y="316"/>
                  <a:pt x="211" y="316"/>
                </a:cubicBezTo>
                <a:cubicBezTo>
                  <a:pt x="187" y="316"/>
                  <a:pt x="168" y="297"/>
                  <a:pt x="168" y="274"/>
                </a:cubicBezTo>
                <a:cubicBezTo>
                  <a:pt x="168" y="262"/>
                  <a:pt x="159" y="253"/>
                  <a:pt x="147" y="253"/>
                </a:cubicBezTo>
                <a:cubicBezTo>
                  <a:pt x="136" y="253"/>
                  <a:pt x="126" y="262"/>
                  <a:pt x="126" y="274"/>
                </a:cubicBezTo>
                <a:cubicBezTo>
                  <a:pt x="126" y="297"/>
                  <a:pt x="107" y="316"/>
                  <a:pt x="84" y="316"/>
                </a:cubicBezTo>
                <a:cubicBezTo>
                  <a:pt x="61" y="316"/>
                  <a:pt x="42" y="297"/>
                  <a:pt x="42" y="274"/>
                </a:cubicBezTo>
                <a:cubicBezTo>
                  <a:pt x="42" y="259"/>
                  <a:pt x="42" y="259"/>
                  <a:pt x="42" y="259"/>
                </a:cubicBezTo>
                <a:cubicBezTo>
                  <a:pt x="88" y="190"/>
                  <a:pt x="88" y="190"/>
                  <a:pt x="88" y="190"/>
                </a:cubicBezTo>
                <a:cubicBezTo>
                  <a:pt x="206" y="190"/>
                  <a:pt x="206" y="190"/>
                  <a:pt x="206" y="190"/>
                </a:cubicBezTo>
                <a:cubicBezTo>
                  <a:pt x="253" y="259"/>
                  <a:pt x="253" y="259"/>
                  <a:pt x="253" y="259"/>
                </a:cubicBezTo>
                <a:lnTo>
                  <a:pt x="253" y="27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512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Freeform 21">
            <a:extLst>
              <a:ext uri="{FF2B5EF4-FFF2-40B4-BE49-F238E27FC236}">
                <a16:creationId xmlns="" xmlns:a16="http://schemas.microsoft.com/office/drawing/2014/main" xmlns:lc="http://schemas.openxmlformats.org/drawingml/2006/lockedCanvas" id="{9ABCCB2B-6DB1-4F97-9A3A-EDEE44775B72}"/>
              </a:ext>
            </a:extLst>
          </p:cNvPr>
          <p:cNvSpPr>
            <a:spLocks noEditPoints="1"/>
          </p:cNvSpPr>
          <p:nvPr/>
        </p:nvSpPr>
        <p:spPr bwMode="auto">
          <a:xfrm>
            <a:off x="910367" y="2376753"/>
            <a:ext cx="309486" cy="308949"/>
          </a:xfrm>
          <a:custGeom>
            <a:avLst/>
            <a:gdLst>
              <a:gd name="T0" fmla="*/ 350 w 800"/>
              <a:gd name="T1" fmla="*/ 639 h 798"/>
              <a:gd name="T2" fmla="*/ 270 w 800"/>
              <a:gd name="T3" fmla="*/ 719 h 798"/>
              <a:gd name="T4" fmla="*/ 350 w 800"/>
              <a:gd name="T5" fmla="*/ 798 h 798"/>
              <a:gd name="T6" fmla="*/ 430 w 800"/>
              <a:gd name="T7" fmla="*/ 719 h 798"/>
              <a:gd name="T8" fmla="*/ 350 w 800"/>
              <a:gd name="T9" fmla="*/ 639 h 798"/>
              <a:gd name="T10" fmla="*/ 350 w 800"/>
              <a:gd name="T11" fmla="*/ 763 h 798"/>
              <a:gd name="T12" fmla="*/ 306 w 800"/>
              <a:gd name="T13" fmla="*/ 719 h 798"/>
              <a:gd name="T14" fmla="*/ 350 w 800"/>
              <a:gd name="T15" fmla="*/ 674 h 798"/>
              <a:gd name="T16" fmla="*/ 394 w 800"/>
              <a:gd name="T17" fmla="*/ 719 h 798"/>
              <a:gd name="T18" fmla="*/ 350 w 800"/>
              <a:gd name="T19" fmla="*/ 763 h 798"/>
              <a:gd name="T20" fmla="*/ 600 w 800"/>
              <a:gd name="T21" fmla="*/ 639 h 798"/>
              <a:gd name="T22" fmla="*/ 520 w 800"/>
              <a:gd name="T23" fmla="*/ 719 h 798"/>
              <a:gd name="T24" fmla="*/ 600 w 800"/>
              <a:gd name="T25" fmla="*/ 798 h 798"/>
              <a:gd name="T26" fmla="*/ 680 w 800"/>
              <a:gd name="T27" fmla="*/ 719 h 798"/>
              <a:gd name="T28" fmla="*/ 600 w 800"/>
              <a:gd name="T29" fmla="*/ 639 h 798"/>
              <a:gd name="T30" fmla="*/ 600 w 800"/>
              <a:gd name="T31" fmla="*/ 763 h 798"/>
              <a:gd name="T32" fmla="*/ 556 w 800"/>
              <a:gd name="T33" fmla="*/ 719 h 798"/>
              <a:gd name="T34" fmla="*/ 600 w 800"/>
              <a:gd name="T35" fmla="*/ 674 h 798"/>
              <a:gd name="T36" fmla="*/ 645 w 800"/>
              <a:gd name="T37" fmla="*/ 719 h 798"/>
              <a:gd name="T38" fmla="*/ 600 w 800"/>
              <a:gd name="T39" fmla="*/ 763 h 798"/>
              <a:gd name="T40" fmla="*/ 796 w 800"/>
              <a:gd name="T41" fmla="*/ 202 h 798"/>
              <a:gd name="T42" fmla="*/ 782 w 800"/>
              <a:gd name="T43" fmla="*/ 195 h 798"/>
              <a:gd name="T44" fmla="*/ 182 w 800"/>
              <a:gd name="T45" fmla="*/ 195 h 798"/>
              <a:gd name="T46" fmla="*/ 132 w 800"/>
              <a:gd name="T47" fmla="*/ 13 h 798"/>
              <a:gd name="T48" fmla="*/ 132 w 800"/>
              <a:gd name="T49" fmla="*/ 12 h 798"/>
              <a:gd name="T50" fmla="*/ 130 w 800"/>
              <a:gd name="T51" fmla="*/ 8 h 798"/>
              <a:gd name="T52" fmla="*/ 128 w 800"/>
              <a:gd name="T53" fmla="*/ 6 h 798"/>
              <a:gd name="T54" fmla="*/ 126 w 800"/>
              <a:gd name="T55" fmla="*/ 3 h 798"/>
              <a:gd name="T56" fmla="*/ 123 w 800"/>
              <a:gd name="T57" fmla="*/ 2 h 798"/>
              <a:gd name="T58" fmla="*/ 120 w 800"/>
              <a:gd name="T59" fmla="*/ 0 h 798"/>
              <a:gd name="T60" fmla="*/ 116 w 800"/>
              <a:gd name="T61" fmla="*/ 0 h 798"/>
              <a:gd name="T62" fmla="*/ 115 w 800"/>
              <a:gd name="T63" fmla="*/ 0 h 798"/>
              <a:gd name="T64" fmla="*/ 17 w 800"/>
              <a:gd name="T65" fmla="*/ 0 h 798"/>
              <a:gd name="T66" fmla="*/ 0 w 800"/>
              <a:gd name="T67" fmla="*/ 17 h 798"/>
              <a:gd name="T68" fmla="*/ 17 w 800"/>
              <a:gd name="T69" fmla="*/ 35 h 798"/>
              <a:gd name="T70" fmla="*/ 102 w 800"/>
              <a:gd name="T71" fmla="*/ 35 h 798"/>
              <a:gd name="T72" fmla="*/ 151 w 800"/>
              <a:gd name="T73" fmla="*/ 217 h 798"/>
              <a:gd name="T74" fmla="*/ 240 w 800"/>
              <a:gd name="T75" fmla="*/ 576 h 798"/>
              <a:gd name="T76" fmla="*/ 257 w 800"/>
              <a:gd name="T77" fmla="*/ 590 h 798"/>
              <a:gd name="T78" fmla="*/ 693 w 800"/>
              <a:gd name="T79" fmla="*/ 590 h 798"/>
              <a:gd name="T80" fmla="*/ 710 w 800"/>
              <a:gd name="T81" fmla="*/ 576 h 798"/>
              <a:gd name="T82" fmla="*/ 799 w 800"/>
              <a:gd name="T83" fmla="*/ 217 h 798"/>
              <a:gd name="T84" fmla="*/ 796 w 800"/>
              <a:gd name="T85" fmla="*/ 202 h 798"/>
              <a:gd name="T86" fmla="*/ 679 w 800"/>
              <a:gd name="T87" fmla="*/ 554 h 798"/>
              <a:gd name="T88" fmla="*/ 271 w 800"/>
              <a:gd name="T89" fmla="*/ 554 h 798"/>
              <a:gd name="T90" fmla="*/ 191 w 800"/>
              <a:gd name="T91" fmla="*/ 230 h 798"/>
              <a:gd name="T92" fmla="*/ 759 w 800"/>
              <a:gd name="T93" fmla="*/ 230 h 798"/>
              <a:gd name="T94" fmla="*/ 679 w 800"/>
              <a:gd name="T95" fmla="*/ 554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800" h="798">
                <a:moveTo>
                  <a:pt x="350" y="639"/>
                </a:moveTo>
                <a:cubicBezTo>
                  <a:pt x="306" y="639"/>
                  <a:pt x="270" y="675"/>
                  <a:pt x="270" y="719"/>
                </a:cubicBezTo>
                <a:cubicBezTo>
                  <a:pt x="270" y="763"/>
                  <a:pt x="306" y="798"/>
                  <a:pt x="350" y="798"/>
                </a:cubicBezTo>
                <a:cubicBezTo>
                  <a:pt x="394" y="798"/>
                  <a:pt x="430" y="763"/>
                  <a:pt x="430" y="719"/>
                </a:cubicBezTo>
                <a:cubicBezTo>
                  <a:pt x="430" y="675"/>
                  <a:pt x="394" y="639"/>
                  <a:pt x="350" y="639"/>
                </a:cubicBezTo>
                <a:close/>
                <a:moveTo>
                  <a:pt x="350" y="763"/>
                </a:moveTo>
                <a:cubicBezTo>
                  <a:pt x="325" y="763"/>
                  <a:pt x="306" y="743"/>
                  <a:pt x="306" y="719"/>
                </a:cubicBezTo>
                <a:cubicBezTo>
                  <a:pt x="306" y="694"/>
                  <a:pt x="325" y="674"/>
                  <a:pt x="350" y="674"/>
                </a:cubicBezTo>
                <a:cubicBezTo>
                  <a:pt x="374" y="674"/>
                  <a:pt x="394" y="694"/>
                  <a:pt x="394" y="719"/>
                </a:cubicBezTo>
                <a:cubicBezTo>
                  <a:pt x="394" y="743"/>
                  <a:pt x="374" y="763"/>
                  <a:pt x="350" y="763"/>
                </a:cubicBezTo>
                <a:close/>
                <a:moveTo>
                  <a:pt x="600" y="639"/>
                </a:moveTo>
                <a:cubicBezTo>
                  <a:pt x="556" y="639"/>
                  <a:pt x="520" y="675"/>
                  <a:pt x="520" y="719"/>
                </a:cubicBezTo>
                <a:cubicBezTo>
                  <a:pt x="520" y="763"/>
                  <a:pt x="556" y="798"/>
                  <a:pt x="600" y="798"/>
                </a:cubicBezTo>
                <a:cubicBezTo>
                  <a:pt x="644" y="798"/>
                  <a:pt x="680" y="763"/>
                  <a:pt x="680" y="719"/>
                </a:cubicBezTo>
                <a:cubicBezTo>
                  <a:pt x="680" y="675"/>
                  <a:pt x="644" y="639"/>
                  <a:pt x="600" y="639"/>
                </a:cubicBezTo>
                <a:close/>
                <a:moveTo>
                  <a:pt x="600" y="763"/>
                </a:moveTo>
                <a:cubicBezTo>
                  <a:pt x="576" y="763"/>
                  <a:pt x="556" y="743"/>
                  <a:pt x="556" y="719"/>
                </a:cubicBezTo>
                <a:cubicBezTo>
                  <a:pt x="556" y="694"/>
                  <a:pt x="576" y="674"/>
                  <a:pt x="600" y="674"/>
                </a:cubicBezTo>
                <a:cubicBezTo>
                  <a:pt x="625" y="674"/>
                  <a:pt x="645" y="694"/>
                  <a:pt x="645" y="719"/>
                </a:cubicBezTo>
                <a:cubicBezTo>
                  <a:pt x="645" y="743"/>
                  <a:pt x="625" y="763"/>
                  <a:pt x="600" y="763"/>
                </a:cubicBezTo>
                <a:close/>
                <a:moveTo>
                  <a:pt x="796" y="202"/>
                </a:moveTo>
                <a:cubicBezTo>
                  <a:pt x="793" y="197"/>
                  <a:pt x="787" y="195"/>
                  <a:pt x="782" y="195"/>
                </a:cubicBezTo>
                <a:cubicBezTo>
                  <a:pt x="182" y="195"/>
                  <a:pt x="182" y="195"/>
                  <a:pt x="182" y="195"/>
                </a:cubicBezTo>
                <a:cubicBezTo>
                  <a:pt x="132" y="13"/>
                  <a:pt x="132" y="13"/>
                  <a:pt x="132" y="13"/>
                </a:cubicBezTo>
                <a:cubicBezTo>
                  <a:pt x="132" y="12"/>
                  <a:pt x="132" y="12"/>
                  <a:pt x="132" y="12"/>
                </a:cubicBezTo>
                <a:cubicBezTo>
                  <a:pt x="131" y="10"/>
                  <a:pt x="131" y="9"/>
                  <a:pt x="130" y="8"/>
                </a:cubicBezTo>
                <a:cubicBezTo>
                  <a:pt x="130" y="7"/>
                  <a:pt x="129" y="6"/>
                  <a:pt x="128" y="6"/>
                </a:cubicBezTo>
                <a:cubicBezTo>
                  <a:pt x="128" y="5"/>
                  <a:pt x="127" y="4"/>
                  <a:pt x="126" y="3"/>
                </a:cubicBezTo>
                <a:cubicBezTo>
                  <a:pt x="125" y="3"/>
                  <a:pt x="124" y="2"/>
                  <a:pt x="123" y="2"/>
                </a:cubicBezTo>
                <a:cubicBezTo>
                  <a:pt x="122" y="1"/>
                  <a:pt x="121" y="1"/>
                  <a:pt x="120" y="0"/>
                </a:cubicBezTo>
                <a:cubicBezTo>
                  <a:pt x="119" y="0"/>
                  <a:pt x="118" y="0"/>
                  <a:pt x="116" y="0"/>
                </a:cubicBezTo>
                <a:cubicBezTo>
                  <a:pt x="116" y="0"/>
                  <a:pt x="116" y="0"/>
                  <a:pt x="115" y="0"/>
                </a:cubicBezTo>
                <a:cubicBezTo>
                  <a:pt x="17" y="0"/>
                  <a:pt x="17" y="0"/>
                  <a:pt x="17" y="0"/>
                </a:cubicBezTo>
                <a:cubicBezTo>
                  <a:pt x="8" y="0"/>
                  <a:pt x="0" y="8"/>
                  <a:pt x="0" y="17"/>
                </a:cubicBezTo>
                <a:cubicBezTo>
                  <a:pt x="0" y="27"/>
                  <a:pt x="8" y="35"/>
                  <a:pt x="17" y="35"/>
                </a:cubicBezTo>
                <a:cubicBezTo>
                  <a:pt x="102" y="35"/>
                  <a:pt x="102" y="35"/>
                  <a:pt x="102" y="35"/>
                </a:cubicBezTo>
                <a:cubicBezTo>
                  <a:pt x="151" y="217"/>
                  <a:pt x="151" y="217"/>
                  <a:pt x="151" y="217"/>
                </a:cubicBezTo>
                <a:cubicBezTo>
                  <a:pt x="240" y="576"/>
                  <a:pt x="240" y="576"/>
                  <a:pt x="240" y="576"/>
                </a:cubicBezTo>
                <a:cubicBezTo>
                  <a:pt x="242" y="584"/>
                  <a:pt x="249" y="590"/>
                  <a:pt x="257" y="590"/>
                </a:cubicBezTo>
                <a:cubicBezTo>
                  <a:pt x="693" y="590"/>
                  <a:pt x="693" y="590"/>
                  <a:pt x="693" y="590"/>
                </a:cubicBezTo>
                <a:cubicBezTo>
                  <a:pt x="701" y="590"/>
                  <a:pt x="708" y="584"/>
                  <a:pt x="710" y="576"/>
                </a:cubicBezTo>
                <a:cubicBezTo>
                  <a:pt x="799" y="217"/>
                  <a:pt x="799" y="217"/>
                  <a:pt x="799" y="217"/>
                </a:cubicBezTo>
                <a:cubicBezTo>
                  <a:pt x="800" y="212"/>
                  <a:pt x="799" y="206"/>
                  <a:pt x="796" y="202"/>
                </a:cubicBezTo>
                <a:close/>
                <a:moveTo>
                  <a:pt x="679" y="554"/>
                </a:moveTo>
                <a:cubicBezTo>
                  <a:pt x="271" y="554"/>
                  <a:pt x="271" y="554"/>
                  <a:pt x="271" y="554"/>
                </a:cubicBezTo>
                <a:cubicBezTo>
                  <a:pt x="191" y="230"/>
                  <a:pt x="191" y="230"/>
                  <a:pt x="191" y="230"/>
                </a:cubicBezTo>
                <a:cubicBezTo>
                  <a:pt x="759" y="230"/>
                  <a:pt x="759" y="230"/>
                  <a:pt x="759" y="230"/>
                </a:cubicBezTo>
                <a:lnTo>
                  <a:pt x="679" y="55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512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25">
            <a:extLst>
              <a:ext uri="{FF2B5EF4-FFF2-40B4-BE49-F238E27FC236}">
                <a16:creationId xmlns="" xmlns:a16="http://schemas.microsoft.com/office/drawing/2014/main" xmlns:lc="http://schemas.openxmlformats.org/drawingml/2006/lockedCanvas" id="{D60430BD-2A06-4ADF-B059-9C07635DD8E3}"/>
              </a:ext>
            </a:extLst>
          </p:cNvPr>
          <p:cNvSpPr/>
          <p:nvPr/>
        </p:nvSpPr>
        <p:spPr>
          <a:xfrm>
            <a:off x="4014200" y="2353256"/>
            <a:ext cx="942023" cy="363626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Ins="172784" rtlCol="0" anchor="ctr">
            <a:spAutoFit/>
          </a:bodyPr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763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90%</a:t>
            </a:r>
          </a:p>
        </p:txBody>
      </p:sp>
      <p:sp>
        <p:nvSpPr>
          <p:cNvPr id="15" name="Rectangle 26">
            <a:extLst>
              <a:ext uri="{FF2B5EF4-FFF2-40B4-BE49-F238E27FC236}">
                <a16:creationId xmlns="" xmlns:a16="http://schemas.microsoft.com/office/drawing/2014/main" xmlns:lc="http://schemas.openxmlformats.org/drawingml/2006/lockedCanvas" id="{AC58152B-3734-4489-9B87-625B98250DFB}"/>
              </a:ext>
            </a:extLst>
          </p:cNvPr>
          <p:cNvSpPr/>
          <p:nvPr/>
        </p:nvSpPr>
        <p:spPr>
          <a:xfrm>
            <a:off x="2288838" y="523207"/>
            <a:ext cx="942023" cy="363626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Ins="172784" rtlCol="0" anchor="ctr">
            <a:spAutoFit/>
          </a:bodyPr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763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40%</a:t>
            </a:r>
          </a:p>
        </p:txBody>
      </p:sp>
      <p:sp>
        <p:nvSpPr>
          <p:cNvPr id="16" name="Rectangle 27">
            <a:extLst>
              <a:ext uri="{FF2B5EF4-FFF2-40B4-BE49-F238E27FC236}">
                <a16:creationId xmlns="" xmlns:a16="http://schemas.microsoft.com/office/drawing/2014/main" xmlns:lc="http://schemas.openxmlformats.org/drawingml/2006/lockedCanvas" id="{B023F572-0592-4164-A3B1-BAD7A8BB8EED}"/>
              </a:ext>
            </a:extLst>
          </p:cNvPr>
          <p:cNvSpPr/>
          <p:nvPr/>
        </p:nvSpPr>
        <p:spPr>
          <a:xfrm>
            <a:off x="1348759" y="551263"/>
            <a:ext cx="1444765" cy="315151"/>
          </a:xfrm>
          <a:prstGeom prst="rect">
            <a:avLst/>
          </a:prstGeom>
        </p:spPr>
        <p:txBody>
          <a:bodyPr wrap="square" lIns="0" rIns="0">
            <a:spAutoFit/>
          </a:bodyPr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</a:pPr>
            <a:r>
              <a:rPr lang="en-US" sz="1008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Creative</a:t>
            </a:r>
          </a:p>
          <a:p>
            <a:pPr>
              <a:lnSpc>
                <a:spcPct val="85000"/>
              </a:lnSpc>
            </a:pPr>
            <a:r>
              <a:rPr lang="en-US" sz="693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amet</a:t>
            </a:r>
          </a:p>
        </p:txBody>
      </p:sp>
      <p:sp>
        <p:nvSpPr>
          <p:cNvPr id="17" name="Rectangle 28">
            <a:extLst>
              <a:ext uri="{FF2B5EF4-FFF2-40B4-BE49-F238E27FC236}">
                <a16:creationId xmlns="" xmlns:a16="http://schemas.microsoft.com/office/drawing/2014/main" xmlns:lc="http://schemas.openxmlformats.org/drawingml/2006/lockedCanvas" id="{6273297A-8B0D-4E23-A89A-3F6D210E3368}"/>
              </a:ext>
            </a:extLst>
          </p:cNvPr>
          <p:cNvSpPr/>
          <p:nvPr/>
        </p:nvSpPr>
        <p:spPr>
          <a:xfrm>
            <a:off x="1348759" y="1159394"/>
            <a:ext cx="1444765" cy="315151"/>
          </a:xfrm>
          <a:prstGeom prst="rect">
            <a:avLst/>
          </a:prstGeom>
        </p:spPr>
        <p:txBody>
          <a:bodyPr wrap="square" lIns="0" rIns="0">
            <a:spAutoFit/>
          </a:bodyPr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</a:pPr>
            <a:r>
              <a:rPr lang="en-US" sz="1008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Creative</a:t>
            </a:r>
          </a:p>
          <a:p>
            <a:pPr>
              <a:lnSpc>
                <a:spcPct val="85000"/>
              </a:lnSpc>
            </a:pPr>
            <a:r>
              <a:rPr lang="en-US" sz="693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amet</a:t>
            </a:r>
          </a:p>
        </p:txBody>
      </p:sp>
      <p:sp>
        <p:nvSpPr>
          <p:cNvPr id="19" name="Rectangle 30">
            <a:extLst>
              <a:ext uri="{FF2B5EF4-FFF2-40B4-BE49-F238E27FC236}">
                <a16:creationId xmlns="" xmlns:a16="http://schemas.microsoft.com/office/drawing/2014/main" xmlns:lc="http://schemas.openxmlformats.org/drawingml/2006/lockedCanvas" id="{D50615DB-DC0F-4E14-9A0B-51DB1EA01926}"/>
              </a:ext>
            </a:extLst>
          </p:cNvPr>
          <p:cNvSpPr/>
          <p:nvPr/>
        </p:nvSpPr>
        <p:spPr>
          <a:xfrm>
            <a:off x="1348759" y="1980084"/>
            <a:ext cx="2935122" cy="275460"/>
          </a:xfrm>
          <a:prstGeom prst="rect">
            <a:avLst/>
          </a:prstGeom>
        </p:spPr>
        <p:txBody>
          <a:bodyPr wrap="square" lIns="0" rIns="0">
            <a:spAutoFit/>
          </a:bodyPr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85000"/>
              </a:lnSpc>
            </a:pP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esdi</a:t>
            </a:r>
            <a:r>
              <a:rPr lang="en-US" sz="1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barglar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to‘kildi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15529" y="850805"/>
            <a:ext cx="35317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Paxtakor</a:t>
            </a:r>
            <a:r>
              <a:rPr lang="en-US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klubi</a:t>
            </a:r>
            <a:r>
              <a:rPr lang="en-US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o‘yinda</a:t>
            </a:r>
            <a:r>
              <a:rPr lang="en-US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g‘alaba</a:t>
            </a:r>
            <a:r>
              <a:rPr lang="en-US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1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qozondi</a:t>
            </a:r>
            <a:r>
              <a:rPr lang="en-US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chempionlikni</a:t>
            </a:r>
            <a:r>
              <a:rPr lang="en-US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qo‘lga</a:t>
            </a:r>
            <a:r>
              <a:rPr lang="en-US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kiritdi</a:t>
            </a:r>
            <a:r>
              <a:rPr lang="en-US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Вырезка экрана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59" r="17576"/>
          <a:stretch/>
        </p:blipFill>
        <p:spPr>
          <a:xfrm>
            <a:off x="162709" y="575928"/>
            <a:ext cx="962100" cy="11776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3921" y="611932"/>
            <a:ext cx="871297" cy="1188132"/>
          </a:xfrm>
          <a:prstGeom prst="rect">
            <a:avLst/>
          </a:prstGeom>
        </p:spPr>
      </p:pic>
      <p:sp>
        <p:nvSpPr>
          <p:cNvPr id="7" name="Штриховая стрелка вправо 6"/>
          <p:cNvSpPr/>
          <p:nvPr/>
        </p:nvSpPr>
        <p:spPr>
          <a:xfrm>
            <a:off x="1348759" y="1474545"/>
            <a:ext cx="3136452" cy="210205"/>
          </a:xfrm>
          <a:prstGeom prst="stripedRightArrow">
            <a:avLst>
              <a:gd name="adj1" fmla="val 50000"/>
              <a:gd name="adj2" fmla="val 67100"/>
            </a:avLst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 descr="Вырезка экрана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21" y="1980084"/>
            <a:ext cx="1296144" cy="9900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9058" y="1873303"/>
            <a:ext cx="1123223" cy="10968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Штриховая стрелка вправо 17"/>
          <p:cNvSpPr/>
          <p:nvPr/>
        </p:nvSpPr>
        <p:spPr>
          <a:xfrm>
            <a:off x="1457187" y="2628156"/>
            <a:ext cx="2826694" cy="210205"/>
          </a:xfrm>
          <a:prstGeom prst="stripedRightArrow">
            <a:avLst>
              <a:gd name="adj1" fmla="val 50000"/>
              <a:gd name="adj2" fmla="val 67100"/>
            </a:avLst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0696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9" grpId="0"/>
      <p:bldP spid="7" grpId="0" animBg="1"/>
      <p:bldP spid="1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152981</TotalTime>
  <Words>652</Words>
  <Application>Microsoft Office PowerPoint</Application>
  <PresentationFormat>Произвольный</PresentationFormat>
  <Paragraphs>116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17</vt:i4>
      </vt:variant>
    </vt:vector>
  </HeadingPairs>
  <TitlesOfParts>
    <vt:vector size="27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          Ona tili</vt:lpstr>
      <vt:lpstr>Презентация PowerPoint</vt:lpstr>
      <vt:lpstr>Презентация PowerPoint</vt:lpstr>
      <vt:lpstr>Biriktiruv bog‘lovchilari</vt:lpstr>
      <vt:lpstr>Biriktiruv bog‘lovchilari</vt:lpstr>
      <vt:lpstr>Biriktiruv bog‘lovchilari yordamida  bog‘langan qo‘shma gaplar </vt:lpstr>
      <vt:lpstr>BOG‘LANGAN QO‘SHMA GAPLBIRIKTIRUV BOG‘LOVCHILARI YORDAMIDA </vt:lpstr>
      <vt:lpstr>Payt  munosabati</vt:lpstr>
      <vt:lpstr>Sabab-natija  munosabati</vt:lpstr>
      <vt:lpstr>O‘ylab ko‘ring!</vt:lpstr>
      <vt:lpstr>Tinish belgilarining ishlatilishi</vt:lpstr>
      <vt:lpstr>Tinish belgilarining ishlatilishi</vt:lpstr>
      <vt:lpstr>46-mashq</vt:lpstr>
      <vt:lpstr>48-mashq. Nuqtalar o‘rniga bog‘lovchilardan mosini qo‘yib, ko‘chiring</vt:lpstr>
      <vt:lpstr>49-mashq. Va bog‘lovchisi ishtirokida 4 ta qo‘shma gap tuzing</vt:lpstr>
      <vt:lpstr>Savol va topshiriqlar</vt:lpstr>
      <vt:lpstr>Mustaqil bajarish uchun topshiriq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ACER</cp:lastModifiedBy>
  <cp:revision>1749</cp:revision>
  <dcterms:created xsi:type="dcterms:W3CDTF">2014-10-08T23:03:32Z</dcterms:created>
  <dcterms:modified xsi:type="dcterms:W3CDTF">2021-03-08T17:58:33Z</dcterms:modified>
</cp:coreProperties>
</file>