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414" r:id="rId11"/>
    <p:sldId id="1518" r:id="rId12"/>
    <p:sldId id="1551" r:id="rId13"/>
    <p:sldId id="1466" r:id="rId14"/>
    <p:sldId id="1556" r:id="rId15"/>
    <p:sldId id="1552" r:id="rId16"/>
    <p:sldId id="1553" r:id="rId17"/>
    <p:sldId id="1541" r:id="rId18"/>
    <p:sldId id="1554" r:id="rId19"/>
    <p:sldId id="1528" r:id="rId20"/>
    <p:sldId id="1529" r:id="rId21"/>
    <p:sldId id="1555" r:id="rId22"/>
    <p:sldId id="1523" r:id="rId23"/>
    <p:sldId id="1542" r:id="rId24"/>
    <p:sldId id="1549" r:id="rId25"/>
    <p:sldId id="1461" r:id="rId26"/>
    <p:sldId id="1550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18"/>
            <p14:sldId id="1551"/>
            <p14:sldId id="1466"/>
            <p14:sldId id="1556"/>
            <p14:sldId id="1552"/>
            <p14:sldId id="1553"/>
            <p14:sldId id="1541"/>
            <p14:sldId id="1554"/>
            <p14:sldId id="1528"/>
            <p14:sldId id="1529"/>
            <p14:sldId id="1555"/>
            <p14:sldId id="1523"/>
            <p14:sldId id="1542"/>
            <p14:sldId id="1549"/>
            <p14:sldId id="1461"/>
            <p14:sldId id="155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33"/>
    <a:srgbClr val="FF99FF"/>
    <a:srgbClr val="0000FF"/>
    <a:srgbClr val="00FF00"/>
    <a:srgbClr val="33CC33"/>
    <a:srgbClr val="FF6600"/>
    <a:srgbClr val="FF33CC"/>
    <a:srgbClr val="C92FFF"/>
    <a:srgbClr val="E9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30" d="100"/>
          <a:sy n="130" d="100"/>
        </p:scale>
        <p:origin x="-984" y="-24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5B9E6-9A87-4FF6-B78D-BB21262C31E8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5B224B47-35E7-47BD-80AC-C13182FF83E6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bilan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E2139FD-C4B6-4F9A-B971-D052567AF725}" type="parTrans" cxnId="{23B550D7-DEDC-4D81-B4CC-D22548F82007}">
      <dgm:prSet/>
      <dgm:spPr/>
      <dgm:t>
        <a:bodyPr/>
        <a:lstStyle/>
        <a:p>
          <a:endParaRPr lang="ru-RU"/>
        </a:p>
      </dgm:t>
    </dgm:pt>
    <dgm:pt modelId="{63AE7CD4-5B8E-457D-AC86-4867C56E8F04}" type="sibTrans" cxnId="{23B550D7-DEDC-4D81-B4CC-D22548F82007}">
      <dgm:prSet/>
      <dgm:spPr/>
      <dgm:t>
        <a:bodyPr/>
        <a:lstStyle/>
        <a:p>
          <a:endParaRPr lang="ru-RU"/>
        </a:p>
      </dgm:t>
    </dgm:pt>
    <dgm:pt modelId="{B5611B20-5726-48FF-AB93-03FB220245E5}">
      <dgm:prSet phldrT="[Текст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-u(-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yu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), -da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E11BC39-C025-4EBC-9F20-E0E7F84E8855}" type="parTrans" cxnId="{1A55C22E-869B-4C6F-84EF-0095B97100C6}">
      <dgm:prSet/>
      <dgm:spPr/>
      <dgm:t>
        <a:bodyPr/>
        <a:lstStyle/>
        <a:p>
          <a:endParaRPr lang="ru-RU"/>
        </a:p>
      </dgm:t>
    </dgm:pt>
    <dgm:pt modelId="{CF9AA0C2-D0E5-40E4-A863-C182652A4515}" type="sibTrans" cxnId="{1A55C22E-869B-4C6F-84EF-0095B97100C6}">
      <dgm:prSet/>
      <dgm:spPr/>
      <dgm:t>
        <a:bodyPr/>
        <a:lstStyle/>
        <a:p>
          <a:endParaRPr lang="ru-RU"/>
        </a:p>
      </dgm:t>
    </dgm:pt>
    <dgm:pt modelId="{43B84A86-93F6-4CF0-BF3E-8A3F496552D6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va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901A261-A216-4E5E-B2D0-3EE28FE9E0C0}" type="parTrans" cxnId="{18E87CFD-FE10-4566-9720-94FC8463C88E}">
      <dgm:prSet/>
      <dgm:spPr/>
      <dgm:t>
        <a:bodyPr/>
        <a:lstStyle/>
        <a:p>
          <a:endParaRPr lang="ru-RU"/>
        </a:p>
      </dgm:t>
    </dgm:pt>
    <dgm:pt modelId="{43ECA8A4-5F07-48AA-85C6-45CA391CAA40}" type="sibTrans" cxnId="{18E87CFD-FE10-4566-9720-94FC8463C88E}">
      <dgm:prSet/>
      <dgm:spPr/>
      <dgm:t>
        <a:bodyPr/>
        <a:lstStyle/>
        <a:p>
          <a:endParaRPr lang="ru-RU"/>
        </a:p>
      </dgm:t>
    </dgm:pt>
    <dgm:pt modelId="{0FFE69BB-C2D5-4058-8021-4317567EFC81}">
      <dgm:prSet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hamda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37D4BBB-9D15-46F0-B3F2-F0F1C3D2445E}" type="parTrans" cxnId="{3CCF5D99-2B31-4263-B92E-32C1969A751A}">
      <dgm:prSet/>
      <dgm:spPr/>
      <dgm:t>
        <a:bodyPr/>
        <a:lstStyle/>
        <a:p>
          <a:endParaRPr lang="ru-RU"/>
        </a:p>
      </dgm:t>
    </dgm:pt>
    <dgm:pt modelId="{A10B9066-31B9-4ECB-B208-01B578F884B9}" type="sibTrans" cxnId="{3CCF5D99-2B31-4263-B92E-32C1969A751A}">
      <dgm:prSet/>
      <dgm:spPr/>
      <dgm:t>
        <a:bodyPr/>
        <a:lstStyle/>
        <a:p>
          <a:endParaRPr lang="ru-RU"/>
        </a:p>
      </dgm:t>
    </dgm:pt>
    <dgm:pt modelId="{BC4425D4-5E6E-4D21-B4D0-0488E5CFFC78}">
      <dgm:prSet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ham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FABCF80-AEB4-43FB-AC06-F8609969C841}" type="parTrans" cxnId="{70A21F20-3CA6-4235-9F48-5B7AB9705BA7}">
      <dgm:prSet/>
      <dgm:spPr/>
      <dgm:t>
        <a:bodyPr/>
        <a:lstStyle/>
        <a:p>
          <a:endParaRPr lang="ru-RU"/>
        </a:p>
      </dgm:t>
    </dgm:pt>
    <dgm:pt modelId="{44D9DF97-0A3D-496B-8591-12D0FEFE5509}" type="sibTrans" cxnId="{70A21F20-3CA6-4235-9F48-5B7AB9705BA7}">
      <dgm:prSet/>
      <dgm:spPr/>
      <dgm:t>
        <a:bodyPr/>
        <a:lstStyle/>
        <a:p>
          <a:endParaRPr lang="ru-RU"/>
        </a:p>
      </dgm:t>
    </dgm:pt>
    <dgm:pt modelId="{6CBD0A6C-41E1-4D88-A22F-A2278CB32BD6}" type="pres">
      <dgm:prSet presAssocID="{2B75B9E6-9A87-4FF6-B78D-BB21262C31E8}" presName="compositeShape" presStyleCnt="0">
        <dgm:presLayoutVars>
          <dgm:chMax val="7"/>
          <dgm:dir/>
          <dgm:resizeHandles val="exact"/>
        </dgm:presLayoutVars>
      </dgm:prSet>
      <dgm:spPr/>
    </dgm:pt>
    <dgm:pt modelId="{09286329-5646-4064-AB6F-1EDFE3AC35EE}" type="pres">
      <dgm:prSet presAssocID="{2B75B9E6-9A87-4FF6-B78D-BB21262C31E8}" presName="wedge1" presStyleLbl="node1" presStyleIdx="0" presStyleCnt="5" custScaleX="117061" custScaleY="103453"/>
      <dgm:spPr/>
      <dgm:t>
        <a:bodyPr/>
        <a:lstStyle/>
        <a:p>
          <a:endParaRPr lang="ru-RU"/>
        </a:p>
      </dgm:t>
    </dgm:pt>
    <dgm:pt modelId="{D3FDAC16-7D90-4727-B5C8-9680317F26F6}" type="pres">
      <dgm:prSet presAssocID="{2B75B9E6-9A87-4FF6-B78D-BB21262C31E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97042-12BB-4440-8241-967F8CF5986B}" type="pres">
      <dgm:prSet presAssocID="{2B75B9E6-9A87-4FF6-B78D-BB21262C31E8}" presName="wedge2" presStyleLbl="node1" presStyleIdx="1" presStyleCnt="5" custScaleX="117061" custScaleY="103453"/>
      <dgm:spPr/>
      <dgm:t>
        <a:bodyPr/>
        <a:lstStyle/>
        <a:p>
          <a:endParaRPr lang="ru-RU"/>
        </a:p>
      </dgm:t>
    </dgm:pt>
    <dgm:pt modelId="{8E15C1BB-B92D-431C-8A94-10C486B2159F}" type="pres">
      <dgm:prSet presAssocID="{2B75B9E6-9A87-4FF6-B78D-BB21262C31E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DA5B2-89E3-4434-BB63-375E326B73F0}" type="pres">
      <dgm:prSet presAssocID="{2B75B9E6-9A87-4FF6-B78D-BB21262C31E8}" presName="wedge3" presStyleLbl="node1" presStyleIdx="2" presStyleCnt="5" custScaleX="117061" custScaleY="103453"/>
      <dgm:spPr/>
      <dgm:t>
        <a:bodyPr/>
        <a:lstStyle/>
        <a:p>
          <a:endParaRPr lang="ru-RU"/>
        </a:p>
      </dgm:t>
    </dgm:pt>
    <dgm:pt modelId="{93AF3496-3A31-430E-B3EE-E77AD3D60278}" type="pres">
      <dgm:prSet presAssocID="{2B75B9E6-9A87-4FF6-B78D-BB21262C31E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79E02-7FFB-4439-A8BB-0B00655766EC}" type="pres">
      <dgm:prSet presAssocID="{2B75B9E6-9A87-4FF6-B78D-BB21262C31E8}" presName="wedge4" presStyleLbl="node1" presStyleIdx="3" presStyleCnt="5" custScaleX="114309" custScaleY="101841" custLinFactNeighborX="199" custLinFactNeighborY="1008"/>
      <dgm:spPr/>
      <dgm:t>
        <a:bodyPr/>
        <a:lstStyle/>
        <a:p>
          <a:endParaRPr lang="ru-RU"/>
        </a:p>
      </dgm:t>
    </dgm:pt>
    <dgm:pt modelId="{1FEAF125-863B-4204-9711-CBABCF02FBAC}" type="pres">
      <dgm:prSet presAssocID="{2B75B9E6-9A87-4FF6-B78D-BB21262C31E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CA31-BE60-421C-84D8-7959DF593F03}" type="pres">
      <dgm:prSet presAssocID="{2B75B9E6-9A87-4FF6-B78D-BB21262C31E8}" presName="wedge5" presStyleLbl="node1" presStyleIdx="4" presStyleCnt="5" custScaleX="113712" custScaleY="105329"/>
      <dgm:spPr/>
      <dgm:t>
        <a:bodyPr/>
        <a:lstStyle/>
        <a:p>
          <a:endParaRPr lang="ru-RU"/>
        </a:p>
      </dgm:t>
    </dgm:pt>
    <dgm:pt modelId="{B9A731D1-27BC-4F2E-858B-534B4E62B55B}" type="pres">
      <dgm:prSet presAssocID="{2B75B9E6-9A87-4FF6-B78D-BB21262C31E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D2C8D-1457-4E3B-B112-8BEF9A2CAE92}" type="presOf" srcId="{BC4425D4-5E6E-4D21-B4D0-0488E5CFFC78}" destId="{01ADA5B2-89E3-4434-BB63-375E326B73F0}" srcOrd="0" destOrd="0" presId="urn:microsoft.com/office/officeart/2005/8/layout/chart3"/>
    <dgm:cxn modelId="{1A55C22E-869B-4C6F-84EF-0095B97100C6}" srcId="{2B75B9E6-9A87-4FF6-B78D-BB21262C31E8}" destId="{B5611B20-5726-48FF-AB93-03FB220245E5}" srcOrd="1" destOrd="0" parTransId="{2E11BC39-C025-4EBC-9F20-E0E7F84E8855}" sibTransId="{CF9AA0C2-D0E5-40E4-A863-C182652A4515}"/>
    <dgm:cxn modelId="{CE088883-DF49-4F2D-B1C5-DA61C1DF97C9}" type="presOf" srcId="{B5611B20-5726-48FF-AB93-03FB220245E5}" destId="{A8497042-12BB-4440-8241-967F8CF5986B}" srcOrd="0" destOrd="0" presId="urn:microsoft.com/office/officeart/2005/8/layout/chart3"/>
    <dgm:cxn modelId="{A1CE6169-E1B4-45AB-9EE5-7EF5047FEB3A}" type="presOf" srcId="{0FFE69BB-C2D5-4058-8021-4317567EFC81}" destId="{91879E02-7FFB-4439-A8BB-0B00655766EC}" srcOrd="0" destOrd="0" presId="urn:microsoft.com/office/officeart/2005/8/layout/chart3"/>
    <dgm:cxn modelId="{18E87CFD-FE10-4566-9720-94FC8463C88E}" srcId="{2B75B9E6-9A87-4FF6-B78D-BB21262C31E8}" destId="{43B84A86-93F6-4CF0-BF3E-8A3F496552D6}" srcOrd="4" destOrd="0" parTransId="{2901A261-A216-4E5E-B2D0-3EE28FE9E0C0}" sibTransId="{43ECA8A4-5F07-48AA-85C6-45CA391CAA40}"/>
    <dgm:cxn modelId="{A9F3AC2F-AAB2-420F-B4BC-05EA87CA3A7D}" type="presOf" srcId="{43B84A86-93F6-4CF0-BF3E-8A3F496552D6}" destId="{B9A731D1-27BC-4F2E-858B-534B4E62B55B}" srcOrd="1" destOrd="0" presId="urn:microsoft.com/office/officeart/2005/8/layout/chart3"/>
    <dgm:cxn modelId="{3CCF5D99-2B31-4263-B92E-32C1969A751A}" srcId="{2B75B9E6-9A87-4FF6-B78D-BB21262C31E8}" destId="{0FFE69BB-C2D5-4058-8021-4317567EFC81}" srcOrd="3" destOrd="0" parTransId="{D37D4BBB-9D15-46F0-B3F2-F0F1C3D2445E}" sibTransId="{A10B9066-31B9-4ECB-B208-01B578F884B9}"/>
    <dgm:cxn modelId="{4FF23C94-D048-45DB-BF4F-3F85AC413427}" type="presOf" srcId="{BC4425D4-5E6E-4D21-B4D0-0488E5CFFC78}" destId="{93AF3496-3A31-430E-B3EE-E77AD3D60278}" srcOrd="1" destOrd="0" presId="urn:microsoft.com/office/officeart/2005/8/layout/chart3"/>
    <dgm:cxn modelId="{70A21F20-3CA6-4235-9F48-5B7AB9705BA7}" srcId="{2B75B9E6-9A87-4FF6-B78D-BB21262C31E8}" destId="{BC4425D4-5E6E-4D21-B4D0-0488E5CFFC78}" srcOrd="2" destOrd="0" parTransId="{7FABCF80-AEB4-43FB-AC06-F8609969C841}" sibTransId="{44D9DF97-0A3D-496B-8591-12D0FEFE5509}"/>
    <dgm:cxn modelId="{23B550D7-DEDC-4D81-B4CC-D22548F82007}" srcId="{2B75B9E6-9A87-4FF6-B78D-BB21262C31E8}" destId="{5B224B47-35E7-47BD-80AC-C13182FF83E6}" srcOrd="0" destOrd="0" parTransId="{4E2139FD-C4B6-4F9A-B971-D052567AF725}" sibTransId="{63AE7CD4-5B8E-457D-AC86-4867C56E8F04}"/>
    <dgm:cxn modelId="{5CEE3F42-F641-40F1-B70D-45CD94DCB26E}" type="presOf" srcId="{B5611B20-5726-48FF-AB93-03FB220245E5}" destId="{8E15C1BB-B92D-431C-8A94-10C486B2159F}" srcOrd="1" destOrd="0" presId="urn:microsoft.com/office/officeart/2005/8/layout/chart3"/>
    <dgm:cxn modelId="{9F5DE690-BCB4-4DAB-89B8-6DA0260677DC}" type="presOf" srcId="{5B224B47-35E7-47BD-80AC-C13182FF83E6}" destId="{D3FDAC16-7D90-4727-B5C8-9680317F26F6}" srcOrd="1" destOrd="0" presId="urn:microsoft.com/office/officeart/2005/8/layout/chart3"/>
    <dgm:cxn modelId="{68938748-F08A-430D-AF8A-F3236850B5FA}" type="presOf" srcId="{43B84A86-93F6-4CF0-BF3E-8A3F496552D6}" destId="{F6E5CA31-BE60-421C-84D8-7959DF593F03}" srcOrd="0" destOrd="0" presId="urn:microsoft.com/office/officeart/2005/8/layout/chart3"/>
    <dgm:cxn modelId="{53478A84-D7D0-42C6-828C-A155E8A05F7D}" type="presOf" srcId="{2B75B9E6-9A87-4FF6-B78D-BB21262C31E8}" destId="{6CBD0A6C-41E1-4D88-A22F-A2278CB32BD6}" srcOrd="0" destOrd="0" presId="urn:microsoft.com/office/officeart/2005/8/layout/chart3"/>
    <dgm:cxn modelId="{B0A87F7E-D1F1-4986-B400-E49DC6910D3D}" type="presOf" srcId="{0FFE69BB-C2D5-4058-8021-4317567EFC81}" destId="{1FEAF125-863B-4204-9711-CBABCF02FBAC}" srcOrd="1" destOrd="0" presId="urn:microsoft.com/office/officeart/2005/8/layout/chart3"/>
    <dgm:cxn modelId="{0317217D-D791-49DB-B033-534D6848D10D}" type="presOf" srcId="{5B224B47-35E7-47BD-80AC-C13182FF83E6}" destId="{09286329-5646-4064-AB6F-1EDFE3AC35EE}" srcOrd="0" destOrd="0" presId="urn:microsoft.com/office/officeart/2005/8/layout/chart3"/>
    <dgm:cxn modelId="{4140485C-F6E2-4388-970C-7FFC7DED157A}" type="presParOf" srcId="{6CBD0A6C-41E1-4D88-A22F-A2278CB32BD6}" destId="{09286329-5646-4064-AB6F-1EDFE3AC35EE}" srcOrd="0" destOrd="0" presId="urn:microsoft.com/office/officeart/2005/8/layout/chart3"/>
    <dgm:cxn modelId="{BCEB7A76-377A-4592-BA3C-7C93184B8497}" type="presParOf" srcId="{6CBD0A6C-41E1-4D88-A22F-A2278CB32BD6}" destId="{D3FDAC16-7D90-4727-B5C8-9680317F26F6}" srcOrd="1" destOrd="0" presId="urn:microsoft.com/office/officeart/2005/8/layout/chart3"/>
    <dgm:cxn modelId="{05F403D5-44CE-4912-89B6-BF7A1E2FE8D8}" type="presParOf" srcId="{6CBD0A6C-41E1-4D88-A22F-A2278CB32BD6}" destId="{A8497042-12BB-4440-8241-967F8CF5986B}" srcOrd="2" destOrd="0" presId="urn:microsoft.com/office/officeart/2005/8/layout/chart3"/>
    <dgm:cxn modelId="{ADAF7E57-BB4E-46C4-9BFF-D28752DE6F67}" type="presParOf" srcId="{6CBD0A6C-41E1-4D88-A22F-A2278CB32BD6}" destId="{8E15C1BB-B92D-431C-8A94-10C486B2159F}" srcOrd="3" destOrd="0" presId="urn:microsoft.com/office/officeart/2005/8/layout/chart3"/>
    <dgm:cxn modelId="{94FFE93E-9DA3-41AC-A73B-8F0B358A9CB8}" type="presParOf" srcId="{6CBD0A6C-41E1-4D88-A22F-A2278CB32BD6}" destId="{01ADA5B2-89E3-4434-BB63-375E326B73F0}" srcOrd="4" destOrd="0" presId="urn:microsoft.com/office/officeart/2005/8/layout/chart3"/>
    <dgm:cxn modelId="{86252A93-02F8-4DC0-A14B-8F895D431DBC}" type="presParOf" srcId="{6CBD0A6C-41E1-4D88-A22F-A2278CB32BD6}" destId="{93AF3496-3A31-430E-B3EE-E77AD3D60278}" srcOrd="5" destOrd="0" presId="urn:microsoft.com/office/officeart/2005/8/layout/chart3"/>
    <dgm:cxn modelId="{6E0E4AE8-AF40-4D92-BD7C-F67CA646F361}" type="presParOf" srcId="{6CBD0A6C-41E1-4D88-A22F-A2278CB32BD6}" destId="{91879E02-7FFB-4439-A8BB-0B00655766EC}" srcOrd="6" destOrd="0" presId="urn:microsoft.com/office/officeart/2005/8/layout/chart3"/>
    <dgm:cxn modelId="{AF2B9343-27CB-4FEE-80ED-216C1EBF899B}" type="presParOf" srcId="{6CBD0A6C-41E1-4D88-A22F-A2278CB32BD6}" destId="{1FEAF125-863B-4204-9711-CBABCF02FBAC}" srcOrd="7" destOrd="0" presId="urn:microsoft.com/office/officeart/2005/8/layout/chart3"/>
    <dgm:cxn modelId="{29F4C2D0-CDAF-4532-8074-3D99307AC1CA}" type="presParOf" srcId="{6CBD0A6C-41E1-4D88-A22F-A2278CB32BD6}" destId="{F6E5CA31-BE60-421C-84D8-7959DF593F03}" srcOrd="8" destOrd="0" presId="urn:microsoft.com/office/officeart/2005/8/layout/chart3"/>
    <dgm:cxn modelId="{1CB2A55B-F36F-4106-BB2A-30E2005906FA}" type="presParOf" srcId="{6CBD0A6C-41E1-4D88-A22F-A2278CB32BD6}" destId="{B9A731D1-27BC-4F2E-858B-534B4E62B55B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12313-CF87-45C8-BB4A-19521CF3DEFB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D43CB856-CAA3-47D6-B640-3589260F1993}">
      <dgm:prSet phldrT="[Текст]"/>
      <dgm:spPr>
        <a:solidFill>
          <a:srgbClr val="00FF00"/>
        </a:solidFill>
      </dgm:spPr>
      <dgm:t>
        <a:bodyPr/>
        <a:lstStyle/>
        <a:p>
          <a:r>
            <a:rPr lang="en-US" b="1" i="1" dirty="0" err="1" smtClean="0">
              <a:solidFill>
                <a:schemeClr val="bg1"/>
              </a:solidFill>
            </a:rPr>
            <a:t>va</a:t>
          </a:r>
          <a:endParaRPr lang="ru-RU" b="1" i="1" dirty="0">
            <a:solidFill>
              <a:schemeClr val="bg1"/>
            </a:solidFill>
          </a:endParaRPr>
        </a:p>
      </dgm:t>
    </dgm:pt>
    <dgm:pt modelId="{C11E5AAC-16B5-4B94-930E-5C653FAD338D}" type="parTrans" cxnId="{CD4EA2BF-EC6A-4D39-815D-F8B4E7CD1847}">
      <dgm:prSet/>
      <dgm:spPr/>
      <dgm:t>
        <a:bodyPr/>
        <a:lstStyle/>
        <a:p>
          <a:endParaRPr lang="ru-RU"/>
        </a:p>
      </dgm:t>
    </dgm:pt>
    <dgm:pt modelId="{F839029E-F003-459F-B819-82754DB93D18}" type="sibTrans" cxnId="{CD4EA2BF-EC6A-4D39-815D-F8B4E7CD1847}">
      <dgm:prSet/>
      <dgm:spPr/>
      <dgm:t>
        <a:bodyPr/>
        <a:lstStyle/>
        <a:p>
          <a:endParaRPr lang="ru-RU"/>
        </a:p>
      </dgm:t>
    </dgm:pt>
    <dgm:pt modelId="{16A3FCAA-BC3D-4582-8E14-07F84DFC05AB}">
      <dgm:prSet phldrT="[Текст]"/>
      <dgm:spPr>
        <a:solidFill>
          <a:srgbClr val="00B0F0"/>
        </a:solidFill>
      </dgm:spPr>
      <dgm:t>
        <a:bodyPr/>
        <a:lstStyle/>
        <a:p>
          <a:r>
            <a:rPr lang="en-US" b="1" i="1" dirty="0" smtClean="0">
              <a:solidFill>
                <a:schemeClr val="bg1"/>
              </a:solidFill>
            </a:rPr>
            <a:t>-u(-</a:t>
          </a:r>
          <a:r>
            <a:rPr lang="en-US" b="1" i="1" dirty="0" err="1" smtClean="0">
              <a:solidFill>
                <a:schemeClr val="bg1"/>
              </a:solidFill>
            </a:rPr>
            <a:t>yu</a:t>
          </a:r>
          <a:r>
            <a:rPr lang="en-US" b="1" i="1" dirty="0" smtClean="0">
              <a:solidFill>
                <a:schemeClr val="bg1"/>
              </a:solidFill>
            </a:rPr>
            <a:t>), -da</a:t>
          </a:r>
          <a:endParaRPr lang="ru-RU" b="1" i="1" dirty="0">
            <a:solidFill>
              <a:schemeClr val="bg1"/>
            </a:solidFill>
          </a:endParaRPr>
        </a:p>
      </dgm:t>
    </dgm:pt>
    <dgm:pt modelId="{23A3EF4E-87C7-4A36-8A50-250FD595750B}" type="parTrans" cxnId="{C2904DC8-0804-4232-80CE-17985EC9D6CD}">
      <dgm:prSet/>
      <dgm:spPr/>
      <dgm:t>
        <a:bodyPr/>
        <a:lstStyle/>
        <a:p>
          <a:endParaRPr lang="ru-RU"/>
        </a:p>
      </dgm:t>
    </dgm:pt>
    <dgm:pt modelId="{53BF6F83-D09D-4A89-9146-F70D1E9EDCE1}" type="sibTrans" cxnId="{C2904DC8-0804-4232-80CE-17985EC9D6CD}">
      <dgm:prSet/>
      <dgm:spPr/>
      <dgm:t>
        <a:bodyPr/>
        <a:lstStyle/>
        <a:p>
          <a:endParaRPr lang="ru-RU"/>
        </a:p>
      </dgm:t>
    </dgm:pt>
    <dgm:pt modelId="{435C8E84-4C1D-43A2-A790-30D7A6E1D0B7}">
      <dgm:prSet phldrT="[Текст]"/>
      <dgm:spPr>
        <a:solidFill>
          <a:srgbClr val="FFC000"/>
        </a:solidFill>
      </dgm:spPr>
      <dgm:t>
        <a:bodyPr/>
        <a:lstStyle/>
        <a:p>
          <a:r>
            <a:rPr lang="en-US" b="1" i="1" dirty="0" err="1" smtClean="0">
              <a:solidFill>
                <a:schemeClr val="bg1"/>
              </a:solidFill>
            </a:rPr>
            <a:t>hamda</a:t>
          </a:r>
          <a:endParaRPr lang="ru-RU" b="1" i="1" dirty="0">
            <a:solidFill>
              <a:schemeClr val="bg1"/>
            </a:solidFill>
          </a:endParaRPr>
        </a:p>
      </dgm:t>
    </dgm:pt>
    <dgm:pt modelId="{95DE51E1-695D-49E5-8309-58F0E426170D}" type="parTrans" cxnId="{766FB143-33B4-4F08-AAA2-E9CC693F2B93}">
      <dgm:prSet/>
      <dgm:spPr/>
      <dgm:t>
        <a:bodyPr/>
        <a:lstStyle/>
        <a:p>
          <a:endParaRPr lang="ru-RU"/>
        </a:p>
      </dgm:t>
    </dgm:pt>
    <dgm:pt modelId="{A39630A8-89DA-4BA4-B0C7-4ECD584718AC}" type="sibTrans" cxnId="{766FB143-33B4-4F08-AAA2-E9CC693F2B93}">
      <dgm:prSet/>
      <dgm:spPr/>
      <dgm:t>
        <a:bodyPr/>
        <a:lstStyle/>
        <a:p>
          <a:endParaRPr lang="ru-RU"/>
        </a:p>
      </dgm:t>
    </dgm:pt>
    <dgm:pt modelId="{16E4755A-1DC8-4120-A60B-99C93C90ADEF}" type="pres">
      <dgm:prSet presAssocID="{CEB12313-CF87-45C8-BB4A-19521CF3DEFB}" presName="compositeShape" presStyleCnt="0">
        <dgm:presLayoutVars>
          <dgm:chMax val="7"/>
          <dgm:dir/>
          <dgm:resizeHandles val="exact"/>
        </dgm:presLayoutVars>
      </dgm:prSet>
      <dgm:spPr/>
    </dgm:pt>
    <dgm:pt modelId="{18A85784-CA67-4828-8D0D-10C6B0432604}" type="pres">
      <dgm:prSet presAssocID="{D43CB856-CAA3-47D6-B640-3589260F1993}" presName="circ1" presStyleLbl="vennNode1" presStyleIdx="0" presStyleCnt="3"/>
      <dgm:spPr/>
      <dgm:t>
        <a:bodyPr/>
        <a:lstStyle/>
        <a:p>
          <a:endParaRPr lang="ru-RU"/>
        </a:p>
      </dgm:t>
    </dgm:pt>
    <dgm:pt modelId="{4FF16267-F097-4366-85AC-48CB5B88381F}" type="pres">
      <dgm:prSet presAssocID="{D43CB856-CAA3-47D6-B640-3589260F19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B61A-FC3A-4A55-A8CE-CCCB7F7F7B49}" type="pres">
      <dgm:prSet presAssocID="{16A3FCAA-BC3D-4582-8E14-07F84DFC05AB}" presName="circ2" presStyleLbl="vennNode1" presStyleIdx="1" presStyleCnt="3"/>
      <dgm:spPr/>
      <dgm:t>
        <a:bodyPr/>
        <a:lstStyle/>
        <a:p>
          <a:endParaRPr lang="ru-RU"/>
        </a:p>
      </dgm:t>
    </dgm:pt>
    <dgm:pt modelId="{DA76E9E9-1322-46FF-BFD7-043AAA8A4511}" type="pres">
      <dgm:prSet presAssocID="{16A3FCAA-BC3D-4582-8E14-07F84DFC05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0AD7-DA4F-45F3-A5A6-813E2A7C4814}" type="pres">
      <dgm:prSet presAssocID="{435C8E84-4C1D-43A2-A790-30D7A6E1D0B7}" presName="circ3" presStyleLbl="vennNode1" presStyleIdx="2" presStyleCnt="3"/>
      <dgm:spPr/>
      <dgm:t>
        <a:bodyPr/>
        <a:lstStyle/>
        <a:p>
          <a:endParaRPr lang="ru-RU"/>
        </a:p>
      </dgm:t>
    </dgm:pt>
    <dgm:pt modelId="{AF3F805C-779E-41EB-ACF8-FB441EC535E2}" type="pres">
      <dgm:prSet presAssocID="{435C8E84-4C1D-43A2-A790-30D7A6E1D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EA2BF-EC6A-4D39-815D-F8B4E7CD1847}" srcId="{CEB12313-CF87-45C8-BB4A-19521CF3DEFB}" destId="{D43CB856-CAA3-47D6-B640-3589260F1993}" srcOrd="0" destOrd="0" parTransId="{C11E5AAC-16B5-4B94-930E-5C653FAD338D}" sibTransId="{F839029E-F003-459F-B819-82754DB93D18}"/>
    <dgm:cxn modelId="{C2904DC8-0804-4232-80CE-17985EC9D6CD}" srcId="{CEB12313-CF87-45C8-BB4A-19521CF3DEFB}" destId="{16A3FCAA-BC3D-4582-8E14-07F84DFC05AB}" srcOrd="1" destOrd="0" parTransId="{23A3EF4E-87C7-4A36-8A50-250FD595750B}" sibTransId="{53BF6F83-D09D-4A89-9146-F70D1E9EDCE1}"/>
    <dgm:cxn modelId="{8CD01A3B-EE64-4CF1-8AF0-0C1D09FD5337}" type="presOf" srcId="{D43CB856-CAA3-47D6-B640-3589260F1993}" destId="{18A85784-CA67-4828-8D0D-10C6B0432604}" srcOrd="0" destOrd="0" presId="urn:microsoft.com/office/officeart/2005/8/layout/venn1"/>
    <dgm:cxn modelId="{FB31809B-87CC-475A-8CC1-FF49C118024E}" type="presOf" srcId="{435C8E84-4C1D-43A2-A790-30D7A6E1D0B7}" destId="{61220AD7-DA4F-45F3-A5A6-813E2A7C4814}" srcOrd="0" destOrd="0" presId="urn:microsoft.com/office/officeart/2005/8/layout/venn1"/>
    <dgm:cxn modelId="{1E577A4C-4436-4B9C-A695-20F938DAD65C}" type="presOf" srcId="{435C8E84-4C1D-43A2-A790-30D7A6E1D0B7}" destId="{AF3F805C-779E-41EB-ACF8-FB441EC535E2}" srcOrd="1" destOrd="0" presId="urn:microsoft.com/office/officeart/2005/8/layout/venn1"/>
    <dgm:cxn modelId="{06FA2082-CD89-424C-9939-76F29225CD65}" type="presOf" srcId="{16A3FCAA-BC3D-4582-8E14-07F84DFC05AB}" destId="{DA76E9E9-1322-46FF-BFD7-043AAA8A4511}" srcOrd="1" destOrd="0" presId="urn:microsoft.com/office/officeart/2005/8/layout/venn1"/>
    <dgm:cxn modelId="{766FB143-33B4-4F08-AAA2-E9CC693F2B93}" srcId="{CEB12313-CF87-45C8-BB4A-19521CF3DEFB}" destId="{435C8E84-4C1D-43A2-A790-30D7A6E1D0B7}" srcOrd="2" destOrd="0" parTransId="{95DE51E1-695D-49E5-8309-58F0E426170D}" sibTransId="{A39630A8-89DA-4BA4-B0C7-4ECD584718AC}"/>
    <dgm:cxn modelId="{21EF991F-5BF0-432D-BE1C-7915E486AF3C}" type="presOf" srcId="{16A3FCAA-BC3D-4582-8E14-07F84DFC05AB}" destId="{5B66B61A-FC3A-4A55-A8CE-CCCB7F7F7B49}" srcOrd="0" destOrd="0" presId="urn:microsoft.com/office/officeart/2005/8/layout/venn1"/>
    <dgm:cxn modelId="{D711F5C8-7D8F-4308-AC35-5731C384C8F1}" type="presOf" srcId="{D43CB856-CAA3-47D6-B640-3589260F1993}" destId="{4FF16267-F097-4366-85AC-48CB5B88381F}" srcOrd="1" destOrd="0" presId="urn:microsoft.com/office/officeart/2005/8/layout/venn1"/>
    <dgm:cxn modelId="{E4604B25-4A8F-4BB9-9E4B-BE879293A5EA}" type="presOf" srcId="{CEB12313-CF87-45C8-BB4A-19521CF3DEFB}" destId="{16E4755A-1DC8-4120-A60B-99C93C90ADEF}" srcOrd="0" destOrd="0" presId="urn:microsoft.com/office/officeart/2005/8/layout/venn1"/>
    <dgm:cxn modelId="{09B6064D-112C-404C-B152-BBDFE5DDEA76}" type="presParOf" srcId="{16E4755A-1DC8-4120-A60B-99C93C90ADEF}" destId="{18A85784-CA67-4828-8D0D-10C6B0432604}" srcOrd="0" destOrd="0" presId="urn:microsoft.com/office/officeart/2005/8/layout/venn1"/>
    <dgm:cxn modelId="{235C8FF7-D39B-4A36-8751-A3E8580443CF}" type="presParOf" srcId="{16E4755A-1DC8-4120-A60B-99C93C90ADEF}" destId="{4FF16267-F097-4366-85AC-48CB5B88381F}" srcOrd="1" destOrd="0" presId="urn:microsoft.com/office/officeart/2005/8/layout/venn1"/>
    <dgm:cxn modelId="{32AB9518-F8CA-4A11-8D58-CD1912816492}" type="presParOf" srcId="{16E4755A-1DC8-4120-A60B-99C93C90ADEF}" destId="{5B66B61A-FC3A-4A55-A8CE-CCCB7F7F7B49}" srcOrd="2" destOrd="0" presId="urn:microsoft.com/office/officeart/2005/8/layout/venn1"/>
    <dgm:cxn modelId="{D9E5CF29-FB69-4DAA-A39B-F875C882B047}" type="presParOf" srcId="{16E4755A-1DC8-4120-A60B-99C93C90ADEF}" destId="{DA76E9E9-1322-46FF-BFD7-043AAA8A4511}" srcOrd="3" destOrd="0" presId="urn:microsoft.com/office/officeart/2005/8/layout/venn1"/>
    <dgm:cxn modelId="{FB5F0CB1-3614-4218-891C-112A6B50DE7D}" type="presParOf" srcId="{16E4755A-1DC8-4120-A60B-99C93C90ADEF}" destId="{61220AD7-DA4F-45F3-A5A6-813E2A7C4814}" srcOrd="4" destOrd="0" presId="urn:microsoft.com/office/officeart/2005/8/layout/venn1"/>
    <dgm:cxn modelId="{60B7642F-A540-41B1-8A05-8E1E48D1459F}" type="presParOf" srcId="{16E4755A-1DC8-4120-A60B-99C93C90ADEF}" destId="{AF3F805C-779E-41EB-ACF8-FB441EC535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C59C7-D824-4CC4-AF82-3CC21BD467AF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02FFA7-9F01-4DC8-B7C0-673A65E8C59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Payt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ru-RU" dirty="0">
            <a:solidFill>
              <a:srgbClr val="0070C0"/>
            </a:solidFill>
          </a:endParaRPr>
        </a:p>
      </dgm:t>
    </dgm:pt>
    <dgm:pt modelId="{6250BA7C-4307-47F9-825C-D7063BE00BEF}" type="parTrans" cxnId="{0DA70F14-02B2-4B68-BBD4-CE864B03F839}">
      <dgm:prSet/>
      <dgm:spPr/>
      <dgm:t>
        <a:bodyPr/>
        <a:lstStyle/>
        <a:p>
          <a:endParaRPr lang="ru-RU"/>
        </a:p>
      </dgm:t>
    </dgm:pt>
    <dgm:pt modelId="{986D4D99-6451-4EEF-9D2D-0AA06E0BB54A}" type="sibTrans" cxnId="{0DA70F14-02B2-4B68-BBD4-CE864B03F839}">
      <dgm:prSet/>
      <dgm:spPr/>
      <dgm:t>
        <a:bodyPr/>
        <a:lstStyle/>
        <a:p>
          <a:endParaRPr lang="ru-RU"/>
        </a:p>
      </dgm:t>
    </dgm:pt>
    <dgm:pt modelId="{4F8292D5-C117-4A3F-B202-A91AB9D13D3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Ro‘paradagi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g‘orning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bag‘ridan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qora tutun ko‘tarildi </a:t>
          </a:r>
          <a:r>
            <a:rPr lang="es-E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va</a:t>
          </a:r>
          <a:r>
            <a: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u yerdan yo‘tal tovushi eshitildi.</a:t>
          </a:r>
          <a:endParaRPr lang="ru-RU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AFCFBCD-E37A-4500-B49B-57F45C527E90}" type="parTrans" cxnId="{96B39A98-97ED-45F7-964C-AB779ECA8EC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FDE7918-65E7-4D1A-957C-DBBBE696719A}" type="sibTrans" cxnId="{96B39A98-97ED-45F7-964C-AB779ECA8ECF}">
      <dgm:prSet/>
      <dgm:spPr/>
      <dgm:t>
        <a:bodyPr/>
        <a:lstStyle/>
        <a:p>
          <a:endParaRPr lang="ru-RU"/>
        </a:p>
      </dgm:t>
    </dgm:pt>
    <dgm:pt modelId="{1258B4AF-BCE4-4FAC-81A3-7D011A29E9F7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Sabab-natija</a:t>
          </a:r>
          <a:endParaRPr lang="ru-RU" dirty="0"/>
        </a:p>
      </dgm:t>
    </dgm:pt>
    <dgm:pt modelId="{16D3EF55-8EF5-4BB0-98BC-E62EA99B1186}" type="parTrans" cxnId="{4C860206-250B-4FAA-A312-CF2A7E13C158}">
      <dgm:prSet/>
      <dgm:spPr/>
      <dgm:t>
        <a:bodyPr/>
        <a:lstStyle/>
        <a:p>
          <a:endParaRPr lang="ru-RU"/>
        </a:p>
      </dgm:t>
    </dgm:pt>
    <dgm:pt modelId="{C9BAFA45-0BB4-49CE-AFB6-7F7E4C81151F}" type="sibTrans" cxnId="{4C860206-250B-4FAA-A312-CF2A7E13C158}">
      <dgm:prSet/>
      <dgm:spPr/>
      <dgm:t>
        <a:bodyPr/>
        <a:lstStyle/>
        <a:p>
          <a:endParaRPr lang="ru-RU"/>
        </a:p>
      </dgm:t>
    </dgm:pt>
    <dgm:pt modelId="{11A6FDC1-3115-4D2B-82EF-2C0B1A27AF0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Anor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so‘zlar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Zaynab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qalbi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Tol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bargiday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dir-dir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qaltirar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AA966D-717E-47FC-B95E-C9D95697BA00}" type="parTrans" cxnId="{A4677D5E-9F67-4D2E-B6B4-B0D2D2D7A48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3A59348-9FCF-4034-B52C-A069ADF776EF}" type="sibTrans" cxnId="{A4677D5E-9F67-4D2E-B6B4-B0D2D2D7A483}">
      <dgm:prSet/>
      <dgm:spPr/>
      <dgm:t>
        <a:bodyPr/>
        <a:lstStyle/>
        <a:p>
          <a:endParaRPr lang="ru-RU"/>
        </a:p>
      </dgm:t>
    </dgm:pt>
    <dgm:pt modelId="{131D7749-3F75-4B2F-AE96-FDDD0EA0644E}" type="pres">
      <dgm:prSet presAssocID="{B3FC59C7-D824-4CC4-AF82-3CC21BD467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BDEA8C-3929-451F-BDB9-623330A0C44A}" type="pres">
      <dgm:prSet presAssocID="{EF02FFA7-9F01-4DC8-B7C0-673A65E8C593}" presName="vertFlow" presStyleCnt="0"/>
      <dgm:spPr/>
    </dgm:pt>
    <dgm:pt modelId="{CA891446-7F4D-4888-869B-A4CF4D85393F}" type="pres">
      <dgm:prSet presAssocID="{EF02FFA7-9F01-4DC8-B7C0-673A65E8C593}" presName="header" presStyleLbl="node1" presStyleIdx="0" presStyleCnt="2" custLinFactY="-73761" custLinFactNeighborX="4146" custLinFactNeighborY="-100000"/>
      <dgm:spPr/>
      <dgm:t>
        <a:bodyPr/>
        <a:lstStyle/>
        <a:p>
          <a:endParaRPr lang="ru-RU"/>
        </a:p>
      </dgm:t>
    </dgm:pt>
    <dgm:pt modelId="{EBEA4E1D-DA3D-4227-8E59-02E6F00A5E2B}" type="pres">
      <dgm:prSet presAssocID="{0AFCFBCD-E37A-4500-B49B-57F45C527E90}" presName="parTrans" presStyleLbl="sibTrans2D1" presStyleIdx="0" presStyleCnt="2" custAng="21425955" custScaleX="152588" custScaleY="500609"/>
      <dgm:spPr/>
      <dgm:t>
        <a:bodyPr/>
        <a:lstStyle/>
        <a:p>
          <a:endParaRPr lang="ru-RU"/>
        </a:p>
      </dgm:t>
    </dgm:pt>
    <dgm:pt modelId="{33376D1C-9E23-4290-887E-7EE3F4B5FE34}" type="pres">
      <dgm:prSet presAssocID="{4F8292D5-C117-4A3F-B202-A91AB9D13D32}" presName="child" presStyleLbl="alignAccFollowNode1" presStyleIdx="0" presStyleCnt="2" custScaleX="169347" custScaleY="349012" custLinFactY="-4885" custLinFactNeighborX="-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534F0-92AD-48C9-A565-67C3BED23F11}" type="pres">
      <dgm:prSet presAssocID="{EF02FFA7-9F01-4DC8-B7C0-673A65E8C593}" presName="hSp" presStyleCnt="0"/>
      <dgm:spPr/>
    </dgm:pt>
    <dgm:pt modelId="{6779B71A-9E83-4090-B866-C3B853B20697}" type="pres">
      <dgm:prSet presAssocID="{1258B4AF-BCE4-4FAC-81A3-7D011A29E9F7}" presName="vertFlow" presStyleCnt="0"/>
      <dgm:spPr/>
    </dgm:pt>
    <dgm:pt modelId="{ACD7B580-D6E3-4ABA-8717-2B5849A6DE6C}" type="pres">
      <dgm:prSet presAssocID="{1258B4AF-BCE4-4FAC-81A3-7D011A29E9F7}" presName="header" presStyleLbl="node1" presStyleIdx="1" presStyleCnt="2" custLinFactY="-73761" custLinFactNeighborX="6379" custLinFactNeighborY="-100000"/>
      <dgm:spPr/>
      <dgm:t>
        <a:bodyPr/>
        <a:lstStyle/>
        <a:p>
          <a:endParaRPr lang="ru-RU"/>
        </a:p>
      </dgm:t>
    </dgm:pt>
    <dgm:pt modelId="{845F857B-543D-4E7D-8C92-84C4BF51A524}" type="pres">
      <dgm:prSet presAssocID="{B1AA966D-717E-47FC-B95E-C9D95697BA00}" presName="parTrans" presStyleLbl="sibTrans2D1" presStyleIdx="1" presStyleCnt="2" custAng="21317230" custScaleX="152588" custScaleY="500609" custLinFactNeighborX="-32361" custLinFactNeighborY="7607"/>
      <dgm:spPr/>
      <dgm:t>
        <a:bodyPr/>
        <a:lstStyle/>
        <a:p>
          <a:endParaRPr lang="ru-RU"/>
        </a:p>
      </dgm:t>
    </dgm:pt>
    <dgm:pt modelId="{5FBFE0CA-50EA-4B31-8C4E-E101A8E66BF9}" type="pres">
      <dgm:prSet presAssocID="{11A6FDC1-3115-4D2B-82EF-2C0B1A27AF06}" presName="child" presStyleLbl="alignAccFollowNode1" presStyleIdx="1" presStyleCnt="2" custScaleX="185543" custScaleY="329337" custLinFactY="-14593" custLinFactNeighborX="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B39A98-97ED-45F7-964C-AB779ECA8ECF}" srcId="{EF02FFA7-9F01-4DC8-B7C0-673A65E8C593}" destId="{4F8292D5-C117-4A3F-B202-A91AB9D13D32}" srcOrd="0" destOrd="0" parTransId="{0AFCFBCD-E37A-4500-B49B-57F45C527E90}" sibTransId="{FFDE7918-65E7-4D1A-957C-DBBBE696719A}"/>
    <dgm:cxn modelId="{B82B706F-9F09-45E9-ACC7-8588DD8CDBC2}" type="presOf" srcId="{0AFCFBCD-E37A-4500-B49B-57F45C527E90}" destId="{EBEA4E1D-DA3D-4227-8E59-02E6F00A5E2B}" srcOrd="0" destOrd="0" presId="urn:microsoft.com/office/officeart/2005/8/layout/lProcess1"/>
    <dgm:cxn modelId="{358CDBB5-D7E7-4B70-B2D3-9C0D465CD9E9}" type="presOf" srcId="{1258B4AF-BCE4-4FAC-81A3-7D011A29E9F7}" destId="{ACD7B580-D6E3-4ABA-8717-2B5849A6DE6C}" srcOrd="0" destOrd="0" presId="urn:microsoft.com/office/officeart/2005/8/layout/lProcess1"/>
    <dgm:cxn modelId="{CF176E4E-51EE-4F84-BF97-F34952A70B1F}" type="presOf" srcId="{EF02FFA7-9F01-4DC8-B7C0-673A65E8C593}" destId="{CA891446-7F4D-4888-869B-A4CF4D85393F}" srcOrd="0" destOrd="0" presId="urn:microsoft.com/office/officeart/2005/8/layout/lProcess1"/>
    <dgm:cxn modelId="{B2CD48A1-F1F5-40F7-9C0B-E5EE45CFD2AA}" type="presOf" srcId="{B3FC59C7-D824-4CC4-AF82-3CC21BD467AF}" destId="{131D7749-3F75-4B2F-AE96-FDDD0EA0644E}" srcOrd="0" destOrd="0" presId="urn:microsoft.com/office/officeart/2005/8/layout/lProcess1"/>
    <dgm:cxn modelId="{4C860206-250B-4FAA-A312-CF2A7E13C158}" srcId="{B3FC59C7-D824-4CC4-AF82-3CC21BD467AF}" destId="{1258B4AF-BCE4-4FAC-81A3-7D011A29E9F7}" srcOrd="1" destOrd="0" parTransId="{16D3EF55-8EF5-4BB0-98BC-E62EA99B1186}" sibTransId="{C9BAFA45-0BB4-49CE-AFB6-7F7E4C81151F}"/>
    <dgm:cxn modelId="{A4677D5E-9F67-4D2E-B6B4-B0D2D2D7A483}" srcId="{1258B4AF-BCE4-4FAC-81A3-7D011A29E9F7}" destId="{11A6FDC1-3115-4D2B-82EF-2C0B1A27AF06}" srcOrd="0" destOrd="0" parTransId="{B1AA966D-717E-47FC-B95E-C9D95697BA00}" sibTransId="{B3A59348-9FCF-4034-B52C-A069ADF776EF}"/>
    <dgm:cxn modelId="{85657D48-9FF5-4D01-8C47-A18987D3C201}" type="presOf" srcId="{11A6FDC1-3115-4D2B-82EF-2C0B1A27AF06}" destId="{5FBFE0CA-50EA-4B31-8C4E-E101A8E66BF9}" srcOrd="0" destOrd="0" presId="urn:microsoft.com/office/officeart/2005/8/layout/lProcess1"/>
    <dgm:cxn modelId="{E836B608-0D97-491D-8D41-8C393726B813}" type="presOf" srcId="{4F8292D5-C117-4A3F-B202-A91AB9D13D32}" destId="{33376D1C-9E23-4290-887E-7EE3F4B5FE34}" srcOrd="0" destOrd="0" presId="urn:microsoft.com/office/officeart/2005/8/layout/lProcess1"/>
    <dgm:cxn modelId="{5BA16EFF-F7A0-42E7-B97C-9CFB4650DD2D}" type="presOf" srcId="{B1AA966D-717E-47FC-B95E-C9D95697BA00}" destId="{845F857B-543D-4E7D-8C92-84C4BF51A524}" srcOrd="0" destOrd="0" presId="urn:microsoft.com/office/officeart/2005/8/layout/lProcess1"/>
    <dgm:cxn modelId="{0DA70F14-02B2-4B68-BBD4-CE864B03F839}" srcId="{B3FC59C7-D824-4CC4-AF82-3CC21BD467AF}" destId="{EF02FFA7-9F01-4DC8-B7C0-673A65E8C593}" srcOrd="0" destOrd="0" parTransId="{6250BA7C-4307-47F9-825C-D7063BE00BEF}" sibTransId="{986D4D99-6451-4EEF-9D2D-0AA06E0BB54A}"/>
    <dgm:cxn modelId="{33CC5EF3-6EB1-418D-AA2F-685BA6335FA9}" type="presParOf" srcId="{131D7749-3F75-4B2F-AE96-FDDD0EA0644E}" destId="{94BDEA8C-3929-451F-BDB9-623330A0C44A}" srcOrd="0" destOrd="0" presId="urn:microsoft.com/office/officeart/2005/8/layout/lProcess1"/>
    <dgm:cxn modelId="{50516F87-F4A7-42A5-847E-82590455E7AB}" type="presParOf" srcId="{94BDEA8C-3929-451F-BDB9-623330A0C44A}" destId="{CA891446-7F4D-4888-869B-A4CF4D85393F}" srcOrd="0" destOrd="0" presId="urn:microsoft.com/office/officeart/2005/8/layout/lProcess1"/>
    <dgm:cxn modelId="{F1A9FA6C-FE6E-4227-837D-1A4B7C3507D7}" type="presParOf" srcId="{94BDEA8C-3929-451F-BDB9-623330A0C44A}" destId="{EBEA4E1D-DA3D-4227-8E59-02E6F00A5E2B}" srcOrd="1" destOrd="0" presId="urn:microsoft.com/office/officeart/2005/8/layout/lProcess1"/>
    <dgm:cxn modelId="{DF30D4F3-2515-4FCC-BBD6-21A4BB0B4B11}" type="presParOf" srcId="{94BDEA8C-3929-451F-BDB9-623330A0C44A}" destId="{33376D1C-9E23-4290-887E-7EE3F4B5FE34}" srcOrd="2" destOrd="0" presId="urn:microsoft.com/office/officeart/2005/8/layout/lProcess1"/>
    <dgm:cxn modelId="{3F57F3BF-0271-4917-8C33-364CFDDF21FC}" type="presParOf" srcId="{131D7749-3F75-4B2F-AE96-FDDD0EA0644E}" destId="{C2D534F0-92AD-48C9-A565-67C3BED23F11}" srcOrd="1" destOrd="0" presId="urn:microsoft.com/office/officeart/2005/8/layout/lProcess1"/>
    <dgm:cxn modelId="{9638F016-28E1-456B-8058-19E64ADFFA92}" type="presParOf" srcId="{131D7749-3F75-4B2F-AE96-FDDD0EA0644E}" destId="{6779B71A-9E83-4090-B866-C3B853B20697}" srcOrd="2" destOrd="0" presId="urn:microsoft.com/office/officeart/2005/8/layout/lProcess1"/>
    <dgm:cxn modelId="{BFBC6566-7DEE-41B3-BF37-7582EA06C231}" type="presParOf" srcId="{6779B71A-9E83-4090-B866-C3B853B20697}" destId="{ACD7B580-D6E3-4ABA-8717-2B5849A6DE6C}" srcOrd="0" destOrd="0" presId="urn:microsoft.com/office/officeart/2005/8/layout/lProcess1"/>
    <dgm:cxn modelId="{8CD7510F-3BBF-4458-A81A-45EFDE14A6DE}" type="presParOf" srcId="{6779B71A-9E83-4090-B866-C3B853B20697}" destId="{845F857B-543D-4E7D-8C92-84C4BF51A524}" srcOrd="1" destOrd="0" presId="urn:microsoft.com/office/officeart/2005/8/layout/lProcess1"/>
    <dgm:cxn modelId="{3139A9DC-8EB8-4B4C-9A9C-C12F9259AECA}" type="presParOf" srcId="{6779B71A-9E83-4090-B866-C3B853B20697}" destId="{5FBFE0CA-50EA-4B31-8C4E-E101A8E66BF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CA9ED-3F74-4DC2-9465-208E651238F0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C08C5761-90BD-47AF-A4C7-5A8511DD34F1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Zuhra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oynavand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eshikni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ochdi</a:t>
          </a:r>
          <a:r>
            <a:rPr 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-da</a:t>
          </a:r>
          <a:r>
            <a:rPr lang="en-US" dirty="0" smtClean="0">
              <a:latin typeface="Arial" pitchFamily="34" charset="0"/>
              <a:cs typeface="Arial" pitchFamily="34" charset="0"/>
            </a:rPr>
            <a:t>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3E8CDDC-270D-43E5-B385-C17FF381BE0B}" type="parTrans" cxnId="{26C48D5A-DBBC-4E09-B665-353C53C3995F}">
      <dgm:prSet/>
      <dgm:spPr/>
      <dgm:t>
        <a:bodyPr/>
        <a:lstStyle/>
        <a:p>
          <a:endParaRPr lang="ru-RU"/>
        </a:p>
      </dgm:t>
    </dgm:pt>
    <dgm:pt modelId="{F8469864-5391-4960-9998-3B2C6DD3900F}" type="sibTrans" cxnId="{26C48D5A-DBBC-4E09-B665-353C53C3995F}">
      <dgm:prSet/>
      <dgm:spPr>
        <a:solidFill>
          <a:srgbClr val="E98BFF"/>
        </a:solidFill>
        <a:ln>
          <a:solidFill>
            <a:srgbClr val="FF33CC"/>
          </a:solidFill>
        </a:ln>
      </dgm:spPr>
      <dgm:t>
        <a:bodyPr/>
        <a:lstStyle/>
        <a:p>
          <a:endParaRPr lang="ru-RU"/>
        </a:p>
      </dgm:t>
    </dgm:pt>
    <dgm:pt modelId="{5CF649EF-579E-47F6-830A-7F81AE2E55DB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ichkariga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kirib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ketdi</a:t>
          </a:r>
          <a:r>
            <a:rPr lang="en-US" dirty="0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64E632C-DF60-45A3-BB4C-6571175838F6}" type="parTrans" cxnId="{F3A96D1F-D57F-4DC7-8007-434B68DCF231}">
      <dgm:prSet/>
      <dgm:spPr/>
      <dgm:t>
        <a:bodyPr/>
        <a:lstStyle/>
        <a:p>
          <a:endParaRPr lang="ru-RU"/>
        </a:p>
      </dgm:t>
    </dgm:pt>
    <dgm:pt modelId="{6198CD76-91BF-4720-ABA6-65F43D24F114}" type="sibTrans" cxnId="{F3A96D1F-D57F-4DC7-8007-434B68DCF231}">
      <dgm:prSet/>
      <dgm:spPr/>
      <dgm:t>
        <a:bodyPr/>
        <a:lstStyle/>
        <a:p>
          <a:endParaRPr lang="ru-RU"/>
        </a:p>
      </dgm:t>
    </dgm:pt>
    <dgm:pt modelId="{BFCE44A5-8A7E-4E67-8294-42CF59E2C91A}" type="pres">
      <dgm:prSet presAssocID="{931CA9ED-3F74-4DC2-9465-208E651238F0}" presName="Name0" presStyleCnt="0">
        <dgm:presLayoutVars>
          <dgm:dir/>
          <dgm:resizeHandles val="exact"/>
        </dgm:presLayoutVars>
      </dgm:prSet>
      <dgm:spPr/>
    </dgm:pt>
    <dgm:pt modelId="{14E513F0-D462-45B5-8312-D1F8C6555B0C}" type="pres">
      <dgm:prSet presAssocID="{C08C5761-90BD-47AF-A4C7-5A8511DD34F1}" presName="node" presStyleLbl="node1" presStyleIdx="0" presStyleCnt="2" custScaleX="109657" custLinFactNeighborX="27550" custLinFactNeighborY="-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E3D9-E51B-4036-A405-A71E19E2ECC8}" type="pres">
      <dgm:prSet presAssocID="{F8469864-5391-4960-9998-3B2C6DD3900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7F0FB0EC-5B0E-4C75-A148-675D027AD476}" type="pres">
      <dgm:prSet presAssocID="{F8469864-5391-4960-9998-3B2C6DD3900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D2C5F38-78E8-4FC7-B22A-F2194E618427}" type="pres">
      <dgm:prSet presAssocID="{5CF649EF-579E-47F6-830A-7F81AE2E55DB}" presName="node" presStyleLbl="node1" presStyleIdx="1" presStyleCnt="2" custLinFactNeighborX="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D06A8-A796-456D-AAA3-AE112DD5598B}" type="presOf" srcId="{F8469864-5391-4960-9998-3B2C6DD3900F}" destId="{7741E3D9-E51B-4036-A405-A71E19E2ECC8}" srcOrd="0" destOrd="0" presId="urn:microsoft.com/office/officeart/2005/8/layout/process1"/>
    <dgm:cxn modelId="{7921D172-9617-43FB-85B1-F762A3AE66A8}" type="presOf" srcId="{F8469864-5391-4960-9998-3B2C6DD3900F}" destId="{7F0FB0EC-5B0E-4C75-A148-675D027AD476}" srcOrd="1" destOrd="0" presId="urn:microsoft.com/office/officeart/2005/8/layout/process1"/>
    <dgm:cxn modelId="{266C9E31-CE5F-48EB-8E15-145CC3276B2F}" type="presOf" srcId="{C08C5761-90BD-47AF-A4C7-5A8511DD34F1}" destId="{14E513F0-D462-45B5-8312-D1F8C6555B0C}" srcOrd="0" destOrd="0" presId="urn:microsoft.com/office/officeart/2005/8/layout/process1"/>
    <dgm:cxn modelId="{F3A96D1F-D57F-4DC7-8007-434B68DCF231}" srcId="{931CA9ED-3F74-4DC2-9465-208E651238F0}" destId="{5CF649EF-579E-47F6-830A-7F81AE2E55DB}" srcOrd="1" destOrd="0" parTransId="{E64E632C-DF60-45A3-BB4C-6571175838F6}" sibTransId="{6198CD76-91BF-4720-ABA6-65F43D24F114}"/>
    <dgm:cxn modelId="{2A1BCB85-400E-4F32-BA8C-6400EA3357AA}" type="presOf" srcId="{931CA9ED-3F74-4DC2-9465-208E651238F0}" destId="{BFCE44A5-8A7E-4E67-8294-42CF59E2C91A}" srcOrd="0" destOrd="0" presId="urn:microsoft.com/office/officeart/2005/8/layout/process1"/>
    <dgm:cxn modelId="{86E5D56D-4F71-4DCF-BA04-F76118F9DCED}" type="presOf" srcId="{5CF649EF-579E-47F6-830A-7F81AE2E55DB}" destId="{3D2C5F38-78E8-4FC7-B22A-F2194E618427}" srcOrd="0" destOrd="0" presId="urn:microsoft.com/office/officeart/2005/8/layout/process1"/>
    <dgm:cxn modelId="{26C48D5A-DBBC-4E09-B665-353C53C3995F}" srcId="{931CA9ED-3F74-4DC2-9465-208E651238F0}" destId="{C08C5761-90BD-47AF-A4C7-5A8511DD34F1}" srcOrd="0" destOrd="0" parTransId="{13E8CDDC-270D-43E5-B385-C17FF381BE0B}" sibTransId="{F8469864-5391-4960-9998-3B2C6DD3900F}"/>
    <dgm:cxn modelId="{4AC66B00-BABF-482C-A219-59E6A543FCD2}" type="presParOf" srcId="{BFCE44A5-8A7E-4E67-8294-42CF59E2C91A}" destId="{14E513F0-D462-45B5-8312-D1F8C6555B0C}" srcOrd="0" destOrd="0" presId="urn:microsoft.com/office/officeart/2005/8/layout/process1"/>
    <dgm:cxn modelId="{37629293-B2AE-42A7-8F3B-DDE6C88BD501}" type="presParOf" srcId="{BFCE44A5-8A7E-4E67-8294-42CF59E2C91A}" destId="{7741E3D9-E51B-4036-A405-A71E19E2ECC8}" srcOrd="1" destOrd="0" presId="urn:microsoft.com/office/officeart/2005/8/layout/process1"/>
    <dgm:cxn modelId="{88BE0106-E6FB-4670-B7C4-1DC147A6DFC3}" type="presParOf" srcId="{7741E3D9-E51B-4036-A405-A71E19E2ECC8}" destId="{7F0FB0EC-5B0E-4C75-A148-675D027AD476}" srcOrd="0" destOrd="0" presId="urn:microsoft.com/office/officeart/2005/8/layout/process1"/>
    <dgm:cxn modelId="{223CD497-6D3E-4D23-9572-0DEC67DED74D}" type="presParOf" srcId="{BFCE44A5-8A7E-4E67-8294-42CF59E2C91A}" destId="{3D2C5F38-78E8-4FC7-B22A-F2194E61842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6B2B36-3ED3-4753-8D85-7AD960FF7A39}" type="doc">
      <dgm:prSet loTypeId="urn:microsoft.com/office/officeart/2005/8/layout/vList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84280-CCF4-4124-9EED-FA681E9615C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Tantanali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kechaning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badiiy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qismida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konsert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berildi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ham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hujjatli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film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namoyish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qilindi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BC6BB7-0BF0-48CB-943B-23AD422AB447}" type="sibTrans" cxnId="{D0DB2D60-05EE-40DD-82CB-B5CE511F37AC}">
      <dgm:prSet/>
      <dgm:spPr/>
      <dgm:t>
        <a:bodyPr/>
        <a:lstStyle/>
        <a:p>
          <a:endParaRPr lang="ru-RU"/>
        </a:p>
      </dgm:t>
    </dgm:pt>
    <dgm:pt modelId="{BAB95C6A-20F0-4DC8-BA19-267C8CCB84A4}" type="parTrans" cxnId="{D0DB2D60-05EE-40DD-82CB-B5CE511F37AC}">
      <dgm:prSet/>
      <dgm:spPr/>
      <dgm:t>
        <a:bodyPr/>
        <a:lstStyle/>
        <a:p>
          <a:endParaRPr lang="ru-RU"/>
        </a:p>
      </dgm:t>
    </dgm:pt>
    <dgm:pt modelId="{D43FEB46-2E7E-4FFA-8481-BD9573907B1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FE49A375-BBB1-4B93-811A-F05D2F6F4A52}" type="sibTrans" cxnId="{E4A3DE4D-B3B6-4A44-962A-BB0BA8F3BE54}">
      <dgm:prSet/>
      <dgm:spPr/>
      <dgm:t>
        <a:bodyPr/>
        <a:lstStyle/>
        <a:p>
          <a:endParaRPr lang="ru-RU"/>
        </a:p>
      </dgm:t>
    </dgm:pt>
    <dgm:pt modelId="{73921D5B-A57B-487B-BF71-787E0EB85B7D}" type="parTrans" cxnId="{E4A3DE4D-B3B6-4A44-962A-BB0BA8F3BE54}">
      <dgm:prSet/>
      <dgm:spPr/>
      <dgm:t>
        <a:bodyPr/>
        <a:lstStyle/>
        <a:p>
          <a:endParaRPr lang="ru-RU"/>
        </a:p>
      </dgm:t>
    </dgm:pt>
    <dgm:pt modelId="{A31E3F60-D81D-47BC-A086-674189356FA1}" type="pres">
      <dgm:prSet presAssocID="{146B2B36-3ED3-4753-8D85-7AD960FF7A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A0C17C-6234-495B-A05D-CA8E8C5CD61F}" type="pres">
      <dgm:prSet presAssocID="{D43FEB46-2E7E-4FFA-8481-BD9573907B16}" presName="linNode" presStyleCnt="0"/>
      <dgm:spPr/>
    </dgm:pt>
    <dgm:pt modelId="{AD46479A-4880-4AA2-8407-257AFF298CE2}" type="pres">
      <dgm:prSet presAssocID="{D43FEB46-2E7E-4FFA-8481-BD9573907B16}" presName="parentShp" presStyleLbl="node1" presStyleIdx="0" presStyleCnt="1" custFlipHor="1" custScaleX="13686" custScaleY="6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6257D-5AA3-4D7E-A13F-7A68BF6C8180}" type="pres">
      <dgm:prSet presAssocID="{D43FEB46-2E7E-4FFA-8481-BD9573907B16}" presName="childShp" presStyleLbl="bgAccFollowNode1" presStyleIdx="0" presStyleCnt="1" custScaleX="133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0EA79-C635-49D1-9E66-8730470B2E5B}" type="presOf" srcId="{146B2B36-3ED3-4753-8D85-7AD960FF7A39}" destId="{A31E3F60-D81D-47BC-A086-674189356FA1}" srcOrd="0" destOrd="0" presId="urn:microsoft.com/office/officeart/2005/8/layout/vList6"/>
    <dgm:cxn modelId="{AE651CC6-A539-4585-83F7-98D1FA7D791B}" type="presOf" srcId="{D43FEB46-2E7E-4FFA-8481-BD9573907B16}" destId="{AD46479A-4880-4AA2-8407-257AFF298CE2}" srcOrd="0" destOrd="0" presId="urn:microsoft.com/office/officeart/2005/8/layout/vList6"/>
    <dgm:cxn modelId="{E4A3DE4D-B3B6-4A44-962A-BB0BA8F3BE54}" srcId="{146B2B36-3ED3-4753-8D85-7AD960FF7A39}" destId="{D43FEB46-2E7E-4FFA-8481-BD9573907B16}" srcOrd="0" destOrd="0" parTransId="{73921D5B-A57B-487B-BF71-787E0EB85B7D}" sibTransId="{FE49A375-BBB1-4B93-811A-F05D2F6F4A52}"/>
    <dgm:cxn modelId="{D0DB2D60-05EE-40DD-82CB-B5CE511F37AC}" srcId="{D43FEB46-2E7E-4FFA-8481-BD9573907B16}" destId="{90384280-CCF4-4124-9EED-FA681E9615CF}" srcOrd="0" destOrd="0" parTransId="{BAB95C6A-20F0-4DC8-BA19-267C8CCB84A4}" sibTransId="{1ABC6BB7-0BF0-48CB-943B-23AD422AB447}"/>
    <dgm:cxn modelId="{743DA7C7-8B20-41B0-80FB-7D276B3CEB20}" type="presOf" srcId="{90384280-CCF4-4124-9EED-FA681E9615CF}" destId="{AA46257D-5AA3-4D7E-A13F-7A68BF6C8180}" srcOrd="0" destOrd="0" presId="urn:microsoft.com/office/officeart/2005/8/layout/vList6"/>
    <dgm:cxn modelId="{BA17016D-EE53-4573-83FC-E53F9166127A}" type="presParOf" srcId="{A31E3F60-D81D-47BC-A086-674189356FA1}" destId="{CEA0C17C-6234-495B-A05D-CA8E8C5CD61F}" srcOrd="0" destOrd="0" presId="urn:microsoft.com/office/officeart/2005/8/layout/vList6"/>
    <dgm:cxn modelId="{2FC65566-889D-4C73-A605-5EF8376D3082}" type="presParOf" srcId="{CEA0C17C-6234-495B-A05D-CA8E8C5CD61F}" destId="{AD46479A-4880-4AA2-8407-257AFF298CE2}" srcOrd="0" destOrd="0" presId="urn:microsoft.com/office/officeart/2005/8/layout/vList6"/>
    <dgm:cxn modelId="{976F0FCD-4D23-484A-A905-506E506BB514}" type="presParOf" srcId="{CEA0C17C-6234-495B-A05D-CA8E8C5CD61F}" destId="{AA46257D-5AA3-4D7E-A13F-7A68BF6C81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9D0A0-EFF5-4FDA-BB4E-2638E2AE846F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21E38-F32C-4147-8BF6-398C33DD7AE2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Arial" pitchFamily="34" charset="0"/>
              <a:cs typeface="Arial" pitchFamily="34" charset="0"/>
            </a:rPr>
            <a:t>Payt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A23585D-1AF1-48BC-AA04-648B5A0AA30B}" type="parTrans" cxnId="{13F5C326-CCC8-4440-B8EC-C3335FBEE399}">
      <dgm:prSet/>
      <dgm:spPr/>
      <dgm:t>
        <a:bodyPr/>
        <a:lstStyle/>
        <a:p>
          <a:endParaRPr lang="ru-RU"/>
        </a:p>
      </dgm:t>
    </dgm:pt>
    <dgm:pt modelId="{1056995F-1188-4112-8431-49CFEFBC951E}" type="sibTrans" cxnId="{13F5C326-CCC8-4440-B8EC-C3335FBEE399}">
      <dgm:prSet/>
      <dgm:spPr/>
      <dgm:t>
        <a:bodyPr/>
        <a:lstStyle/>
        <a:p>
          <a:endParaRPr lang="ru-RU"/>
        </a:p>
      </dgm:t>
    </dgm:pt>
    <dgm:pt modelId="{94306880-2C30-4072-BAD2-7FEDA36BF3E9}">
      <dgm:prSet phldrT="[Текст]" phldr="1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67E109A3-7F84-420B-8378-5C7C0CB1A309}" type="parTrans" cxnId="{149236D4-7D70-40C5-B097-024728233BE8}">
      <dgm:prSet/>
      <dgm:spPr/>
      <dgm:t>
        <a:bodyPr/>
        <a:lstStyle/>
        <a:p>
          <a:endParaRPr lang="ru-RU"/>
        </a:p>
      </dgm:t>
    </dgm:pt>
    <dgm:pt modelId="{061802E9-3C5B-4615-BCB3-CE86E2AA830C}" type="sibTrans" cxnId="{149236D4-7D70-40C5-B097-024728233BE8}">
      <dgm:prSet/>
      <dgm:spPr/>
      <dgm:t>
        <a:bodyPr/>
        <a:lstStyle/>
        <a:p>
          <a:endParaRPr lang="ru-RU"/>
        </a:p>
      </dgm:t>
    </dgm:pt>
    <dgm:pt modelId="{01CF3D64-6C2B-40B8-853D-52BCED84EBD7}">
      <dgm:prSet phldrT="[Текст]" phldr="1"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D66220DA-35A6-440C-B531-E9DBAC70657E}" type="parTrans" cxnId="{F671FF5B-74CA-4D66-ACF9-51E0D3BFE624}">
      <dgm:prSet/>
      <dgm:spPr/>
      <dgm:t>
        <a:bodyPr/>
        <a:lstStyle/>
        <a:p>
          <a:endParaRPr lang="ru-RU"/>
        </a:p>
      </dgm:t>
    </dgm:pt>
    <dgm:pt modelId="{7F1EA832-C64B-466A-A83C-41773B13C86E}" type="sibTrans" cxnId="{F671FF5B-74CA-4D66-ACF9-51E0D3BFE624}">
      <dgm:prSet/>
      <dgm:spPr/>
      <dgm:t>
        <a:bodyPr/>
        <a:lstStyle/>
        <a:p>
          <a:endParaRPr lang="ru-RU"/>
        </a:p>
      </dgm:t>
    </dgm:pt>
    <dgm:pt modelId="{FF3D8525-8561-4607-8AB2-4BA0A9A89CE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Sabab-natija</a:t>
          </a:r>
          <a:endParaRPr lang="ru-RU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FA2B0404-89FF-460A-B9E6-792F7870B7AB}" type="parTrans" cxnId="{CE2D03C8-207A-4943-BFEC-119210B25483}">
      <dgm:prSet/>
      <dgm:spPr/>
      <dgm:t>
        <a:bodyPr/>
        <a:lstStyle/>
        <a:p>
          <a:endParaRPr lang="ru-RU"/>
        </a:p>
      </dgm:t>
    </dgm:pt>
    <dgm:pt modelId="{E2C5AA51-18FF-442A-86EE-052B2AE1F3A3}" type="sibTrans" cxnId="{CE2D03C8-207A-4943-BFEC-119210B25483}">
      <dgm:prSet/>
      <dgm:spPr/>
      <dgm:t>
        <a:bodyPr/>
        <a:lstStyle/>
        <a:p>
          <a:endParaRPr lang="ru-RU"/>
        </a:p>
      </dgm:t>
    </dgm:pt>
    <dgm:pt modelId="{5881E3D6-47A2-4F66-AF06-423474B3802F}">
      <dgm:prSet phldrT="[Текст]" phldr="1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0B19359-6A9D-4D86-BCC1-06209CC65881}" type="parTrans" cxnId="{77320B1A-88E6-4AA8-A101-DDD3E5DF1427}">
      <dgm:prSet/>
      <dgm:spPr/>
      <dgm:t>
        <a:bodyPr/>
        <a:lstStyle/>
        <a:p>
          <a:endParaRPr lang="ru-RU"/>
        </a:p>
      </dgm:t>
    </dgm:pt>
    <dgm:pt modelId="{304F18BB-0694-4A94-97F8-1263802A116A}" type="sibTrans" cxnId="{77320B1A-88E6-4AA8-A101-DDD3E5DF1427}">
      <dgm:prSet/>
      <dgm:spPr/>
      <dgm:t>
        <a:bodyPr/>
        <a:lstStyle/>
        <a:p>
          <a:endParaRPr lang="ru-RU"/>
        </a:p>
      </dgm:t>
    </dgm:pt>
    <dgm:pt modelId="{F12E2681-D829-4059-9808-CB513261D250}">
      <dgm:prSet phldrT="[Текст]" phldr="1"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4F8B9253-B935-4AFC-92D6-7B7D49164746}" type="parTrans" cxnId="{FBC24F35-491D-4915-8EED-FFE11E9D2A85}">
      <dgm:prSet/>
      <dgm:spPr/>
      <dgm:t>
        <a:bodyPr/>
        <a:lstStyle/>
        <a:p>
          <a:endParaRPr lang="ru-RU"/>
        </a:p>
      </dgm:t>
    </dgm:pt>
    <dgm:pt modelId="{6E1DF43F-293B-43BB-AFA0-C0C92A231202}" type="sibTrans" cxnId="{FBC24F35-491D-4915-8EED-FFE11E9D2A85}">
      <dgm:prSet/>
      <dgm:spPr/>
      <dgm:t>
        <a:bodyPr/>
        <a:lstStyle/>
        <a:p>
          <a:endParaRPr lang="ru-RU"/>
        </a:p>
      </dgm:t>
    </dgm:pt>
    <dgm:pt modelId="{CA2FF6B6-912A-43C4-9458-D16B2B427B90}" type="pres">
      <dgm:prSet presAssocID="{4E89D0A0-EFF5-4FDA-BB4E-2638E2AE84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CB0DFF-3B02-49A4-A0CE-FECE9D4E9B8A}" type="pres">
      <dgm:prSet presAssocID="{6C321E38-F32C-4147-8BF6-398C33DD7AE2}" presName="posSpace" presStyleCnt="0"/>
      <dgm:spPr/>
    </dgm:pt>
    <dgm:pt modelId="{7FCB49B9-DB42-4D4B-B680-6F8BA3F166B1}" type="pres">
      <dgm:prSet presAssocID="{6C321E38-F32C-4147-8BF6-398C33DD7AE2}" presName="vertFlow" presStyleCnt="0"/>
      <dgm:spPr/>
    </dgm:pt>
    <dgm:pt modelId="{DE10202F-67A2-4598-B6A2-523A05D3AD14}" type="pres">
      <dgm:prSet presAssocID="{6C321E38-F32C-4147-8BF6-398C33DD7AE2}" presName="topSpace" presStyleCnt="0"/>
      <dgm:spPr/>
    </dgm:pt>
    <dgm:pt modelId="{EF870157-95E6-4C30-968F-20095ED4BEE1}" type="pres">
      <dgm:prSet presAssocID="{6C321E38-F32C-4147-8BF6-398C33DD7AE2}" presName="firstComp" presStyleCnt="0"/>
      <dgm:spPr/>
    </dgm:pt>
    <dgm:pt modelId="{52F23D97-C224-43C5-9077-E87DD06D9860}" type="pres">
      <dgm:prSet presAssocID="{6C321E38-F32C-4147-8BF6-398C33DD7AE2}" presName="firstChild" presStyleLbl="bgAccFollowNode1" presStyleIdx="0" presStyleCnt="4" custScaleX="152499" custLinFactNeighborX="31109" custLinFactNeighborY="40632"/>
      <dgm:spPr/>
      <dgm:t>
        <a:bodyPr/>
        <a:lstStyle/>
        <a:p>
          <a:endParaRPr lang="ru-RU"/>
        </a:p>
      </dgm:t>
    </dgm:pt>
    <dgm:pt modelId="{81F3B09E-22E8-41AA-9C7C-4AB8F27C9965}" type="pres">
      <dgm:prSet presAssocID="{6C321E38-F32C-4147-8BF6-398C33DD7AE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6E50C-4632-4024-9ADC-82D3C45B4531}" type="pres">
      <dgm:prSet presAssocID="{01CF3D64-6C2B-40B8-853D-52BCED84EBD7}" presName="comp" presStyleCnt="0"/>
      <dgm:spPr/>
    </dgm:pt>
    <dgm:pt modelId="{93675FF2-282F-4838-9515-551BD16379AD}" type="pres">
      <dgm:prSet presAssocID="{01CF3D64-6C2B-40B8-853D-52BCED84EBD7}" presName="child" presStyleLbl="bgAccFollowNode1" presStyleIdx="1" presStyleCnt="4" custScaleX="152499" custLinFactNeighborX="31109" custLinFactNeighborY="56981"/>
      <dgm:spPr/>
      <dgm:t>
        <a:bodyPr/>
        <a:lstStyle/>
        <a:p>
          <a:endParaRPr lang="ru-RU"/>
        </a:p>
      </dgm:t>
    </dgm:pt>
    <dgm:pt modelId="{6129B6F1-63FD-476F-A8DA-711E5831EE3A}" type="pres">
      <dgm:prSet presAssocID="{01CF3D64-6C2B-40B8-853D-52BCED84EBD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71C35-13D7-4F66-92DE-DCA431561553}" type="pres">
      <dgm:prSet presAssocID="{6C321E38-F32C-4147-8BF6-398C33DD7AE2}" presName="negSpace" presStyleCnt="0"/>
      <dgm:spPr/>
    </dgm:pt>
    <dgm:pt modelId="{2F87F52F-F973-46AA-B531-9E8F0AA4687A}" type="pres">
      <dgm:prSet presAssocID="{6C321E38-F32C-4147-8BF6-398C33DD7AE2}" presName="circle" presStyleLbl="node1" presStyleIdx="0" presStyleCnt="2" custScaleX="344078"/>
      <dgm:spPr/>
      <dgm:t>
        <a:bodyPr/>
        <a:lstStyle/>
        <a:p>
          <a:endParaRPr lang="ru-RU"/>
        </a:p>
      </dgm:t>
    </dgm:pt>
    <dgm:pt modelId="{96115BE7-874F-4FD8-B932-25E142A42E2E}" type="pres">
      <dgm:prSet presAssocID="{1056995F-1188-4112-8431-49CFEFBC951E}" presName="transSpace" presStyleCnt="0"/>
      <dgm:spPr/>
    </dgm:pt>
    <dgm:pt modelId="{32239992-4AC8-4E68-A5F2-258364F85351}" type="pres">
      <dgm:prSet presAssocID="{FF3D8525-8561-4607-8AB2-4BA0A9A89CE5}" presName="posSpace" presStyleCnt="0"/>
      <dgm:spPr/>
    </dgm:pt>
    <dgm:pt modelId="{79903BD1-E7D4-4156-B22F-AC98B88855C2}" type="pres">
      <dgm:prSet presAssocID="{FF3D8525-8561-4607-8AB2-4BA0A9A89CE5}" presName="vertFlow" presStyleCnt="0"/>
      <dgm:spPr/>
    </dgm:pt>
    <dgm:pt modelId="{7B700224-593B-4F12-A3B2-E685A0CFF485}" type="pres">
      <dgm:prSet presAssocID="{FF3D8525-8561-4607-8AB2-4BA0A9A89CE5}" presName="topSpace" presStyleCnt="0"/>
      <dgm:spPr/>
    </dgm:pt>
    <dgm:pt modelId="{A7FABC39-FBBC-43E7-A9CA-6FD2FE7EB868}" type="pres">
      <dgm:prSet presAssocID="{FF3D8525-8561-4607-8AB2-4BA0A9A89CE5}" presName="firstComp" presStyleCnt="0"/>
      <dgm:spPr/>
    </dgm:pt>
    <dgm:pt modelId="{D1923EB9-8EC5-48A6-975C-02C270F1B6B0}" type="pres">
      <dgm:prSet presAssocID="{FF3D8525-8561-4607-8AB2-4BA0A9A89CE5}" presName="firstChild" presStyleLbl="bgAccFollowNode1" presStyleIdx="2" presStyleCnt="4" custScaleX="152499" custLinFactNeighborY="40632"/>
      <dgm:spPr/>
      <dgm:t>
        <a:bodyPr/>
        <a:lstStyle/>
        <a:p>
          <a:endParaRPr lang="ru-RU"/>
        </a:p>
      </dgm:t>
    </dgm:pt>
    <dgm:pt modelId="{38A1E2F2-E00B-4A9A-8996-13909E7DFFF2}" type="pres">
      <dgm:prSet presAssocID="{FF3D8525-8561-4607-8AB2-4BA0A9A89CE5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81954-9CBE-4C2C-A3CA-55D1D72EAB4A}" type="pres">
      <dgm:prSet presAssocID="{F12E2681-D829-4059-9808-CB513261D250}" presName="comp" presStyleCnt="0"/>
      <dgm:spPr/>
    </dgm:pt>
    <dgm:pt modelId="{F17B651B-1B6E-43B6-A9C5-AB50F93016EB}" type="pres">
      <dgm:prSet presAssocID="{F12E2681-D829-4059-9808-CB513261D250}" presName="child" presStyleLbl="bgAccFollowNode1" presStyleIdx="3" presStyleCnt="4" custScaleX="152499" custLinFactNeighborY="56981"/>
      <dgm:spPr/>
      <dgm:t>
        <a:bodyPr/>
        <a:lstStyle/>
        <a:p>
          <a:endParaRPr lang="ru-RU"/>
        </a:p>
      </dgm:t>
    </dgm:pt>
    <dgm:pt modelId="{0EA669B3-642D-4608-A58E-94A2C5A50039}" type="pres">
      <dgm:prSet presAssocID="{F12E2681-D829-4059-9808-CB513261D25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1B797-ED0E-46DA-B6B4-7CB2DA4A6C97}" type="pres">
      <dgm:prSet presAssocID="{FF3D8525-8561-4607-8AB2-4BA0A9A89CE5}" presName="negSpace" presStyleCnt="0"/>
      <dgm:spPr/>
    </dgm:pt>
    <dgm:pt modelId="{F0647521-AE75-4DE0-88FF-4D475B9103A2}" type="pres">
      <dgm:prSet presAssocID="{FF3D8525-8561-4607-8AB2-4BA0A9A89CE5}" presName="circle" presStyleLbl="node1" presStyleIdx="1" presStyleCnt="2" custScaleX="344078" custLinFactNeighborX="-18178"/>
      <dgm:spPr/>
      <dgm:t>
        <a:bodyPr/>
        <a:lstStyle/>
        <a:p>
          <a:endParaRPr lang="ru-RU"/>
        </a:p>
      </dgm:t>
    </dgm:pt>
  </dgm:ptLst>
  <dgm:cxnLst>
    <dgm:cxn modelId="{F671FF5B-74CA-4D66-ACF9-51E0D3BFE624}" srcId="{6C321E38-F32C-4147-8BF6-398C33DD7AE2}" destId="{01CF3D64-6C2B-40B8-853D-52BCED84EBD7}" srcOrd="1" destOrd="0" parTransId="{D66220DA-35A6-440C-B531-E9DBAC70657E}" sibTransId="{7F1EA832-C64B-466A-A83C-41773B13C86E}"/>
    <dgm:cxn modelId="{13F5C326-CCC8-4440-B8EC-C3335FBEE399}" srcId="{4E89D0A0-EFF5-4FDA-BB4E-2638E2AE846F}" destId="{6C321E38-F32C-4147-8BF6-398C33DD7AE2}" srcOrd="0" destOrd="0" parTransId="{8A23585D-1AF1-48BC-AA04-648B5A0AA30B}" sibTransId="{1056995F-1188-4112-8431-49CFEFBC951E}"/>
    <dgm:cxn modelId="{E1041D7D-B501-4D7F-A2C6-A5399C760087}" type="presOf" srcId="{F12E2681-D829-4059-9808-CB513261D250}" destId="{0EA669B3-642D-4608-A58E-94A2C5A50039}" srcOrd="1" destOrd="0" presId="urn:microsoft.com/office/officeart/2005/8/layout/hList9"/>
    <dgm:cxn modelId="{4FBC6481-116F-41E1-AFB2-B11B37DA079E}" type="presOf" srcId="{01CF3D64-6C2B-40B8-853D-52BCED84EBD7}" destId="{6129B6F1-63FD-476F-A8DA-711E5831EE3A}" srcOrd="1" destOrd="0" presId="urn:microsoft.com/office/officeart/2005/8/layout/hList9"/>
    <dgm:cxn modelId="{149236D4-7D70-40C5-B097-024728233BE8}" srcId="{6C321E38-F32C-4147-8BF6-398C33DD7AE2}" destId="{94306880-2C30-4072-BAD2-7FEDA36BF3E9}" srcOrd="0" destOrd="0" parTransId="{67E109A3-7F84-420B-8378-5C7C0CB1A309}" sibTransId="{061802E9-3C5B-4615-BCB3-CE86E2AA830C}"/>
    <dgm:cxn modelId="{4F4E0703-74B7-44FC-A259-6DE476D5B5F1}" type="presOf" srcId="{94306880-2C30-4072-BAD2-7FEDA36BF3E9}" destId="{81F3B09E-22E8-41AA-9C7C-4AB8F27C9965}" srcOrd="1" destOrd="0" presId="urn:microsoft.com/office/officeart/2005/8/layout/hList9"/>
    <dgm:cxn modelId="{CE2D03C8-207A-4943-BFEC-119210B25483}" srcId="{4E89D0A0-EFF5-4FDA-BB4E-2638E2AE846F}" destId="{FF3D8525-8561-4607-8AB2-4BA0A9A89CE5}" srcOrd="1" destOrd="0" parTransId="{FA2B0404-89FF-460A-B9E6-792F7870B7AB}" sibTransId="{E2C5AA51-18FF-442A-86EE-052B2AE1F3A3}"/>
    <dgm:cxn modelId="{F6E443AF-A54A-4FF7-82A7-BF70FC255A88}" type="presOf" srcId="{F12E2681-D829-4059-9808-CB513261D250}" destId="{F17B651B-1B6E-43B6-A9C5-AB50F93016EB}" srcOrd="0" destOrd="0" presId="urn:microsoft.com/office/officeart/2005/8/layout/hList9"/>
    <dgm:cxn modelId="{5669CAB2-1D82-4762-8E62-10915B930A2F}" type="presOf" srcId="{01CF3D64-6C2B-40B8-853D-52BCED84EBD7}" destId="{93675FF2-282F-4838-9515-551BD16379AD}" srcOrd="0" destOrd="0" presId="urn:microsoft.com/office/officeart/2005/8/layout/hList9"/>
    <dgm:cxn modelId="{77320B1A-88E6-4AA8-A101-DDD3E5DF1427}" srcId="{FF3D8525-8561-4607-8AB2-4BA0A9A89CE5}" destId="{5881E3D6-47A2-4F66-AF06-423474B3802F}" srcOrd="0" destOrd="0" parTransId="{E0B19359-6A9D-4D86-BCC1-06209CC65881}" sibTransId="{304F18BB-0694-4A94-97F8-1263802A116A}"/>
    <dgm:cxn modelId="{EDBB3828-1AA7-4239-AF15-D80458B336BE}" type="presOf" srcId="{94306880-2C30-4072-BAD2-7FEDA36BF3E9}" destId="{52F23D97-C224-43C5-9077-E87DD06D9860}" srcOrd="0" destOrd="0" presId="urn:microsoft.com/office/officeart/2005/8/layout/hList9"/>
    <dgm:cxn modelId="{D1687309-0255-46DC-AA15-D1794138EDD4}" type="presOf" srcId="{4E89D0A0-EFF5-4FDA-BB4E-2638E2AE846F}" destId="{CA2FF6B6-912A-43C4-9458-D16B2B427B90}" srcOrd="0" destOrd="0" presId="urn:microsoft.com/office/officeart/2005/8/layout/hList9"/>
    <dgm:cxn modelId="{8FE84B34-3921-4FAB-945E-1C827DBDBE66}" type="presOf" srcId="{5881E3D6-47A2-4F66-AF06-423474B3802F}" destId="{D1923EB9-8EC5-48A6-975C-02C270F1B6B0}" srcOrd="0" destOrd="0" presId="urn:microsoft.com/office/officeart/2005/8/layout/hList9"/>
    <dgm:cxn modelId="{E7EE75D9-B5FF-4DAA-943F-613D967D256D}" type="presOf" srcId="{5881E3D6-47A2-4F66-AF06-423474B3802F}" destId="{38A1E2F2-E00B-4A9A-8996-13909E7DFFF2}" srcOrd="1" destOrd="0" presId="urn:microsoft.com/office/officeart/2005/8/layout/hList9"/>
    <dgm:cxn modelId="{19CE02C1-EEC0-4488-B25B-43F9953B36FD}" type="presOf" srcId="{6C321E38-F32C-4147-8BF6-398C33DD7AE2}" destId="{2F87F52F-F973-46AA-B531-9E8F0AA4687A}" srcOrd="0" destOrd="0" presId="urn:microsoft.com/office/officeart/2005/8/layout/hList9"/>
    <dgm:cxn modelId="{FBC24F35-491D-4915-8EED-FFE11E9D2A85}" srcId="{FF3D8525-8561-4607-8AB2-4BA0A9A89CE5}" destId="{F12E2681-D829-4059-9808-CB513261D250}" srcOrd="1" destOrd="0" parTransId="{4F8B9253-B935-4AFC-92D6-7B7D49164746}" sibTransId="{6E1DF43F-293B-43BB-AFA0-C0C92A231202}"/>
    <dgm:cxn modelId="{59DDC3D8-00F5-4C04-A9EF-E8ABE4679C7C}" type="presOf" srcId="{FF3D8525-8561-4607-8AB2-4BA0A9A89CE5}" destId="{F0647521-AE75-4DE0-88FF-4D475B9103A2}" srcOrd="0" destOrd="0" presId="urn:microsoft.com/office/officeart/2005/8/layout/hList9"/>
    <dgm:cxn modelId="{3B248E33-C5BB-4646-91D0-FF73C98A4E5D}" type="presParOf" srcId="{CA2FF6B6-912A-43C4-9458-D16B2B427B90}" destId="{4ACB0DFF-3B02-49A4-A0CE-FECE9D4E9B8A}" srcOrd="0" destOrd="0" presId="urn:microsoft.com/office/officeart/2005/8/layout/hList9"/>
    <dgm:cxn modelId="{B1076627-1BA6-41A3-8781-3AE284D18A00}" type="presParOf" srcId="{CA2FF6B6-912A-43C4-9458-D16B2B427B90}" destId="{7FCB49B9-DB42-4D4B-B680-6F8BA3F166B1}" srcOrd="1" destOrd="0" presId="urn:microsoft.com/office/officeart/2005/8/layout/hList9"/>
    <dgm:cxn modelId="{01C1BE28-F08A-44F1-A7BC-9C6203F1BBF0}" type="presParOf" srcId="{7FCB49B9-DB42-4D4B-B680-6F8BA3F166B1}" destId="{DE10202F-67A2-4598-B6A2-523A05D3AD14}" srcOrd="0" destOrd="0" presId="urn:microsoft.com/office/officeart/2005/8/layout/hList9"/>
    <dgm:cxn modelId="{8922D4C5-FF92-4973-8CE9-FDA5F4C40875}" type="presParOf" srcId="{7FCB49B9-DB42-4D4B-B680-6F8BA3F166B1}" destId="{EF870157-95E6-4C30-968F-20095ED4BEE1}" srcOrd="1" destOrd="0" presId="urn:microsoft.com/office/officeart/2005/8/layout/hList9"/>
    <dgm:cxn modelId="{ED501C37-E921-42FB-88A3-B747E59F911B}" type="presParOf" srcId="{EF870157-95E6-4C30-968F-20095ED4BEE1}" destId="{52F23D97-C224-43C5-9077-E87DD06D9860}" srcOrd="0" destOrd="0" presId="urn:microsoft.com/office/officeart/2005/8/layout/hList9"/>
    <dgm:cxn modelId="{B4251A6B-231C-4E5C-BBAC-FCCC5BE8E108}" type="presParOf" srcId="{EF870157-95E6-4C30-968F-20095ED4BEE1}" destId="{81F3B09E-22E8-41AA-9C7C-4AB8F27C9965}" srcOrd="1" destOrd="0" presId="urn:microsoft.com/office/officeart/2005/8/layout/hList9"/>
    <dgm:cxn modelId="{ADC08013-AF96-4580-83CE-46AC3B238C00}" type="presParOf" srcId="{7FCB49B9-DB42-4D4B-B680-6F8BA3F166B1}" destId="{CD56E50C-4632-4024-9ADC-82D3C45B4531}" srcOrd="2" destOrd="0" presId="urn:microsoft.com/office/officeart/2005/8/layout/hList9"/>
    <dgm:cxn modelId="{279A680F-9285-407C-8575-DE621A1B7F71}" type="presParOf" srcId="{CD56E50C-4632-4024-9ADC-82D3C45B4531}" destId="{93675FF2-282F-4838-9515-551BD16379AD}" srcOrd="0" destOrd="0" presId="urn:microsoft.com/office/officeart/2005/8/layout/hList9"/>
    <dgm:cxn modelId="{DE87FFFB-7205-4E68-A71B-9178121015F9}" type="presParOf" srcId="{CD56E50C-4632-4024-9ADC-82D3C45B4531}" destId="{6129B6F1-63FD-476F-A8DA-711E5831EE3A}" srcOrd="1" destOrd="0" presId="urn:microsoft.com/office/officeart/2005/8/layout/hList9"/>
    <dgm:cxn modelId="{4FF74A7F-D032-4F3D-A840-2D101956081A}" type="presParOf" srcId="{CA2FF6B6-912A-43C4-9458-D16B2B427B90}" destId="{98971C35-13D7-4F66-92DE-DCA431561553}" srcOrd="2" destOrd="0" presId="urn:microsoft.com/office/officeart/2005/8/layout/hList9"/>
    <dgm:cxn modelId="{30FE223C-B0FA-414B-9D34-3EC8E0FBEE37}" type="presParOf" srcId="{CA2FF6B6-912A-43C4-9458-D16B2B427B90}" destId="{2F87F52F-F973-46AA-B531-9E8F0AA4687A}" srcOrd="3" destOrd="0" presId="urn:microsoft.com/office/officeart/2005/8/layout/hList9"/>
    <dgm:cxn modelId="{1A39554C-51D6-48BD-A681-847C374F92EA}" type="presParOf" srcId="{CA2FF6B6-912A-43C4-9458-D16B2B427B90}" destId="{96115BE7-874F-4FD8-B932-25E142A42E2E}" srcOrd="4" destOrd="0" presId="urn:microsoft.com/office/officeart/2005/8/layout/hList9"/>
    <dgm:cxn modelId="{A7C4FBC7-837A-43AF-9DD6-B696E1B73C96}" type="presParOf" srcId="{CA2FF6B6-912A-43C4-9458-D16B2B427B90}" destId="{32239992-4AC8-4E68-A5F2-258364F85351}" srcOrd="5" destOrd="0" presId="urn:microsoft.com/office/officeart/2005/8/layout/hList9"/>
    <dgm:cxn modelId="{213390F8-408E-49D4-BE91-D2986E49876E}" type="presParOf" srcId="{CA2FF6B6-912A-43C4-9458-D16B2B427B90}" destId="{79903BD1-E7D4-4156-B22F-AC98B88855C2}" srcOrd="6" destOrd="0" presId="urn:microsoft.com/office/officeart/2005/8/layout/hList9"/>
    <dgm:cxn modelId="{BEEE7917-15D6-4280-A777-54009B7B006F}" type="presParOf" srcId="{79903BD1-E7D4-4156-B22F-AC98B88855C2}" destId="{7B700224-593B-4F12-A3B2-E685A0CFF485}" srcOrd="0" destOrd="0" presId="urn:microsoft.com/office/officeart/2005/8/layout/hList9"/>
    <dgm:cxn modelId="{130C2577-F03E-489F-9F06-B9497C442412}" type="presParOf" srcId="{79903BD1-E7D4-4156-B22F-AC98B88855C2}" destId="{A7FABC39-FBBC-43E7-A9CA-6FD2FE7EB868}" srcOrd="1" destOrd="0" presId="urn:microsoft.com/office/officeart/2005/8/layout/hList9"/>
    <dgm:cxn modelId="{7BD332E2-1748-4C3E-A889-92DCF00DCB9D}" type="presParOf" srcId="{A7FABC39-FBBC-43E7-A9CA-6FD2FE7EB868}" destId="{D1923EB9-8EC5-48A6-975C-02C270F1B6B0}" srcOrd="0" destOrd="0" presId="urn:microsoft.com/office/officeart/2005/8/layout/hList9"/>
    <dgm:cxn modelId="{31EB8304-40BE-4633-ACE7-DE4DD805D898}" type="presParOf" srcId="{A7FABC39-FBBC-43E7-A9CA-6FD2FE7EB868}" destId="{38A1E2F2-E00B-4A9A-8996-13909E7DFFF2}" srcOrd="1" destOrd="0" presId="urn:microsoft.com/office/officeart/2005/8/layout/hList9"/>
    <dgm:cxn modelId="{3B2EBDAE-7589-46FD-A68C-8B01D209031B}" type="presParOf" srcId="{79903BD1-E7D4-4156-B22F-AC98B88855C2}" destId="{6AE81954-9CBE-4C2C-A3CA-55D1D72EAB4A}" srcOrd="2" destOrd="0" presId="urn:microsoft.com/office/officeart/2005/8/layout/hList9"/>
    <dgm:cxn modelId="{BDBBED06-2816-4E2F-9BCF-7CFAB64C1C87}" type="presParOf" srcId="{6AE81954-9CBE-4C2C-A3CA-55D1D72EAB4A}" destId="{F17B651B-1B6E-43B6-A9C5-AB50F93016EB}" srcOrd="0" destOrd="0" presId="urn:microsoft.com/office/officeart/2005/8/layout/hList9"/>
    <dgm:cxn modelId="{F14AF321-3D06-4E5B-B014-380757E04F01}" type="presParOf" srcId="{6AE81954-9CBE-4C2C-A3CA-55D1D72EAB4A}" destId="{0EA669B3-642D-4608-A58E-94A2C5A50039}" srcOrd="1" destOrd="0" presId="urn:microsoft.com/office/officeart/2005/8/layout/hList9"/>
    <dgm:cxn modelId="{1AC6D132-E67D-42B9-9E3F-794A5F9E8999}" type="presParOf" srcId="{CA2FF6B6-912A-43C4-9458-D16B2B427B90}" destId="{8DB1B797-ED0E-46DA-B6B4-7CB2DA4A6C97}" srcOrd="7" destOrd="0" presId="urn:microsoft.com/office/officeart/2005/8/layout/hList9"/>
    <dgm:cxn modelId="{E3363BA0-0D49-48D4-9AD5-DA16DBD8AC06}" type="presParOf" srcId="{CA2FF6B6-912A-43C4-9458-D16B2B427B90}" destId="{F0647521-AE75-4DE0-88FF-4D475B9103A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86329-5646-4064-AB6F-1EDFE3AC35EE}">
      <dsp:nvSpPr>
        <dsp:cNvPr id="0" name=""/>
        <dsp:cNvSpPr/>
      </dsp:nvSpPr>
      <dsp:spPr>
        <a:xfrm>
          <a:off x="165262" y="105737"/>
          <a:ext cx="2517039" cy="2224441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bilan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455544" y="438080"/>
        <a:ext cx="853995" cy="516388"/>
      </dsp:txXfrm>
    </dsp:sp>
    <dsp:sp modelId="{A8497042-12BB-4440-8241-967F8CF5986B}">
      <dsp:nvSpPr>
        <dsp:cNvPr id="0" name=""/>
        <dsp:cNvSpPr/>
      </dsp:nvSpPr>
      <dsp:spPr>
        <a:xfrm>
          <a:off x="90005" y="209408"/>
          <a:ext cx="2517039" cy="2224441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-u(-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yu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), -da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735070" y="1215702"/>
        <a:ext cx="749118" cy="558758"/>
      </dsp:txXfrm>
    </dsp:sp>
    <dsp:sp modelId="{01ADA5B2-89E3-4434-BB63-375E326B73F0}">
      <dsp:nvSpPr>
        <dsp:cNvPr id="0" name=""/>
        <dsp:cNvSpPr/>
      </dsp:nvSpPr>
      <dsp:spPr>
        <a:xfrm>
          <a:off x="90005" y="209408"/>
          <a:ext cx="2517039" cy="2224441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ham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899053" y="1877738"/>
        <a:ext cx="898942" cy="476665"/>
      </dsp:txXfrm>
    </dsp:sp>
    <dsp:sp modelId="{91879E02-7FFB-4439-A8BB-0B00655766EC}">
      <dsp:nvSpPr>
        <dsp:cNvPr id="0" name=""/>
        <dsp:cNvSpPr/>
      </dsp:nvSpPr>
      <dsp:spPr>
        <a:xfrm>
          <a:off x="123870" y="248412"/>
          <a:ext cx="2457866" cy="218978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hamda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40912" y="1239027"/>
        <a:ext cx="731507" cy="550051"/>
      </dsp:txXfrm>
    </dsp:sp>
    <dsp:sp modelId="{F6E5CA31-BE60-421C-84D8-7959DF593F03}">
      <dsp:nvSpPr>
        <dsp:cNvPr id="0" name=""/>
        <dsp:cNvSpPr/>
      </dsp:nvSpPr>
      <dsp:spPr>
        <a:xfrm>
          <a:off x="126010" y="189239"/>
          <a:ext cx="2445029" cy="226477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va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82577" y="534348"/>
        <a:ext cx="829563" cy="525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85784-CA67-4828-8D0D-10C6B0432604}">
      <dsp:nvSpPr>
        <dsp:cNvPr id="0" name=""/>
        <dsp:cNvSpPr/>
      </dsp:nvSpPr>
      <dsp:spPr>
        <a:xfrm>
          <a:off x="445205" y="277394"/>
          <a:ext cx="1233825" cy="1233825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solidFill>
                <a:schemeClr val="bg1"/>
              </a:solidFill>
            </a:rPr>
            <a:t>va</a:t>
          </a:r>
          <a:endParaRPr lang="ru-RU" sz="1700" b="1" i="1" kern="1200" dirty="0">
            <a:solidFill>
              <a:schemeClr val="bg1"/>
            </a:solidFill>
          </a:endParaRPr>
        </a:p>
      </dsp:txBody>
      <dsp:txXfrm>
        <a:off x="609715" y="493314"/>
        <a:ext cx="904805" cy="555221"/>
      </dsp:txXfrm>
    </dsp:sp>
    <dsp:sp modelId="{5B66B61A-FC3A-4A55-A8CE-CCCB7F7F7B49}">
      <dsp:nvSpPr>
        <dsp:cNvPr id="0" name=""/>
        <dsp:cNvSpPr/>
      </dsp:nvSpPr>
      <dsp:spPr>
        <a:xfrm>
          <a:off x="890410" y="1048535"/>
          <a:ext cx="1233825" cy="12338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>
              <a:solidFill>
                <a:schemeClr val="bg1"/>
              </a:solidFill>
            </a:rPr>
            <a:t>-u(-</a:t>
          </a:r>
          <a:r>
            <a:rPr lang="en-US" sz="1700" b="1" i="1" kern="1200" dirty="0" err="1" smtClean="0">
              <a:solidFill>
                <a:schemeClr val="bg1"/>
              </a:solidFill>
            </a:rPr>
            <a:t>yu</a:t>
          </a:r>
          <a:r>
            <a:rPr lang="en-US" sz="1700" b="1" i="1" kern="1200" dirty="0" smtClean="0">
              <a:solidFill>
                <a:schemeClr val="bg1"/>
              </a:solidFill>
            </a:rPr>
            <a:t>), -da</a:t>
          </a:r>
          <a:endParaRPr lang="ru-RU" sz="1700" b="1" i="1" kern="1200" dirty="0">
            <a:solidFill>
              <a:schemeClr val="bg1"/>
            </a:solidFill>
          </a:endParaRPr>
        </a:p>
      </dsp:txBody>
      <dsp:txXfrm>
        <a:off x="1267755" y="1367273"/>
        <a:ext cx="740295" cy="678603"/>
      </dsp:txXfrm>
    </dsp:sp>
    <dsp:sp modelId="{61220AD7-DA4F-45F3-A5A6-813E2A7C4814}">
      <dsp:nvSpPr>
        <dsp:cNvPr id="0" name=""/>
        <dsp:cNvSpPr/>
      </dsp:nvSpPr>
      <dsp:spPr>
        <a:xfrm>
          <a:off x="0" y="1048535"/>
          <a:ext cx="1233825" cy="123382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err="1" smtClean="0">
              <a:solidFill>
                <a:schemeClr val="bg1"/>
              </a:solidFill>
            </a:rPr>
            <a:t>hamda</a:t>
          </a:r>
          <a:endParaRPr lang="ru-RU" sz="1700" b="1" i="1" kern="1200" dirty="0">
            <a:solidFill>
              <a:schemeClr val="bg1"/>
            </a:solidFill>
          </a:endParaRPr>
        </a:p>
      </dsp:txBody>
      <dsp:txXfrm>
        <a:off x="116185" y="1367273"/>
        <a:ext cx="740295" cy="678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91446-7F4D-4888-869B-A4CF4D85393F}">
      <dsp:nvSpPr>
        <dsp:cNvPr id="0" name=""/>
        <dsp:cNvSpPr/>
      </dsp:nvSpPr>
      <dsp:spPr>
        <a:xfrm>
          <a:off x="576062" y="90341"/>
          <a:ext cx="1483422" cy="3708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0070C0"/>
              </a:solidFill>
            </a:rPr>
            <a:t>Payt</a:t>
          </a:r>
          <a:r>
            <a:rPr lang="en-US" sz="1900" kern="1200" dirty="0" smtClean="0">
              <a:solidFill>
                <a:srgbClr val="0070C0"/>
              </a:solidFill>
            </a:rPr>
            <a:t> </a:t>
          </a:r>
          <a:endParaRPr lang="ru-RU" sz="1900" kern="1200" dirty="0">
            <a:solidFill>
              <a:srgbClr val="0070C0"/>
            </a:solidFill>
          </a:endParaRPr>
        </a:p>
      </dsp:txBody>
      <dsp:txXfrm>
        <a:off x="586924" y="101203"/>
        <a:ext cx="1461698" cy="349131"/>
      </dsp:txXfrm>
    </dsp:sp>
    <dsp:sp modelId="{EBEA4E1D-DA3D-4227-8E59-02E6F00A5E2B}">
      <dsp:nvSpPr>
        <dsp:cNvPr id="0" name=""/>
        <dsp:cNvSpPr/>
      </dsp:nvSpPr>
      <dsp:spPr>
        <a:xfrm rot="5400000">
          <a:off x="1151475" y="491364"/>
          <a:ext cx="294284" cy="324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3376D1C-9E23-4290-887E-7EE3F4B5FE34}">
      <dsp:nvSpPr>
        <dsp:cNvPr id="0" name=""/>
        <dsp:cNvSpPr/>
      </dsp:nvSpPr>
      <dsp:spPr>
        <a:xfrm>
          <a:off x="0" y="846426"/>
          <a:ext cx="2512131" cy="12943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Ro‘paradagi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g‘orning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bag‘ridan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qora tutun ko‘tarildi </a:t>
          </a:r>
          <a:r>
            <a:rPr lang="es-ES" sz="1600" b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va</a:t>
          </a:r>
          <a:r>
            <a:rPr lang="es-E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u yerdan yo‘tal tovushi eshitildi.</a:t>
          </a:r>
          <a:endParaRPr lang="ru-RU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7910" y="884336"/>
        <a:ext cx="2436311" cy="1218510"/>
      </dsp:txXfrm>
    </dsp:sp>
    <dsp:sp modelId="{ACD7B580-D6E3-4ABA-8717-2B5849A6DE6C}">
      <dsp:nvSpPr>
        <dsp:cNvPr id="0" name=""/>
        <dsp:cNvSpPr/>
      </dsp:nvSpPr>
      <dsp:spPr>
        <a:xfrm>
          <a:off x="3449125" y="90341"/>
          <a:ext cx="1483422" cy="3708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Sabab-natija</a:t>
          </a:r>
          <a:endParaRPr lang="ru-RU" sz="1900" kern="1200" dirty="0"/>
        </a:p>
      </dsp:txBody>
      <dsp:txXfrm>
        <a:off x="3459987" y="101203"/>
        <a:ext cx="1461698" cy="349131"/>
      </dsp:txXfrm>
    </dsp:sp>
    <dsp:sp modelId="{845F857B-543D-4E7D-8C92-84C4BF51A524}">
      <dsp:nvSpPr>
        <dsp:cNvPr id="0" name=""/>
        <dsp:cNvSpPr/>
      </dsp:nvSpPr>
      <dsp:spPr>
        <a:xfrm rot="5400000">
          <a:off x="3970784" y="478300"/>
          <a:ext cx="267343" cy="324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FBFE0CA-50EA-4B31-8C4E-E101A8E66BF9}">
      <dsp:nvSpPr>
        <dsp:cNvPr id="0" name=""/>
        <dsp:cNvSpPr/>
      </dsp:nvSpPr>
      <dsp:spPr>
        <a:xfrm>
          <a:off x="2720221" y="810423"/>
          <a:ext cx="2752386" cy="1221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Anor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so‘zlar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Zaynab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qalbi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Tol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bargiday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dir-dir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qaltirar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755994" y="846196"/>
        <a:ext cx="2680840" cy="1149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513F0-D462-45B5-8312-D1F8C6555B0C}">
      <dsp:nvSpPr>
        <dsp:cNvPr id="0" name=""/>
        <dsp:cNvSpPr/>
      </dsp:nvSpPr>
      <dsp:spPr>
        <a:xfrm>
          <a:off x="175747" y="0"/>
          <a:ext cx="1740989" cy="8115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Zuhra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oynavand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eshikni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ochdi</a:t>
          </a:r>
          <a:r>
            <a:rPr lang="en-US" sz="1500" b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-da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,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199516" y="23769"/>
        <a:ext cx="1693451" cy="764011"/>
      </dsp:txXfrm>
    </dsp:sp>
    <dsp:sp modelId="{7741E3D9-E51B-4036-A405-A71E19E2ECC8}">
      <dsp:nvSpPr>
        <dsp:cNvPr id="0" name=""/>
        <dsp:cNvSpPr/>
      </dsp:nvSpPr>
      <dsp:spPr>
        <a:xfrm>
          <a:off x="2031960" y="208903"/>
          <a:ext cx="244273" cy="393741"/>
        </a:xfrm>
        <a:prstGeom prst="rightArrow">
          <a:avLst>
            <a:gd name="adj1" fmla="val 60000"/>
            <a:gd name="adj2" fmla="val 50000"/>
          </a:avLst>
        </a:prstGeom>
        <a:solidFill>
          <a:srgbClr val="E98BFF"/>
        </a:solidFill>
        <a:ln>
          <a:solidFill>
            <a:srgbClr val="FF33CC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031960" y="287651"/>
        <a:ext cx="170991" cy="236245"/>
      </dsp:txXfrm>
    </dsp:sp>
    <dsp:sp modelId="{3D2C5F38-78E8-4FC7-B22A-F2194E618427}">
      <dsp:nvSpPr>
        <dsp:cNvPr id="0" name=""/>
        <dsp:cNvSpPr/>
      </dsp:nvSpPr>
      <dsp:spPr>
        <a:xfrm>
          <a:off x="2377629" y="0"/>
          <a:ext cx="1587668" cy="8115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ichkariga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kirib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ketdi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401398" y="23769"/>
        <a:ext cx="1540130" cy="764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6257D-5AA3-4D7E-A13F-7A68BF6C8180}">
      <dsp:nvSpPr>
        <dsp:cNvPr id="0" name=""/>
        <dsp:cNvSpPr/>
      </dsp:nvSpPr>
      <dsp:spPr>
        <a:xfrm>
          <a:off x="544921" y="428"/>
          <a:ext cx="3456783" cy="87639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Tantanali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kechaning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badiiy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qismida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konsert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berildi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ham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hujjatli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film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namoyish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qilindi</a:t>
          </a: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44921" y="109977"/>
        <a:ext cx="3128136" cy="657294"/>
      </dsp:txXfrm>
    </dsp:sp>
    <dsp:sp modelId="{AD46479A-4880-4AA2-8407-257AFF298CE2}">
      <dsp:nvSpPr>
        <dsp:cNvPr id="0" name=""/>
        <dsp:cNvSpPr/>
      </dsp:nvSpPr>
      <dsp:spPr>
        <a:xfrm flipH="1">
          <a:off x="308939" y="157171"/>
          <a:ext cx="235981" cy="56290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20459" y="168691"/>
        <a:ext cx="212941" cy="539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15426" y="1151992"/>
            <a:ext cx="3006825" cy="120671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Bef>
                <a:spcPts val="110"/>
              </a:spcBef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</a:p>
          <a:p>
            <a:pPr marL="18386" algn="ctr">
              <a:spcBef>
                <a:spcPts val="110"/>
              </a:spcBef>
            </a:pPr>
            <a:r>
              <a:rPr lang="nn-NO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Biriktiruv bog‘lovchilari yordamida bog‘langan qo‘shma gaplar </a:t>
            </a:r>
            <a:endParaRPr lang="nn-NO" sz="3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3" y="1115988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196722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54560"/>
          </a:xfrm>
          <a:prstGeom prst="rect">
            <a:avLst/>
          </a:prstGeom>
        </p:spPr>
        <p:txBody>
          <a:bodyPr vert="horz" wrap="square" lIns="0" tIns="1585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6" y="541152"/>
            <a:ext cx="373981" cy="21221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="" xmlns:a16="http://schemas.microsoft.com/office/drawing/2014/main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="" xmlns:a16="http://schemas.microsoft.com/office/drawing/2014/main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="" xmlns:a16="http://schemas.microsoft.com/office/drawing/2014/main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="" xmlns:a16="http://schemas.microsoft.com/office/drawing/2014/main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27" y="1043980"/>
            <a:ext cx="1692906" cy="21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"/>
          <p:cNvSpPr txBox="1"/>
          <p:nvPr/>
        </p:nvSpPr>
        <p:spPr>
          <a:xfrm>
            <a:off x="467457" y="2445952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06640"/>
            <a:ext cx="5652032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2400" dirty="0" err="1" smtClean="0"/>
              <a:t>O‘ylab</a:t>
            </a:r>
            <a:r>
              <a:rPr lang="en-US" sz="2400" dirty="0" smtClean="0"/>
              <a:t> </a:t>
            </a:r>
            <a:r>
              <a:rPr lang="en-US" sz="2400" dirty="0" err="1" smtClean="0"/>
              <a:t>ko‘ring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4250" y="683940"/>
            <a:ext cx="270947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Qiz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yalt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etib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qaradi</a:t>
            </a:r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-yu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yuragi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hapqirib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2879725" y="575928"/>
            <a:ext cx="1238436" cy="792088"/>
          </a:xfrm>
          <a:prstGeom prst="star12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payt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4211873" y="575928"/>
            <a:ext cx="1440160" cy="792088"/>
          </a:xfrm>
          <a:prstGeom prst="star12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Sabab-natija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50" y="1332012"/>
            <a:ext cx="2709472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Uyga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yaqinlashganda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qo‘lidagi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durrachasini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tuzatdi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qo‘lidagi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tugunchani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yerga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2879725" y="1404020"/>
            <a:ext cx="1238436" cy="792088"/>
          </a:xfrm>
          <a:prstGeom prst="star12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payt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2-конечная звезда 8"/>
          <p:cNvSpPr/>
          <p:nvPr/>
        </p:nvSpPr>
        <p:spPr>
          <a:xfrm>
            <a:off x="4211873" y="1440024"/>
            <a:ext cx="1440160" cy="792088"/>
          </a:xfrm>
          <a:prstGeom prst="star12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Sabab-natija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50" y="2376128"/>
            <a:ext cx="2709472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Ertaga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bulutli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hududlarda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yomg‘ir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yog‘adi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2892417" y="2268116"/>
            <a:ext cx="1238436" cy="792088"/>
          </a:xfrm>
          <a:prstGeom prst="star12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payt</a:t>
            </a:r>
            <a:endParaRPr lang="ru-RU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-конечная звезда 11"/>
          <p:cNvSpPr/>
          <p:nvPr/>
        </p:nvSpPr>
        <p:spPr>
          <a:xfrm>
            <a:off x="4224565" y="2304120"/>
            <a:ext cx="1440160" cy="792088"/>
          </a:xfrm>
          <a:prstGeom prst="star12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Sabab-natija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88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06640"/>
            <a:ext cx="5652032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2400" dirty="0" err="1" smtClean="0"/>
              <a:t>Tinish</a:t>
            </a:r>
            <a:r>
              <a:rPr lang="en-US" sz="2400" dirty="0" smtClean="0"/>
              <a:t> </a:t>
            </a:r>
            <a:r>
              <a:rPr lang="en-US" sz="2400" dirty="0" err="1" smtClean="0"/>
              <a:t>belgilarining</a:t>
            </a:r>
            <a:r>
              <a:rPr lang="en-US" sz="2400" dirty="0" smtClean="0"/>
              <a:t> </a:t>
            </a:r>
            <a:r>
              <a:rPr lang="en-US" sz="2400" dirty="0" err="1" smtClean="0"/>
              <a:t>ishlatilishi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921" y="703203"/>
            <a:ext cx="792088" cy="825842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5669" y="705644"/>
            <a:ext cx="792088" cy="825842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/>
          </a:p>
        </p:txBody>
      </p:sp>
      <p:cxnSp>
        <p:nvCxnSpPr>
          <p:cNvPr id="7" name="Прямая соединительная линия 6"/>
          <p:cNvCxnSpPr>
            <a:stCxn id="6" idx="3"/>
          </p:cNvCxnSpPr>
          <p:nvPr/>
        </p:nvCxnSpPr>
        <p:spPr>
          <a:xfrm>
            <a:off x="3167757" y="1118565"/>
            <a:ext cx="1476164" cy="0"/>
          </a:xfrm>
          <a:prstGeom prst="line">
            <a:avLst/>
          </a:prstGeom>
          <a:ln>
            <a:solidFill>
              <a:schemeClr val="tx2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83288" y="1115988"/>
            <a:ext cx="845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chemeClr val="bg1"/>
                </a:solidFill>
              </a:rPr>
              <a:t>v</a:t>
            </a:r>
            <a:r>
              <a:rPr lang="en-US" sz="1600" b="1" i="1" dirty="0" err="1" smtClean="0">
                <a:solidFill>
                  <a:schemeClr val="bg1"/>
                </a:solidFill>
              </a:rPr>
              <a:t>a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i="1" dirty="0" err="1">
                <a:solidFill>
                  <a:schemeClr val="bg1"/>
                </a:solidFill>
              </a:rPr>
              <a:t>h</a:t>
            </a:r>
            <a:r>
              <a:rPr lang="en-US" sz="1600" b="1" i="1" dirty="0" err="1" smtClean="0">
                <a:solidFill>
                  <a:schemeClr val="bg1"/>
                </a:solidFill>
              </a:rPr>
              <a:t>amda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ham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689" y="1907885"/>
            <a:ext cx="792088" cy="825842"/>
          </a:xfrm>
          <a:prstGeom prst="rect">
            <a:avLst/>
          </a:prstGeom>
          <a:solidFill>
            <a:srgbClr val="66FF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7437" y="1910326"/>
            <a:ext cx="792088" cy="825842"/>
          </a:xfrm>
          <a:prstGeom prst="rect">
            <a:avLst/>
          </a:prstGeom>
          <a:solidFill>
            <a:srgbClr val="66FF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/>
          </a:p>
        </p:txBody>
      </p:sp>
      <p:cxnSp>
        <p:nvCxnSpPr>
          <p:cNvPr id="14" name="Прямая соединительная линия 13"/>
          <p:cNvCxnSpPr>
            <a:stCxn id="13" idx="3"/>
          </p:cNvCxnSpPr>
          <p:nvPr/>
        </p:nvCxnSpPr>
        <p:spPr>
          <a:xfrm>
            <a:off x="1079525" y="2323247"/>
            <a:ext cx="1476164" cy="0"/>
          </a:xfrm>
          <a:prstGeom prst="line">
            <a:avLst/>
          </a:prstGeom>
          <a:ln>
            <a:solidFill>
              <a:srgbClr val="00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11573" y="2301215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-u,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-</a:t>
            </a:r>
            <a:r>
              <a:rPr lang="en-US" sz="1600" b="1" i="1" dirty="0" err="1" smtClean="0">
                <a:solidFill>
                  <a:schemeClr val="bg1"/>
                </a:solidFill>
              </a:rPr>
              <a:t>yu</a:t>
            </a:r>
            <a:r>
              <a:rPr lang="en-US" sz="16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-da,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/>
      <p:bldP spid="1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06640"/>
            <a:ext cx="5652032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2400" dirty="0" err="1" smtClean="0"/>
              <a:t>Tinish</a:t>
            </a:r>
            <a:r>
              <a:rPr lang="en-US" sz="2400" dirty="0" smtClean="0"/>
              <a:t> </a:t>
            </a:r>
            <a:r>
              <a:rPr lang="en-US" sz="2400" dirty="0" err="1" smtClean="0"/>
              <a:t>belgilarining</a:t>
            </a:r>
            <a:r>
              <a:rPr lang="en-US" sz="2400" dirty="0" smtClean="0"/>
              <a:t> </a:t>
            </a:r>
            <a:r>
              <a:rPr lang="en-US" sz="2400" dirty="0" err="1" smtClean="0"/>
              <a:t>ishlatilishi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4463" y="259215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0070C0"/>
                </a:solidFill>
              </a:rPr>
              <a:t>va</a:t>
            </a:r>
            <a:endParaRPr lang="en-US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17759" y="1115988"/>
            <a:ext cx="550152" cy="60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70C0"/>
                </a:solidFill>
              </a:rPr>
              <a:t>-</a:t>
            </a:r>
            <a:r>
              <a:rPr lang="en-US" sz="1600" b="1" i="1" dirty="0" err="1" smtClean="0">
                <a:solidFill>
                  <a:srgbClr val="0070C0"/>
                </a:solidFill>
              </a:rPr>
              <a:t>yu</a:t>
            </a:r>
            <a:r>
              <a:rPr lang="en-US" sz="1600" b="1" i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729" y="172805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70C0"/>
                </a:solidFill>
              </a:rPr>
              <a:t>-da,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461" y="71994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Qo‘ng‘iroq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chalindi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461" y="138401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Qo‘ng‘iroq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chalindi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461" y="203248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Qo‘ng‘iroq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chalindi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52" y="1872072"/>
            <a:ext cx="999777" cy="120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1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7 0.01128 L 0.10205 -0.00294 C 0.11639 -0.00441 0.13817 -0.01569 0.15803 -0.03237 C 0.18037 -0.05052 0.19636 -0.06964 0.20795 -0.08828 L 0.26062 -0.17509 " pathEditMode="relative" rAng="-1475963" ptsTypes="FffFF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4" y="-68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9 -0.0152 L 0.07611 -0.00589 C 0.091 -0.00392 0.11196 -0.00834 0.13348 -0.01815 C 0.15747 -0.02943 0.17622 -0.04267 0.18863 -0.05787 L 0.24793 -0.12653 " pathEditMode="relative" rAng="-868949" ptsTypes="FffFF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6" y="-29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71 -0.10593 L -0.13238 -0.02844 C -0.12438 -0.01177 -0.11087 0.00442 -0.09487 0.01864 C -0.0764 0.03188 -0.06123 0.04218 -0.04854 0.0412 L 0.00937 0.04806 " pathEditMode="relative" rAng="1544643" ptsTypes="FffFF">
                                      <p:cBhvr>
                                        <p:cTn id="13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9" y="101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46-mashq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qadamda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to‘xtab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nafasini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rostlay-rostlay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tepaga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zo‘rg‘a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yetdi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qopni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ag‘dardi-yu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muvozanatni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saqlay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olmay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o‘tirib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04" y="1418536"/>
            <a:ext cx="56055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opni</a:t>
            </a:r>
            <a:r>
              <a:rPr lang="en-US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ag‘dardi-yu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muvozanatni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saqlay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olmay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o‘tirib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5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i="1" dirty="0"/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1763601" y="1800064"/>
            <a:ext cx="1944216" cy="914400"/>
          </a:xfrm>
          <a:prstGeom prst="upArrowCallout">
            <a:avLst>
              <a:gd name="adj1" fmla="val 45870"/>
              <a:gd name="adj2" fmla="val 61522"/>
              <a:gd name="adj3" fmla="val 25000"/>
              <a:gd name="adj4" fmla="val 649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SABAB-NATIJA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52" y="1872072"/>
            <a:ext cx="999777" cy="120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81656"/>
            <a:ext cx="5436604" cy="386260"/>
          </a:xfrm>
        </p:spPr>
        <p:txBody>
          <a:bodyPr>
            <a:noAutofit/>
          </a:bodyPr>
          <a:lstStyle/>
          <a:p>
            <a:r>
              <a:rPr lang="en-US" sz="1600" dirty="0"/>
              <a:t>48-mashq. </a:t>
            </a:r>
            <a:r>
              <a:rPr lang="en-US" sz="1600" b="0" dirty="0" err="1"/>
              <a:t>Nuqtalar</a:t>
            </a:r>
            <a:r>
              <a:rPr lang="en-US" sz="1600" b="0" dirty="0"/>
              <a:t> </a:t>
            </a:r>
            <a:r>
              <a:rPr lang="en-US" sz="1600" b="0" dirty="0" err="1"/>
              <a:t>o‘rniga</a:t>
            </a:r>
            <a:r>
              <a:rPr lang="en-US" sz="1600" b="0" dirty="0"/>
              <a:t> </a:t>
            </a:r>
            <a:r>
              <a:rPr lang="en-US" sz="1600" b="0" dirty="0" err="1"/>
              <a:t>bog‘lovchilardan</a:t>
            </a:r>
            <a:r>
              <a:rPr lang="en-US" sz="1600" b="0" dirty="0"/>
              <a:t> </a:t>
            </a:r>
            <a:r>
              <a:rPr lang="en-US" sz="1600" b="0" dirty="0" err="1"/>
              <a:t>mosini</a:t>
            </a:r>
            <a:r>
              <a:rPr lang="en-US" sz="1600" b="0" dirty="0"/>
              <a:t> </a:t>
            </a:r>
            <a:r>
              <a:rPr lang="en-US" sz="1600" b="0" dirty="0" err="1"/>
              <a:t>qo‘yib</a:t>
            </a:r>
            <a:r>
              <a:rPr lang="en-US" sz="1600" b="0" dirty="0"/>
              <a:t>,</a:t>
            </a:r>
            <a:br>
              <a:rPr lang="en-US" sz="1600" b="0" dirty="0"/>
            </a:br>
            <a:r>
              <a:rPr lang="en-US" sz="1600" b="0" dirty="0" err="1" smtClean="0"/>
              <a:t>ko‘chiring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39924"/>
            <a:ext cx="5605533" cy="2308324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Dekabr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oyining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boshida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 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oftob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charaqlab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havo ilib ketdi. (</a:t>
            </a:r>
            <a:r>
              <a:rPr lang="pt-B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 Qodirov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2. Ko‘pirar </a:t>
            </a: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tomirlarda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...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portlar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hademay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o‘tli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vulqon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                   (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G‘afur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G‘ulom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3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o‘rtalarida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bir-ikki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daf’a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aynidi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... 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vodiyga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qalin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tuman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tushdi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Said Ahmad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4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boshladim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...,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notanish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odamning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qayoqqa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borgani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qiziqtiraverardi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Sh.Xolmirzayev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5.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uzumzor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yong‘oqzorlar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     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tog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manzarasi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boshqacha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33" y="2772172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huning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uchun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621" y="277217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-u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857" y="27693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765" y="27693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-da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9845" y="27693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3 -0.00687 L 0.26006 -0.692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4 -0.01815 L -0.39851 -0.5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8" y="-25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65 2.05983E-6 L -0.4545 -0.384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2" y="-19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72 -0.01913 L -0.0342 -0.316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" y="-14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4 -0.05248 L 0.38803 -0.16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8" y="-5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71872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/>
              <a:t>49-mashq. </a:t>
            </a:r>
            <a:r>
              <a:rPr lang="en-US" sz="1600" b="0" i="1" dirty="0" err="1"/>
              <a:t>Va</a:t>
            </a:r>
            <a:r>
              <a:rPr lang="en-US" sz="1600" b="0" i="1" dirty="0"/>
              <a:t> </a:t>
            </a:r>
            <a:r>
              <a:rPr lang="en-US" sz="1600" b="0" dirty="0" err="1"/>
              <a:t>bog‘lovchisi</a:t>
            </a:r>
            <a:r>
              <a:rPr lang="en-US" sz="1600" b="0" dirty="0"/>
              <a:t> </a:t>
            </a:r>
            <a:r>
              <a:rPr lang="en-US" sz="1600" b="0" dirty="0" err="1"/>
              <a:t>ishtirokida</a:t>
            </a:r>
            <a:r>
              <a:rPr lang="en-US" sz="1600" b="0" dirty="0"/>
              <a:t> 4 ta </a:t>
            </a:r>
            <a:r>
              <a:rPr lang="en-US" sz="1600" b="0" dirty="0" err="1"/>
              <a:t>qo‘shma</a:t>
            </a:r>
            <a:r>
              <a:rPr lang="en-US" sz="1600" b="0" dirty="0"/>
              <a:t> gap </a:t>
            </a:r>
            <a:r>
              <a:rPr lang="en-US" sz="1600" b="0" dirty="0" err="1" smtClean="0"/>
              <a:t>tuzing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3" y="575928"/>
            <a:ext cx="556953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7557013"/>
              </p:ext>
            </p:extLst>
          </p:nvPr>
        </p:nvGraphicFramePr>
        <p:xfrm>
          <a:off x="287437" y="340166"/>
          <a:ext cx="4716524" cy="196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9" y="1991879"/>
            <a:ext cx="900100" cy="108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8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170646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Savol</a:t>
            </a:r>
            <a:r>
              <a:rPr lang="en-US" sz="2047" dirty="0" smtClean="0"/>
              <a:t> </a:t>
            </a:r>
            <a:r>
              <a:rPr lang="en-US" sz="2047" dirty="0" err="1" smtClean="0"/>
              <a:t>va</a:t>
            </a:r>
            <a:r>
              <a:rPr lang="en-US" sz="2047" dirty="0" smtClean="0"/>
              <a:t> </a:t>
            </a:r>
            <a:r>
              <a:rPr lang="en-US" sz="2047" dirty="0" err="1" smtClean="0"/>
              <a:t>topshiriqlar</a:t>
            </a:r>
            <a:endParaRPr lang="en-US" sz="2047" dirty="0"/>
          </a:p>
        </p:txBody>
      </p:sp>
      <p:sp>
        <p:nvSpPr>
          <p:cNvPr id="4" name="TextBox 3"/>
          <p:cNvSpPr txBox="1"/>
          <p:nvPr/>
        </p:nvSpPr>
        <p:spPr>
          <a:xfrm>
            <a:off x="105539" y="692649"/>
            <a:ext cx="5546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1"/>
                </a:solidFill>
              </a:rPr>
              <a:t>    1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err="1">
                <a:solidFill>
                  <a:schemeClr val="bg1"/>
                </a:solidFill>
              </a:rPr>
              <a:t>Biriktiruv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bog‘lovchilari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qanday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munosabatda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bo‘lgan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qo‘shma</a:t>
            </a:r>
            <a:r>
              <a:rPr lang="en-US" sz="1600" i="1" dirty="0" smtClean="0">
                <a:solidFill>
                  <a:schemeClr val="bg1"/>
                </a:solidFill>
              </a:rPr>
              <a:t> gap </a:t>
            </a:r>
            <a:r>
              <a:rPr lang="en-US" sz="1600" i="1" dirty="0" err="1">
                <a:solidFill>
                  <a:schemeClr val="bg1"/>
                </a:solidFill>
              </a:rPr>
              <a:t>qismlarini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bog‘laydi</a:t>
            </a:r>
            <a:r>
              <a:rPr lang="en-US" sz="1600" i="1" dirty="0" smtClean="0">
                <a:solidFill>
                  <a:schemeClr val="bg1"/>
                </a:solidFill>
              </a:rPr>
              <a:t>?</a:t>
            </a:r>
          </a:p>
          <a:p>
            <a:pPr algn="just"/>
            <a:endParaRPr lang="en-US" sz="1600" i="1" dirty="0">
              <a:solidFill>
                <a:schemeClr val="bg1"/>
              </a:solidFill>
            </a:endParaRPr>
          </a:p>
          <a:p>
            <a:pPr algn="just"/>
            <a:r>
              <a:rPr lang="it-IT" sz="1600" i="1" dirty="0" smtClean="0">
                <a:solidFill>
                  <a:schemeClr val="bg1"/>
                </a:solidFill>
              </a:rPr>
              <a:t>    2</a:t>
            </a:r>
            <a:r>
              <a:rPr lang="it-IT" sz="1600" i="1" dirty="0">
                <a:solidFill>
                  <a:schemeClr val="bg1"/>
                </a:solidFill>
              </a:rPr>
              <a:t>. Qo‘shma gap qismlarini bog‘lab kelgan </a:t>
            </a:r>
            <a:r>
              <a:rPr lang="it-IT" sz="1600" b="1" i="1" dirty="0">
                <a:solidFill>
                  <a:srgbClr val="00B0F0"/>
                </a:solidFill>
              </a:rPr>
              <a:t>va</a:t>
            </a:r>
            <a:r>
              <a:rPr lang="it-IT" sz="1600" i="1" dirty="0">
                <a:solidFill>
                  <a:schemeClr val="bg1"/>
                </a:solidFill>
              </a:rPr>
              <a:t> bog‘lovchisi </a:t>
            </a:r>
            <a:r>
              <a:rPr lang="it-IT" sz="1600" i="1" dirty="0" smtClean="0">
                <a:solidFill>
                  <a:schemeClr val="bg1"/>
                </a:solidFill>
              </a:rPr>
              <a:t>o‘rnida </a:t>
            </a:r>
            <a:r>
              <a:rPr lang="en-US" sz="1600" i="1" dirty="0" err="1" smtClean="0">
                <a:solidFill>
                  <a:schemeClr val="bg1"/>
                </a:solidFill>
              </a:rPr>
              <a:t>qaysi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hollarda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-u (-</a:t>
            </a:r>
            <a:r>
              <a:rPr lang="en-US" sz="1600" b="1" i="1" dirty="0" err="1">
                <a:solidFill>
                  <a:srgbClr val="0070C0"/>
                </a:solidFill>
              </a:rPr>
              <a:t>yu</a:t>
            </a:r>
            <a:r>
              <a:rPr lang="en-US" sz="1600" b="1" i="1" dirty="0">
                <a:solidFill>
                  <a:srgbClr val="0070C0"/>
                </a:solidFill>
              </a:rPr>
              <a:t>), -da </a:t>
            </a:r>
            <a:r>
              <a:rPr lang="en-US" sz="1600" i="1" dirty="0" err="1">
                <a:solidFill>
                  <a:schemeClr val="bg1"/>
                </a:solidFill>
              </a:rPr>
              <a:t>yuklamalarini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qo‘llash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mumkinligini</a:t>
            </a:r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r>
              <a:rPr lang="en-US" sz="1600" i="1" dirty="0" err="1" smtClean="0">
                <a:solidFill>
                  <a:schemeClr val="bg1"/>
                </a:solidFill>
              </a:rPr>
              <a:t>aniqlang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2063146"/>
            <a:ext cx="903983" cy="92505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1" y="2072668"/>
            <a:ext cx="504057" cy="91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80801"/>
            <a:ext cx="517064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5539" y="603221"/>
            <a:ext cx="55464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      50-mashq.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O‘zingiz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o‘qiyotgan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badiiy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asardan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bog‘langan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qo‘shma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gaplarga</a:t>
            </a:r>
            <a:r>
              <a:rPr lang="en-US" sz="1600" dirty="0">
                <a:solidFill>
                  <a:schemeClr val="bg1"/>
                </a:solidFill>
              </a:rPr>
              <a:t> 6 ta </a:t>
            </a:r>
            <a:r>
              <a:rPr lang="en-US" sz="1600" dirty="0" err="1">
                <a:solidFill>
                  <a:schemeClr val="bg1"/>
                </a:solidFill>
              </a:rPr>
              <a:t>misol</a:t>
            </a:r>
            <a:r>
              <a:rPr lang="en-US" sz="1600" dirty="0">
                <a:solidFill>
                  <a:schemeClr val="bg1"/>
                </a:solidFill>
              </a:rPr>
              <a:t> toping. </a:t>
            </a:r>
            <a:r>
              <a:rPr lang="en-US" sz="1600" dirty="0" err="1">
                <a:solidFill>
                  <a:schemeClr val="bg1"/>
                </a:solidFill>
              </a:rPr>
              <a:t>Ularning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bog‘lovchi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vositalarini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aniqlang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>
          <a:xfrm>
            <a:off x="863501" y="1546988"/>
            <a:ext cx="1565232" cy="154922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0" y="1579052"/>
            <a:ext cx="2120635" cy="15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bajarilgan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tekshirish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80" y="503920"/>
            <a:ext cx="554649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44-mashq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gaplarni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ettirib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gaplar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Pomir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tog‘larining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cho‘qqilarida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qor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2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Salima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dam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teatrga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bormoqchi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                                                                                          3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Cho‘l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tabiati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bahorda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chiroyli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4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T.Malikning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Alvido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bolalik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!”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asarini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o‘qib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chiqdim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5.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Yigit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kishiga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qirq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hunar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oz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deyishadi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7" y="2412132"/>
            <a:ext cx="5546494" cy="584775"/>
          </a:xfrm>
          <a:prstGeom prst="rect">
            <a:avLst/>
          </a:prstGeom>
          <a:solidFill>
            <a:srgbClr val="FFFFD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45-mashq.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Kuz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manzaralari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mavzusida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gaplardan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foydalaning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1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TAKRORLASH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31E443-ADB4-42DC-9A95-AA772A05AFD4}"/>
              </a:ext>
            </a:extLst>
          </p:cNvPr>
          <p:cNvGrpSpPr/>
          <p:nvPr/>
        </p:nvGrpSpPr>
        <p:grpSpPr>
          <a:xfrm>
            <a:off x="41468" y="711661"/>
            <a:ext cx="1614788" cy="2240531"/>
            <a:chOff x="755576" y="1338821"/>
            <a:chExt cx="1872208" cy="29525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Isosceles Triangle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Isosceles Triangl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Isosceles Triangl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BAFFB6-6143-413F-BEE8-B0DE5AE92A10}"/>
              </a:ext>
            </a:extLst>
          </p:cNvPr>
          <p:cNvGrpSpPr/>
          <p:nvPr/>
        </p:nvGrpSpPr>
        <p:grpSpPr>
          <a:xfrm>
            <a:off x="1259545" y="711662"/>
            <a:ext cx="1755079" cy="2240530"/>
            <a:chOff x="755576" y="1338821"/>
            <a:chExt cx="1872208" cy="2952515"/>
          </a:xfrm>
          <a:solidFill>
            <a:schemeClr val="accent2"/>
          </a:solidFill>
        </p:grpSpPr>
        <p:sp>
          <p:nvSpPr>
            <p:cNvPr id="33" name="Isosceles Triangle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Isosceles Triangle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Isosceles Triangl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D8A6C3E-2CC5-4E98-8A4C-4ED3C0BF4FB2}"/>
              </a:ext>
            </a:extLst>
          </p:cNvPr>
          <p:cNvGrpSpPr/>
          <p:nvPr/>
        </p:nvGrpSpPr>
        <p:grpSpPr>
          <a:xfrm>
            <a:off x="2627697" y="711662"/>
            <a:ext cx="1621026" cy="2240531"/>
            <a:chOff x="755576" y="1338821"/>
            <a:chExt cx="1872208" cy="29525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Isosceles Triangl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834F96E-9F70-41E1-A714-2D96AF6E42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Isosceles Triangl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C95E0C8-4693-4BC0-8649-98FB2F825C7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Isosceles Triangl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0FA3544-B316-47A8-A65F-EFBABFAA3D4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5E69751-1FDC-4C08-9E94-9AEBD321B15B}"/>
              </a:ext>
            </a:extLst>
          </p:cNvPr>
          <p:cNvGrpSpPr/>
          <p:nvPr/>
        </p:nvGrpSpPr>
        <p:grpSpPr>
          <a:xfrm>
            <a:off x="3995849" y="760228"/>
            <a:ext cx="1685969" cy="2240530"/>
            <a:chOff x="755576" y="1338821"/>
            <a:chExt cx="1872208" cy="2952515"/>
          </a:xfrm>
          <a:solidFill>
            <a:schemeClr val="accent2"/>
          </a:solidFill>
        </p:grpSpPr>
        <p:sp>
          <p:nvSpPr>
            <p:cNvPr id="27" name="Isosceles Triangl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3DACC19-724D-4D8D-84F0-9C74B56A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Isosceles Triangl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06533E6-4B34-4AF4-B989-06B30312E52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Isosceles Triangle 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F0A8B51-6422-4364-A6A1-3C412B4181C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6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3270F5E-51F7-43B4-A683-38D44C2DD250}"/>
              </a:ext>
            </a:extLst>
          </p:cNvPr>
          <p:cNvSpPr txBox="1"/>
          <p:nvPr/>
        </p:nvSpPr>
        <p:spPr>
          <a:xfrm>
            <a:off x="359445" y="647936"/>
            <a:ext cx="44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4876EB0-73F1-429A-B33A-A461604A04B6}"/>
              </a:ext>
            </a:extLst>
          </p:cNvPr>
          <p:cNvSpPr txBox="1"/>
          <p:nvPr/>
        </p:nvSpPr>
        <p:spPr>
          <a:xfrm>
            <a:off x="1691593" y="670978"/>
            <a:ext cx="36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441895C-635F-429C-98C6-9ECBFA44018F}"/>
              </a:ext>
            </a:extLst>
          </p:cNvPr>
          <p:cNvSpPr txBox="1"/>
          <p:nvPr/>
        </p:nvSpPr>
        <p:spPr>
          <a:xfrm>
            <a:off x="3203761" y="683940"/>
            <a:ext cx="31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E7BF7DE-E2DB-468F-BA46-11D8D31D9C30}"/>
              </a:ext>
            </a:extLst>
          </p:cNvPr>
          <p:cNvSpPr txBox="1"/>
          <p:nvPr/>
        </p:nvSpPr>
        <p:spPr>
          <a:xfrm>
            <a:off x="4312133" y="688762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64">
            <a:extLst>
              <a:ext uri="{FF2B5EF4-FFF2-40B4-BE49-F238E27FC236}">
                <a16:creationId xmlns="" xmlns:a16="http://schemas.microsoft.com/office/drawing/2014/main" xmlns:lc="http://schemas.openxmlformats.org/drawingml/2006/lockedCanvas" id="{00FFF670-AF6C-4BDD-B983-FF958516955B}"/>
              </a:ext>
            </a:extLst>
          </p:cNvPr>
          <p:cNvSpPr txBox="1"/>
          <p:nvPr/>
        </p:nvSpPr>
        <p:spPr>
          <a:xfrm>
            <a:off x="-43325" y="1349432"/>
            <a:ext cx="1482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tasnifi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3E0A13-FE26-4674-9A87-3FA660D45AA3}"/>
              </a:ext>
            </a:extLst>
          </p:cNvPr>
          <p:cNvSpPr txBox="1"/>
          <p:nvPr/>
        </p:nvSpPr>
        <p:spPr>
          <a:xfrm>
            <a:off x="1390616" y="1368016"/>
            <a:ext cx="1381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deb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62D381E-ED69-4677-8ED0-AB4BFD9F46C9}"/>
              </a:ext>
            </a:extLst>
          </p:cNvPr>
          <p:cNvSpPr txBox="1"/>
          <p:nvPr/>
        </p:nvSpPr>
        <p:spPr>
          <a:xfrm>
            <a:off x="2663701" y="1350012"/>
            <a:ext cx="1482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qolipi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6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8449DC-1B7D-4F3E-9EA2-B6657E87FC21}"/>
              </a:ext>
            </a:extLst>
          </p:cNvPr>
          <p:cNvSpPr txBox="1"/>
          <p:nvPr/>
        </p:nvSpPr>
        <p:spPr>
          <a:xfrm>
            <a:off x="4146591" y="1187996"/>
            <a:ext cx="1469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bog‘laydi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57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24772"/>
            <a:ext cx="5580620" cy="334298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400" dirty="0" smtClean="0">
                <a:solidFill>
                  <a:schemeClr val="tx1"/>
                </a:solidFill>
              </a:rPr>
              <a:t>Biriktiruv bog‘lovchilari</a:t>
            </a:r>
            <a:endParaRPr lang="nn-NO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3058597"/>
              </p:ext>
            </p:extLst>
          </p:nvPr>
        </p:nvGraphicFramePr>
        <p:xfrm>
          <a:off x="215429" y="539924"/>
          <a:ext cx="2772307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9050" y="874542"/>
            <a:ext cx="2702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uyushiq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bo‘laklarni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bog‘laydi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muhofazasidadir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8304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772"/>
            <a:ext cx="5580620" cy="334298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400" dirty="0" smtClean="0">
                <a:solidFill>
                  <a:schemeClr val="tx1"/>
                </a:solidFill>
              </a:rPr>
              <a:t>Biriktiruv bog‘lovchilari</a:t>
            </a:r>
            <a:endParaRPr lang="nn-NO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24057363"/>
              </p:ext>
            </p:extLst>
          </p:nvPr>
        </p:nvGraphicFramePr>
        <p:xfrm>
          <a:off x="1763601" y="500448"/>
          <a:ext cx="2124236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421" y="755948"/>
            <a:ext cx="1872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A’lo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bizning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sizning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vazifamiz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09" y="755948"/>
            <a:ext cx="1872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lahza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ko‘zini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yumdi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yuziga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kaftini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20" y="1836068"/>
            <a:ext cx="1692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Onasi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bolasining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ko‘zlarida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zor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mushtoqlik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olovini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874" y="1764060"/>
            <a:ext cx="1692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romanini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o‘qidim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etib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qo‘yganligini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bildim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18909"/>
            <a:ext cx="5687442" cy="54602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000" dirty="0" smtClean="0">
                <a:solidFill>
                  <a:schemeClr val="tx1"/>
                </a:solidFill>
              </a:rPr>
              <a:t>Biriktiruv bog‘lovchilari yordamida </a:t>
            </a:r>
            <a:br>
              <a:rPr lang="nn-NO" sz="2000" dirty="0" smtClean="0">
                <a:solidFill>
                  <a:schemeClr val="tx1"/>
                </a:solidFill>
              </a:rPr>
            </a:br>
            <a:r>
              <a:rPr lang="nn-NO" sz="2000" dirty="0" smtClean="0">
                <a:solidFill>
                  <a:schemeClr val="tx1"/>
                </a:solidFill>
              </a:rPr>
              <a:t>bog‘langan qo‘shma gaplar </a:t>
            </a:r>
            <a:endParaRPr lang="nn-NO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09" y="703203"/>
            <a:ext cx="914400" cy="914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541" y="705644"/>
            <a:ext cx="914400" cy="914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/>
          </a:p>
        </p:txBody>
      </p:sp>
      <p:cxnSp>
        <p:nvCxnSpPr>
          <p:cNvPr id="11" name="Прямая соединительная линия 10"/>
          <p:cNvCxnSpPr>
            <a:stCxn id="6" idx="3"/>
            <a:endCxn id="3" idx="1"/>
          </p:cNvCxnSpPr>
          <p:nvPr/>
        </p:nvCxnSpPr>
        <p:spPr>
          <a:xfrm flipV="1">
            <a:off x="2137941" y="1160403"/>
            <a:ext cx="1497868" cy="2441"/>
          </a:xfrm>
          <a:prstGeom prst="line">
            <a:avLst/>
          </a:prstGeom>
          <a:ln>
            <a:solidFill>
              <a:srgbClr val="00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9625" y="1872072"/>
            <a:ext cx="543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Biriktiruv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gapning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payt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sabab-natija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munosabatlarida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qismlarini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bog‘lab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0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146113"/>
            <a:ext cx="5508612" cy="38726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1400" dirty="0" smtClean="0">
                <a:solidFill>
                  <a:schemeClr val="tx1"/>
                </a:solidFill>
              </a:rPr>
              <a:t>BOG‘LANGAN QO‘SHMA GAPLBIRIKTIRUV BOG‘LOVCHILARI YORDAMIDA </a:t>
            </a:r>
            <a:endParaRPr lang="nn-NO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051764"/>
              </p:ext>
            </p:extLst>
          </p:nvPr>
        </p:nvGraphicFramePr>
        <p:xfrm>
          <a:off x="143421" y="593598"/>
          <a:ext cx="5472608" cy="257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3419785" y="2918273"/>
            <a:ext cx="1656184" cy="306324"/>
          </a:xfrm>
          <a:prstGeom prst="borderCallout1">
            <a:avLst>
              <a:gd name="adj1" fmla="val 44707"/>
              <a:gd name="adj2" fmla="val -2572"/>
              <a:gd name="adj3" fmla="val -48435"/>
              <a:gd name="adj4" fmla="val -21475"/>
            </a:avLst>
          </a:prstGeom>
          <a:solidFill>
            <a:schemeClr val="accent1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natijada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24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06640"/>
            <a:ext cx="5652032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2400" dirty="0" err="1" smtClean="0"/>
              <a:t>Payt</a:t>
            </a:r>
            <a:r>
              <a:rPr lang="en-US" sz="2400" dirty="0" smtClean="0"/>
              <a:t>  </a:t>
            </a:r>
            <a:r>
              <a:rPr lang="en-US" sz="2400" dirty="0" err="1" smtClean="0"/>
              <a:t>munosabati</a:t>
            </a:r>
            <a:endParaRPr lang="en-US" sz="2400" dirty="0"/>
          </a:p>
        </p:txBody>
      </p:sp>
      <p:sp>
        <p:nvSpPr>
          <p:cNvPr id="9" name="Freeform 1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9AF892-BA2F-4435-8550-1BDFCF2AFA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0468" y="540870"/>
            <a:ext cx="245369" cy="309937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BCCB2B-6DB1-4F97-9A3A-EDEE44775B72}"/>
              </a:ext>
            </a:extLst>
          </p:cNvPr>
          <p:cNvSpPr>
            <a:spLocks noEditPoints="1"/>
          </p:cNvSpPr>
          <p:nvPr/>
        </p:nvSpPr>
        <p:spPr bwMode="auto">
          <a:xfrm>
            <a:off x="910367" y="2376753"/>
            <a:ext cx="309486" cy="308949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C58152B-3734-4489-9B87-625B98250DFB}"/>
              </a:ext>
            </a:extLst>
          </p:cNvPr>
          <p:cNvSpPr/>
          <p:nvPr/>
        </p:nvSpPr>
        <p:spPr>
          <a:xfrm>
            <a:off x="2288838" y="523207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23F572-0592-4164-A3B1-BAD7A8BB8EED}"/>
              </a:ext>
            </a:extLst>
          </p:cNvPr>
          <p:cNvSpPr/>
          <p:nvPr/>
        </p:nvSpPr>
        <p:spPr>
          <a:xfrm>
            <a:off x="1348759" y="551263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73297A-8B0D-4E23-A89A-3F6D210E3368}"/>
              </a:ext>
            </a:extLst>
          </p:cNvPr>
          <p:cNvSpPr/>
          <p:nvPr/>
        </p:nvSpPr>
        <p:spPr>
          <a:xfrm>
            <a:off x="1348759" y="1159394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50615DB-DC0F-4E14-9A0B-51DB1EA01926}"/>
              </a:ext>
            </a:extLst>
          </p:cNvPr>
          <p:cNvSpPr/>
          <p:nvPr/>
        </p:nvSpPr>
        <p:spPr>
          <a:xfrm>
            <a:off x="1348759" y="2381352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7869120"/>
              </p:ext>
            </p:extLst>
          </p:nvPr>
        </p:nvGraphicFramePr>
        <p:xfrm>
          <a:off x="174567" y="2290728"/>
          <a:ext cx="3965298" cy="8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15878" y="1965244"/>
            <a:ext cx="1019831" cy="2668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KETMA-KET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675137827"/>
              </p:ext>
            </p:extLst>
          </p:nvPr>
        </p:nvGraphicFramePr>
        <p:xfrm>
          <a:off x="174567" y="994823"/>
          <a:ext cx="4310644" cy="87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15878" y="695838"/>
            <a:ext cx="1053494" cy="2668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 PAYTDA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06640"/>
            <a:ext cx="5652032" cy="33429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r>
              <a:rPr lang="en-US" sz="2400" dirty="0" err="1" smtClean="0"/>
              <a:t>Sabab-natija</a:t>
            </a:r>
            <a:r>
              <a:rPr lang="en-US" sz="2400" dirty="0" smtClean="0"/>
              <a:t>  </a:t>
            </a:r>
            <a:r>
              <a:rPr lang="en-US" sz="2400" dirty="0" err="1" smtClean="0"/>
              <a:t>munosabati</a:t>
            </a:r>
            <a:endParaRPr lang="en-US" sz="2400" dirty="0"/>
          </a:p>
        </p:txBody>
      </p:sp>
      <p:sp>
        <p:nvSpPr>
          <p:cNvPr id="9" name="Freeform 14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9AF892-BA2F-4435-8550-1BDFCF2AFA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0468" y="540870"/>
            <a:ext cx="245369" cy="309937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BCCB2B-6DB1-4F97-9A3A-EDEE44775B72}"/>
              </a:ext>
            </a:extLst>
          </p:cNvPr>
          <p:cNvSpPr>
            <a:spLocks noEditPoints="1"/>
          </p:cNvSpPr>
          <p:nvPr/>
        </p:nvSpPr>
        <p:spPr bwMode="auto">
          <a:xfrm>
            <a:off x="910367" y="2376753"/>
            <a:ext cx="309486" cy="308949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60430BD-2A06-4ADF-B059-9C07635DD8E3}"/>
              </a:ext>
            </a:extLst>
          </p:cNvPr>
          <p:cNvSpPr/>
          <p:nvPr/>
        </p:nvSpPr>
        <p:spPr>
          <a:xfrm>
            <a:off x="4014200" y="2353256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AC58152B-3734-4489-9B87-625B98250DFB}"/>
              </a:ext>
            </a:extLst>
          </p:cNvPr>
          <p:cNvSpPr/>
          <p:nvPr/>
        </p:nvSpPr>
        <p:spPr>
          <a:xfrm>
            <a:off x="2288838" y="523207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23F572-0592-4164-A3B1-BAD7A8BB8EED}"/>
              </a:ext>
            </a:extLst>
          </p:cNvPr>
          <p:cNvSpPr/>
          <p:nvPr/>
        </p:nvSpPr>
        <p:spPr>
          <a:xfrm>
            <a:off x="1348759" y="551263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7" name="Rectangle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73297A-8B0D-4E23-A89A-3F6D210E3368}"/>
              </a:ext>
            </a:extLst>
          </p:cNvPr>
          <p:cNvSpPr/>
          <p:nvPr/>
        </p:nvSpPr>
        <p:spPr>
          <a:xfrm>
            <a:off x="1348759" y="1159394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="" xmlns:a16="http://schemas.microsoft.com/office/drawing/2014/main" xmlns:lc="http://schemas.openxmlformats.org/drawingml/2006/lockedCanvas" id="{D50615DB-DC0F-4E14-9A0B-51DB1EA01926}"/>
              </a:ext>
            </a:extLst>
          </p:cNvPr>
          <p:cNvSpPr/>
          <p:nvPr/>
        </p:nvSpPr>
        <p:spPr>
          <a:xfrm>
            <a:off x="1348759" y="1980084"/>
            <a:ext cx="2935122" cy="27546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esdi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to‘kildi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529" y="850805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Paxtakor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klubi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o‘yinda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g‘alaba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qozondi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chempionlikni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qo‘lga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kiritdi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r="17576"/>
          <a:stretch/>
        </p:blipFill>
        <p:spPr>
          <a:xfrm>
            <a:off x="162709" y="575928"/>
            <a:ext cx="962100" cy="117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611932"/>
            <a:ext cx="871297" cy="1188132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1348759" y="1474545"/>
            <a:ext cx="3136452" cy="210205"/>
          </a:xfrm>
          <a:prstGeom prst="stripedRightArrow">
            <a:avLst>
              <a:gd name="adj1" fmla="val 50000"/>
              <a:gd name="adj2" fmla="val 671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80084"/>
            <a:ext cx="1296144" cy="99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58" y="1873303"/>
            <a:ext cx="1123223" cy="109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Штриховая стрелка вправо 17"/>
          <p:cNvSpPr/>
          <p:nvPr/>
        </p:nvSpPr>
        <p:spPr>
          <a:xfrm>
            <a:off x="1457187" y="2628156"/>
            <a:ext cx="2826694" cy="210205"/>
          </a:xfrm>
          <a:prstGeom prst="stripedRightArrow">
            <a:avLst>
              <a:gd name="adj1" fmla="val 50000"/>
              <a:gd name="adj2" fmla="val 671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152981</TotalTime>
  <Words>652</Words>
  <Application>Microsoft Office PowerPoint</Application>
  <PresentationFormat>Произвольный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Презентация PowerPoint</vt:lpstr>
      <vt:lpstr>Презентация PowerPoint</vt:lpstr>
      <vt:lpstr>Biriktiruv bog‘lovchilari</vt:lpstr>
      <vt:lpstr>Biriktiruv bog‘lovchilari</vt:lpstr>
      <vt:lpstr>Biriktiruv bog‘lovchilari yordamida  bog‘langan qo‘shma gaplar </vt:lpstr>
      <vt:lpstr>BOG‘LANGAN QO‘SHMA GAPLBIRIKTIRUV BOG‘LOVCHILARI YORDAMIDA </vt:lpstr>
      <vt:lpstr>Payt  munosabati</vt:lpstr>
      <vt:lpstr>Sabab-natija  munosabati</vt:lpstr>
      <vt:lpstr>O‘ylab ko‘ring!</vt:lpstr>
      <vt:lpstr>Tinish belgilarining ishlatilishi</vt:lpstr>
      <vt:lpstr>Tinish belgilarining ishlatilishi</vt:lpstr>
      <vt:lpstr>46-mashq</vt:lpstr>
      <vt:lpstr>48-mashq. Nuqtalar o‘rniga bog‘lovchilardan mosini qo‘yib, ko‘chiring</vt:lpstr>
      <vt:lpstr>49-mashq. Va bog‘lovchisi ishtirokida 4 ta qo‘shma gap tuzing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1749</cp:revision>
  <dcterms:created xsi:type="dcterms:W3CDTF">2014-10-08T23:03:32Z</dcterms:created>
  <dcterms:modified xsi:type="dcterms:W3CDTF">2021-03-08T17:58:33Z</dcterms:modified>
</cp:coreProperties>
</file>