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9"/>
  </p:notesMasterIdLst>
  <p:sldIdLst>
    <p:sldId id="1414" r:id="rId11"/>
    <p:sldId id="1518" r:id="rId12"/>
    <p:sldId id="1540" r:id="rId13"/>
    <p:sldId id="1440" r:id="rId14"/>
    <p:sldId id="1466" r:id="rId15"/>
    <p:sldId id="1541" r:id="rId16"/>
    <p:sldId id="1528" r:id="rId17"/>
    <p:sldId id="1529" r:id="rId18"/>
    <p:sldId id="1523" r:id="rId19"/>
    <p:sldId id="1542" r:id="rId20"/>
    <p:sldId id="1543" r:id="rId21"/>
    <p:sldId id="1544" r:id="rId22"/>
    <p:sldId id="1545" r:id="rId23"/>
    <p:sldId id="1547" r:id="rId24"/>
    <p:sldId id="1548" r:id="rId25"/>
    <p:sldId id="1549" r:id="rId26"/>
    <p:sldId id="1461" r:id="rId27"/>
    <p:sldId id="1550" r:id="rId28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518"/>
            <p14:sldId id="1540"/>
            <p14:sldId id="1440"/>
            <p14:sldId id="1466"/>
            <p14:sldId id="1541"/>
            <p14:sldId id="1528"/>
            <p14:sldId id="1529"/>
            <p14:sldId id="1523"/>
            <p14:sldId id="1542"/>
            <p14:sldId id="1543"/>
            <p14:sldId id="1544"/>
            <p14:sldId id="1545"/>
            <p14:sldId id="1547"/>
            <p14:sldId id="1548"/>
            <p14:sldId id="1549"/>
            <p14:sldId id="1461"/>
            <p14:sldId id="1550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2FFF"/>
    <a:srgbClr val="E98BFF"/>
    <a:srgbClr val="FFFFD1"/>
    <a:srgbClr val="FFFF99"/>
    <a:srgbClr val="FF33CC"/>
    <a:srgbClr val="A3FFA3"/>
    <a:srgbClr val="00FF00"/>
    <a:srgbClr val="FFFFC1"/>
    <a:srgbClr val="0000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7865" autoAdjust="0"/>
  </p:normalViewPr>
  <p:slideViewPr>
    <p:cSldViewPr snapToObjects="1">
      <p:cViewPr>
        <p:scale>
          <a:sx n="120" d="100"/>
          <a:sy n="120" d="100"/>
        </p:scale>
        <p:origin x="-1170" y="-348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commentAuthors" Target="commentAuthor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620A32-D672-4D64-8D5B-154BB3C563A5}" type="doc">
      <dgm:prSet loTypeId="urn:microsoft.com/office/officeart/2005/8/layout/h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4EB1E7-F40C-4829-A389-BBE5ACB32947}">
      <dgm:prSet phldrT="[Текст]"/>
      <dgm:spPr>
        <a:solidFill>
          <a:srgbClr val="B7FFB7"/>
        </a:solidFill>
      </dgm:spPr>
      <dgm:t>
        <a:bodyPr/>
        <a:lstStyle/>
        <a:p>
          <a:r>
            <a:rPr lang="en-US" b="1" dirty="0" err="1" smtClean="0"/>
            <a:t>Biriktiruv</a:t>
          </a:r>
          <a:r>
            <a:rPr lang="en-US" b="1" dirty="0" smtClean="0"/>
            <a:t> </a:t>
          </a:r>
          <a:endParaRPr lang="ru-RU" b="1" dirty="0"/>
        </a:p>
      </dgm:t>
    </dgm:pt>
    <dgm:pt modelId="{EBD55D14-E91A-4BA0-BBEC-9C042EB41251}" type="parTrans" cxnId="{2C8CB0E1-FE7F-4C18-B603-FA77BA40B61B}">
      <dgm:prSet/>
      <dgm:spPr/>
      <dgm:t>
        <a:bodyPr/>
        <a:lstStyle/>
        <a:p>
          <a:endParaRPr lang="ru-RU"/>
        </a:p>
      </dgm:t>
    </dgm:pt>
    <dgm:pt modelId="{B6A252D2-E987-4EC3-9649-E5D004017B30}" type="sibTrans" cxnId="{2C8CB0E1-FE7F-4C18-B603-FA77BA40B61B}">
      <dgm:prSet/>
      <dgm:spPr>
        <a:solidFill>
          <a:srgbClr val="99CCFF"/>
        </a:solidFill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6B5C80DC-13BE-4FBB-903D-232E4D61565D}">
      <dgm:prSet phldrT="[Текст]" custT="1"/>
      <dgm:spPr>
        <a:solidFill>
          <a:srgbClr val="00FF00"/>
        </a:solidFill>
      </dgm:spPr>
      <dgm:t>
        <a:bodyPr/>
        <a:lstStyle/>
        <a:p>
          <a:pPr algn="ctr"/>
          <a:r>
            <a:rPr lang="en-US" sz="1400" dirty="0" err="1" smtClean="0">
              <a:solidFill>
                <a:schemeClr val="bg1"/>
              </a:solidFill>
            </a:rPr>
            <a:t>Va</a:t>
          </a:r>
          <a:r>
            <a:rPr lang="en-US" sz="1400" dirty="0" smtClean="0">
              <a:solidFill>
                <a:schemeClr val="bg1"/>
              </a:solidFill>
            </a:rPr>
            <a:t>, </a:t>
          </a:r>
          <a:r>
            <a:rPr lang="en-US" sz="1400" dirty="0" err="1" smtClean="0">
              <a:solidFill>
                <a:schemeClr val="bg1"/>
              </a:solidFill>
            </a:rPr>
            <a:t>hamda</a:t>
          </a:r>
          <a:r>
            <a:rPr lang="en-US" sz="1400" dirty="0" smtClean="0">
              <a:solidFill>
                <a:schemeClr val="bg1"/>
              </a:solidFill>
            </a:rPr>
            <a:t>, </a:t>
          </a:r>
          <a:r>
            <a:rPr lang="en-US" sz="1400" dirty="0" err="1" smtClean="0">
              <a:solidFill>
                <a:schemeClr val="bg1"/>
              </a:solidFill>
            </a:rPr>
            <a:t>bilan</a:t>
          </a:r>
          <a:r>
            <a:rPr lang="en-US" sz="1400" dirty="0" smtClean="0">
              <a:solidFill>
                <a:schemeClr val="bg1"/>
              </a:solidFill>
            </a:rPr>
            <a:t>,                              -u(-</a:t>
          </a:r>
          <a:r>
            <a:rPr lang="en-US" sz="1400" dirty="0" err="1" smtClean="0">
              <a:solidFill>
                <a:schemeClr val="bg1"/>
              </a:solidFill>
            </a:rPr>
            <a:t>yu</a:t>
          </a:r>
          <a:r>
            <a:rPr lang="en-US" sz="1400" dirty="0" smtClean="0">
              <a:solidFill>
                <a:schemeClr val="bg1"/>
              </a:solidFill>
            </a:rPr>
            <a:t>), -da</a:t>
          </a:r>
          <a:endParaRPr lang="ru-RU" sz="1400" dirty="0">
            <a:solidFill>
              <a:schemeClr val="bg1"/>
            </a:solidFill>
          </a:endParaRPr>
        </a:p>
      </dgm:t>
    </dgm:pt>
    <dgm:pt modelId="{A84CAE6C-0066-4F7C-B9E1-640D5A734403}" type="parTrans" cxnId="{4A68FEB1-340D-49F6-84D7-1868F3EBC2FD}">
      <dgm:prSet/>
      <dgm:spPr/>
      <dgm:t>
        <a:bodyPr/>
        <a:lstStyle/>
        <a:p>
          <a:endParaRPr lang="ru-RU"/>
        </a:p>
      </dgm:t>
    </dgm:pt>
    <dgm:pt modelId="{1B863674-9D5F-4B74-BA94-07F65BB9901E}" type="sibTrans" cxnId="{4A68FEB1-340D-49F6-84D7-1868F3EBC2FD}">
      <dgm:prSet/>
      <dgm:spPr/>
      <dgm:t>
        <a:bodyPr/>
        <a:lstStyle/>
        <a:p>
          <a:endParaRPr lang="ru-RU"/>
        </a:p>
      </dgm:t>
    </dgm:pt>
    <dgm:pt modelId="{982CB854-F6F1-4583-8585-826D924287B2}">
      <dgm:prSet phldrT="[Текст]" custT="1"/>
      <dgm:spPr>
        <a:solidFill>
          <a:srgbClr val="FFFFC1"/>
        </a:solidFill>
      </dgm:spPr>
      <dgm:t>
        <a:bodyPr/>
        <a:lstStyle/>
        <a:p>
          <a:r>
            <a:rPr lang="en-US" sz="1600" b="1" dirty="0" err="1" smtClean="0"/>
            <a:t>Zidlov</a:t>
          </a:r>
          <a:endParaRPr lang="en-US" sz="1600" b="1" dirty="0" smtClean="0"/>
        </a:p>
      </dgm:t>
    </dgm:pt>
    <dgm:pt modelId="{7DAC61CF-C5B0-4478-9A01-8EBE763067DA}" type="parTrans" cxnId="{8197C0F5-2EE8-4C02-A71D-578ACEEEAB2C}">
      <dgm:prSet/>
      <dgm:spPr/>
      <dgm:t>
        <a:bodyPr/>
        <a:lstStyle/>
        <a:p>
          <a:endParaRPr lang="ru-RU"/>
        </a:p>
      </dgm:t>
    </dgm:pt>
    <dgm:pt modelId="{08FDD30E-F573-4FDB-AA84-4BA44AB4394D}" type="sibTrans" cxnId="{8197C0F5-2EE8-4C02-A71D-578ACEEEAB2C}">
      <dgm:prSet/>
      <dgm:spPr>
        <a:solidFill>
          <a:srgbClr val="99CCFF"/>
        </a:solidFill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3A321D2E-EF74-45D3-BC6B-143DA974BFC1}">
      <dgm:prSet phldrT="[Текст]" custT="1"/>
      <dgm:spPr>
        <a:solidFill>
          <a:srgbClr val="FFC00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>
              <a:solidFill>
                <a:schemeClr val="bg1"/>
              </a:solidFill>
            </a:rPr>
            <a:t>ammo, </a:t>
          </a:r>
          <a:r>
            <a:rPr lang="en-US" sz="1400" dirty="0" err="1" smtClean="0">
              <a:solidFill>
                <a:schemeClr val="bg1"/>
              </a:solidFill>
            </a:rPr>
            <a:t>lekin</a:t>
          </a:r>
          <a:r>
            <a:rPr lang="en-US" sz="1400" dirty="0" smtClean="0">
              <a:solidFill>
                <a:schemeClr val="bg1"/>
              </a:solidFill>
            </a:rPr>
            <a:t>, </a:t>
          </a:r>
          <a:r>
            <a:rPr lang="en-US" sz="1400" dirty="0" err="1" smtClean="0">
              <a:solidFill>
                <a:schemeClr val="bg1"/>
              </a:solidFill>
            </a:rPr>
            <a:t>biroq</a:t>
          </a:r>
          <a:r>
            <a:rPr lang="en-US" sz="1400" dirty="0" smtClean="0">
              <a:solidFill>
                <a:schemeClr val="bg1"/>
              </a:solidFill>
            </a:rPr>
            <a:t>, </a:t>
          </a:r>
          <a:r>
            <a:rPr lang="en-US" sz="1400" dirty="0" err="1" smtClean="0">
              <a:solidFill>
                <a:schemeClr val="bg1"/>
              </a:solidFill>
            </a:rPr>
            <a:t>balki</a:t>
          </a:r>
          <a:r>
            <a:rPr lang="en-US" sz="1400" dirty="0" smtClean="0">
              <a:solidFill>
                <a:schemeClr val="bg1"/>
              </a:solidFill>
            </a:rPr>
            <a:t>,                                      -u(-</a:t>
          </a:r>
          <a:r>
            <a:rPr lang="en-US" sz="1400" dirty="0" err="1" smtClean="0">
              <a:solidFill>
                <a:schemeClr val="bg1"/>
              </a:solidFill>
            </a:rPr>
            <a:t>yu</a:t>
          </a:r>
          <a:r>
            <a:rPr lang="en-US" sz="1400" dirty="0" smtClean="0">
              <a:solidFill>
                <a:schemeClr val="bg1"/>
              </a:solidFill>
            </a:rPr>
            <a:t>), -da</a:t>
          </a:r>
          <a:endParaRPr lang="ru-RU" sz="1400" dirty="0" smtClean="0">
            <a:solidFill>
              <a:schemeClr val="bg1"/>
            </a:solidFill>
          </a:endParaRPr>
        </a:p>
        <a:p>
          <a:pPr marL="114300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dirty="0">
            <a:solidFill>
              <a:schemeClr val="bg1"/>
            </a:solidFill>
          </a:endParaRPr>
        </a:p>
      </dgm:t>
    </dgm:pt>
    <dgm:pt modelId="{29492FD4-D57A-4EED-B7D6-0884BDAEC0E9}" type="parTrans" cxnId="{EB5BA165-3781-494B-9CD9-954102088CA8}">
      <dgm:prSet/>
      <dgm:spPr/>
      <dgm:t>
        <a:bodyPr/>
        <a:lstStyle/>
        <a:p>
          <a:endParaRPr lang="ru-RU"/>
        </a:p>
      </dgm:t>
    </dgm:pt>
    <dgm:pt modelId="{F31EB4D2-F0C4-4179-B04D-D2669FEEC190}" type="sibTrans" cxnId="{EB5BA165-3781-494B-9CD9-954102088CA8}">
      <dgm:prSet/>
      <dgm:spPr/>
      <dgm:t>
        <a:bodyPr/>
        <a:lstStyle/>
        <a:p>
          <a:endParaRPr lang="ru-RU"/>
        </a:p>
      </dgm:t>
    </dgm:pt>
    <dgm:pt modelId="{AFD2FDDD-2A62-4C46-A2EC-E6C628B5C04B}">
      <dgm:prSet phldrT="[Текст]"/>
      <dgm:spPr>
        <a:solidFill>
          <a:srgbClr val="438FFF"/>
        </a:solidFill>
      </dgm:spPr>
      <dgm:t>
        <a:bodyPr/>
        <a:lstStyle/>
        <a:p>
          <a:r>
            <a:rPr lang="en-US" b="1" dirty="0" err="1" smtClean="0"/>
            <a:t>Inkor</a:t>
          </a:r>
          <a:endParaRPr lang="ru-RU" b="1" dirty="0"/>
        </a:p>
      </dgm:t>
    </dgm:pt>
    <dgm:pt modelId="{E1F4AD29-0EA8-4624-9981-7F8DD0B8A264}" type="parTrans" cxnId="{9D65E9D7-744A-415B-864F-6A348711CF7B}">
      <dgm:prSet/>
      <dgm:spPr/>
      <dgm:t>
        <a:bodyPr/>
        <a:lstStyle/>
        <a:p>
          <a:endParaRPr lang="ru-RU"/>
        </a:p>
      </dgm:t>
    </dgm:pt>
    <dgm:pt modelId="{F341B035-94C5-4DB6-87DD-F89FFDA1DD1F}" type="sibTrans" cxnId="{9D65E9D7-744A-415B-864F-6A348711CF7B}">
      <dgm:prSet/>
      <dgm:spPr/>
      <dgm:t>
        <a:bodyPr/>
        <a:lstStyle/>
        <a:p>
          <a:endParaRPr lang="ru-RU"/>
        </a:p>
      </dgm:t>
    </dgm:pt>
    <dgm:pt modelId="{0E9322B1-80C1-4DFE-92B2-9AF1CCB13CB5}">
      <dgm:prSet phldrT="[Текст]" custT="1"/>
      <dgm:spPr>
        <a:solidFill>
          <a:srgbClr val="C92FFF">
            <a:alpha val="89804"/>
          </a:srgbClr>
        </a:solidFill>
      </dgm:spPr>
      <dgm:t>
        <a:bodyPr/>
        <a:lstStyle/>
        <a:p>
          <a:pPr algn="ctr"/>
          <a:r>
            <a:rPr lang="en-US" sz="1400" dirty="0" smtClean="0">
              <a:solidFill>
                <a:schemeClr val="bg1"/>
              </a:solidFill>
            </a:rPr>
            <a:t>Na…,</a:t>
          </a:r>
          <a:r>
            <a:rPr lang="en-US" sz="1400" dirty="0" err="1" smtClean="0">
              <a:solidFill>
                <a:schemeClr val="bg1"/>
              </a:solidFill>
            </a:rPr>
            <a:t>na</a:t>
          </a:r>
          <a:endParaRPr lang="ru-RU" sz="1400" dirty="0">
            <a:solidFill>
              <a:schemeClr val="bg1"/>
            </a:solidFill>
          </a:endParaRPr>
        </a:p>
      </dgm:t>
    </dgm:pt>
    <dgm:pt modelId="{01EA2F42-D5FA-41E6-9975-556AAC315E97}" type="parTrans" cxnId="{76202FE5-FCD7-44AD-B202-4693C0227C0F}">
      <dgm:prSet/>
      <dgm:spPr/>
      <dgm:t>
        <a:bodyPr/>
        <a:lstStyle/>
        <a:p>
          <a:endParaRPr lang="ru-RU"/>
        </a:p>
      </dgm:t>
    </dgm:pt>
    <dgm:pt modelId="{8B0DEFB9-8968-4259-B234-71F19B39831E}" type="sibTrans" cxnId="{76202FE5-FCD7-44AD-B202-4693C0227C0F}">
      <dgm:prSet/>
      <dgm:spPr/>
      <dgm:t>
        <a:bodyPr/>
        <a:lstStyle/>
        <a:p>
          <a:endParaRPr lang="ru-RU"/>
        </a:p>
      </dgm:t>
    </dgm:pt>
    <dgm:pt modelId="{719F137E-6FB1-4208-AF62-8876418B7157}">
      <dgm:prSet/>
      <dgm:spPr>
        <a:solidFill>
          <a:srgbClr val="FF896D"/>
        </a:solidFill>
      </dgm:spPr>
      <dgm:t>
        <a:bodyPr/>
        <a:lstStyle/>
        <a:p>
          <a:r>
            <a:rPr lang="en-US" b="1" dirty="0" err="1" smtClean="0"/>
            <a:t>Ayiruv</a:t>
          </a:r>
          <a:endParaRPr lang="ru-RU" b="1" dirty="0"/>
        </a:p>
      </dgm:t>
    </dgm:pt>
    <dgm:pt modelId="{B948C6A9-CD4A-4407-ABF0-8D6B3AD9B3F1}" type="parTrans" cxnId="{8E99A06C-29E2-4F33-8B6A-19C3C6E4D8E6}">
      <dgm:prSet/>
      <dgm:spPr/>
      <dgm:t>
        <a:bodyPr/>
        <a:lstStyle/>
        <a:p>
          <a:endParaRPr lang="ru-RU"/>
        </a:p>
      </dgm:t>
    </dgm:pt>
    <dgm:pt modelId="{D90F55F8-A2E1-4112-B67E-9E6A639900F1}" type="sibTrans" cxnId="{8E99A06C-29E2-4F33-8B6A-19C3C6E4D8E6}">
      <dgm:prSet/>
      <dgm:spPr>
        <a:solidFill>
          <a:srgbClr val="99CCFF"/>
        </a:solidFill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4F7EA9DA-EDDB-4994-9276-6E4A3A510467}">
      <dgm:prSet custT="1"/>
      <dgm:spPr>
        <a:solidFill>
          <a:srgbClr val="FF33CC">
            <a:alpha val="89804"/>
          </a:srgbClr>
        </a:solidFill>
      </dgm:spPr>
      <dgm:t>
        <a:bodyPr/>
        <a:lstStyle/>
        <a:p>
          <a:pPr algn="ctr"/>
          <a:r>
            <a:rPr lang="en-US" sz="1400" dirty="0" err="1" smtClean="0">
              <a:solidFill>
                <a:schemeClr val="bg1"/>
              </a:solidFill>
            </a:rPr>
            <a:t>Yoki</a:t>
          </a:r>
          <a:r>
            <a:rPr lang="en-US" sz="1400" dirty="0" smtClean="0">
              <a:solidFill>
                <a:schemeClr val="bg1"/>
              </a:solidFill>
            </a:rPr>
            <a:t>, </a:t>
          </a:r>
          <a:r>
            <a:rPr lang="en-US" sz="1400" dirty="0" err="1" smtClean="0">
              <a:solidFill>
                <a:schemeClr val="bg1"/>
              </a:solidFill>
            </a:rPr>
            <a:t>yo</a:t>
          </a:r>
          <a:r>
            <a:rPr lang="en-US" sz="1400" dirty="0" smtClean="0">
              <a:solidFill>
                <a:schemeClr val="bg1"/>
              </a:solidFill>
            </a:rPr>
            <a:t>…,</a:t>
          </a:r>
          <a:r>
            <a:rPr lang="en-US" sz="1400" dirty="0" err="1" smtClean="0">
              <a:solidFill>
                <a:schemeClr val="bg1"/>
              </a:solidFill>
            </a:rPr>
            <a:t>yo</a:t>
          </a:r>
          <a:r>
            <a:rPr lang="en-US" sz="1400" dirty="0" smtClean="0">
              <a:solidFill>
                <a:schemeClr val="bg1"/>
              </a:solidFill>
            </a:rPr>
            <a:t>; </a:t>
          </a:r>
          <a:r>
            <a:rPr lang="en-US" sz="1400" dirty="0" err="1" smtClean="0">
              <a:solidFill>
                <a:schemeClr val="bg1"/>
              </a:solidFill>
            </a:rPr>
            <a:t>goh</a:t>
          </a:r>
          <a:r>
            <a:rPr lang="en-US" sz="1400" dirty="0" smtClean="0">
              <a:solidFill>
                <a:schemeClr val="bg1"/>
              </a:solidFill>
            </a:rPr>
            <a:t>…,   </a:t>
          </a:r>
          <a:r>
            <a:rPr lang="en-US" sz="1400" dirty="0" err="1" smtClean="0">
              <a:solidFill>
                <a:schemeClr val="bg1"/>
              </a:solidFill>
            </a:rPr>
            <a:t>goh</a:t>
          </a:r>
          <a:r>
            <a:rPr lang="en-US" sz="1400" dirty="0" smtClean="0">
              <a:solidFill>
                <a:schemeClr val="bg1"/>
              </a:solidFill>
            </a:rPr>
            <a:t>; dam…,dam…</a:t>
          </a:r>
          <a:endParaRPr lang="ru-RU" sz="1400" dirty="0">
            <a:solidFill>
              <a:schemeClr val="bg1"/>
            </a:solidFill>
          </a:endParaRPr>
        </a:p>
      </dgm:t>
    </dgm:pt>
    <dgm:pt modelId="{C5D03740-9F6A-47CF-BEFD-3D80367A1C42}" type="parTrans" cxnId="{A6E91918-478B-445D-B074-02E17948212E}">
      <dgm:prSet/>
      <dgm:spPr/>
      <dgm:t>
        <a:bodyPr/>
        <a:lstStyle/>
        <a:p>
          <a:endParaRPr lang="ru-RU"/>
        </a:p>
      </dgm:t>
    </dgm:pt>
    <dgm:pt modelId="{01B50F82-9B76-43E8-8A1A-60FD07DCAD76}" type="sibTrans" cxnId="{A6E91918-478B-445D-B074-02E17948212E}">
      <dgm:prSet/>
      <dgm:spPr/>
      <dgm:t>
        <a:bodyPr/>
        <a:lstStyle/>
        <a:p>
          <a:endParaRPr lang="ru-RU"/>
        </a:p>
      </dgm:t>
    </dgm:pt>
    <dgm:pt modelId="{495D205A-F76C-42D5-875A-836AB6A22046}" type="pres">
      <dgm:prSet presAssocID="{8E620A32-D672-4D64-8D5B-154BB3C563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04130E-2E5F-4954-88D4-049EBF67D567}" type="pres">
      <dgm:prSet presAssocID="{8E620A32-D672-4D64-8D5B-154BB3C563A5}" presName="tSp" presStyleCnt="0"/>
      <dgm:spPr/>
    </dgm:pt>
    <dgm:pt modelId="{7FB25B0B-20A6-47D5-86F3-5333BB90F17A}" type="pres">
      <dgm:prSet presAssocID="{8E620A32-D672-4D64-8D5B-154BB3C563A5}" presName="bSp" presStyleCnt="0"/>
      <dgm:spPr/>
    </dgm:pt>
    <dgm:pt modelId="{E1592E6D-AC76-47D1-B1BD-4B884DE4F4AA}" type="pres">
      <dgm:prSet presAssocID="{8E620A32-D672-4D64-8D5B-154BB3C563A5}" presName="process" presStyleCnt="0"/>
      <dgm:spPr/>
    </dgm:pt>
    <dgm:pt modelId="{39DF0D2D-3250-4631-93F6-4D820DBB87B0}" type="pres">
      <dgm:prSet presAssocID="{174EB1E7-F40C-4829-A389-BBE5ACB32947}" presName="composite1" presStyleCnt="0"/>
      <dgm:spPr/>
    </dgm:pt>
    <dgm:pt modelId="{5C9C328F-58F2-4AE7-AEF9-30CCC0DC5657}" type="pres">
      <dgm:prSet presAssocID="{174EB1E7-F40C-4829-A389-BBE5ACB32947}" presName="dummyNode1" presStyleLbl="node1" presStyleIdx="0" presStyleCnt="4"/>
      <dgm:spPr/>
    </dgm:pt>
    <dgm:pt modelId="{5F482B2A-6196-45B3-BA79-B43EBF41CF85}" type="pres">
      <dgm:prSet presAssocID="{174EB1E7-F40C-4829-A389-BBE5ACB32947}" presName="childNode1" presStyleLbl="bgAcc1" presStyleIdx="0" presStyleCnt="4" custScaleY="138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B6DC4-13C7-45D8-9832-E6E8CBA4CBFC}" type="pres">
      <dgm:prSet presAssocID="{174EB1E7-F40C-4829-A389-BBE5ACB32947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C058E-0516-48B8-8771-9E3D0851A793}" type="pres">
      <dgm:prSet presAssocID="{174EB1E7-F40C-4829-A389-BBE5ACB32947}" presName="parentNode1" presStyleLbl="node1" presStyleIdx="0" presStyleCnt="4" custLinFactNeighborY="489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1DE35-F3A5-45F9-8027-6ED8D6510C7D}" type="pres">
      <dgm:prSet presAssocID="{174EB1E7-F40C-4829-A389-BBE5ACB32947}" presName="connSite1" presStyleCnt="0"/>
      <dgm:spPr/>
    </dgm:pt>
    <dgm:pt modelId="{840D51CF-E4DA-4E53-82A6-D63B36894C14}" type="pres">
      <dgm:prSet presAssocID="{B6A252D2-E987-4EC3-9649-E5D004017B30}" presName="Name9" presStyleLbl="sibTrans2D1" presStyleIdx="0" presStyleCnt="3"/>
      <dgm:spPr/>
      <dgm:t>
        <a:bodyPr/>
        <a:lstStyle/>
        <a:p>
          <a:endParaRPr lang="ru-RU"/>
        </a:p>
      </dgm:t>
    </dgm:pt>
    <dgm:pt modelId="{53D21840-9169-4C37-B932-A3EAE6610248}" type="pres">
      <dgm:prSet presAssocID="{982CB854-F6F1-4583-8585-826D924287B2}" presName="composite2" presStyleCnt="0"/>
      <dgm:spPr/>
    </dgm:pt>
    <dgm:pt modelId="{AB913BE3-42F7-4A0E-9347-91B003E5F3E0}" type="pres">
      <dgm:prSet presAssocID="{982CB854-F6F1-4583-8585-826D924287B2}" presName="dummyNode2" presStyleLbl="node1" presStyleIdx="0" presStyleCnt="4"/>
      <dgm:spPr/>
    </dgm:pt>
    <dgm:pt modelId="{A68B04D6-923A-4C51-9885-04A7BAC4AAE8}" type="pres">
      <dgm:prSet presAssocID="{982CB854-F6F1-4583-8585-826D924287B2}" presName="childNode2" presStyleLbl="bgAcc1" presStyleIdx="1" presStyleCnt="4" custScaleX="126103" custScaleY="149826" custLinFactNeighborX="3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2A4D1-1968-42B6-9D4B-7F357199E107}" type="pres">
      <dgm:prSet presAssocID="{982CB854-F6F1-4583-8585-826D924287B2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FE541-58FF-488F-89E9-C93DF8A9D5D0}" type="pres">
      <dgm:prSet presAssocID="{982CB854-F6F1-4583-8585-826D924287B2}" presName="parentNode2" presStyleLbl="node1" presStyleIdx="1" presStyleCnt="4" custLinFactNeighborY="-314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818AF-42AE-48A1-A717-E7A3AB6BD23D}" type="pres">
      <dgm:prSet presAssocID="{982CB854-F6F1-4583-8585-826D924287B2}" presName="connSite2" presStyleCnt="0"/>
      <dgm:spPr/>
    </dgm:pt>
    <dgm:pt modelId="{39395419-3848-422A-B89A-571CFF76578B}" type="pres">
      <dgm:prSet presAssocID="{08FDD30E-F573-4FDB-AA84-4BA44AB4394D}" presName="Name18" presStyleLbl="sibTrans2D1" presStyleIdx="1" presStyleCnt="3"/>
      <dgm:spPr/>
      <dgm:t>
        <a:bodyPr/>
        <a:lstStyle/>
        <a:p>
          <a:endParaRPr lang="ru-RU"/>
        </a:p>
      </dgm:t>
    </dgm:pt>
    <dgm:pt modelId="{6EEA5C06-41B0-4FCB-97AC-6016CA77BEE5}" type="pres">
      <dgm:prSet presAssocID="{719F137E-6FB1-4208-AF62-8876418B7157}" presName="composite1" presStyleCnt="0"/>
      <dgm:spPr/>
    </dgm:pt>
    <dgm:pt modelId="{B6C1BAE4-3990-4E12-8481-8C02B11E7DDA}" type="pres">
      <dgm:prSet presAssocID="{719F137E-6FB1-4208-AF62-8876418B7157}" presName="dummyNode1" presStyleLbl="node1" presStyleIdx="1" presStyleCnt="4"/>
      <dgm:spPr/>
    </dgm:pt>
    <dgm:pt modelId="{07E8CBC4-4A55-4C5B-BE67-08D557517301}" type="pres">
      <dgm:prSet presAssocID="{719F137E-6FB1-4208-AF62-8876418B7157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FA3C4-CDDA-4978-8DFE-3A668004259E}" type="pres">
      <dgm:prSet presAssocID="{719F137E-6FB1-4208-AF62-8876418B7157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C8BAD-3D68-4A69-9873-E9499A2B24F8}" type="pres">
      <dgm:prSet presAssocID="{719F137E-6FB1-4208-AF62-8876418B7157}" presName="parentNode1" presStyleLbl="node1" presStyleIdx="2" presStyleCnt="4" custLinFactNeighborY="489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FBC27-43C0-455A-B834-539B93D05555}" type="pres">
      <dgm:prSet presAssocID="{719F137E-6FB1-4208-AF62-8876418B7157}" presName="connSite1" presStyleCnt="0"/>
      <dgm:spPr/>
    </dgm:pt>
    <dgm:pt modelId="{1CC1EF90-886C-4467-A395-1E1CA38F2548}" type="pres">
      <dgm:prSet presAssocID="{D90F55F8-A2E1-4112-B67E-9E6A639900F1}" presName="Name9" presStyleLbl="sibTrans2D1" presStyleIdx="2" presStyleCnt="3"/>
      <dgm:spPr/>
      <dgm:t>
        <a:bodyPr/>
        <a:lstStyle/>
        <a:p>
          <a:endParaRPr lang="ru-RU"/>
        </a:p>
      </dgm:t>
    </dgm:pt>
    <dgm:pt modelId="{4AC4889F-521A-422B-A279-C4F0E6EBD225}" type="pres">
      <dgm:prSet presAssocID="{AFD2FDDD-2A62-4C46-A2EC-E6C628B5C04B}" presName="composite2" presStyleCnt="0"/>
      <dgm:spPr/>
    </dgm:pt>
    <dgm:pt modelId="{76EDE42B-B3A9-487E-848E-DDDCB4EAF2CE}" type="pres">
      <dgm:prSet presAssocID="{AFD2FDDD-2A62-4C46-A2EC-E6C628B5C04B}" presName="dummyNode2" presStyleLbl="node1" presStyleIdx="2" presStyleCnt="4"/>
      <dgm:spPr/>
    </dgm:pt>
    <dgm:pt modelId="{B09008B8-CB4E-4CC0-86B0-CD767700DFAE}" type="pres">
      <dgm:prSet presAssocID="{AFD2FDDD-2A62-4C46-A2EC-E6C628B5C04B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3C91F-E570-452F-A7C1-9E8F3D0297E8}" type="pres">
      <dgm:prSet presAssocID="{AFD2FDDD-2A62-4C46-A2EC-E6C628B5C04B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216EE2-AB9E-483E-B28A-4EBC9CC96EB7}" type="pres">
      <dgm:prSet presAssocID="{AFD2FDDD-2A62-4C46-A2EC-E6C628B5C04B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90ACD-F03C-48F0-9301-161F480508D2}" type="pres">
      <dgm:prSet presAssocID="{AFD2FDDD-2A62-4C46-A2EC-E6C628B5C04B}" presName="connSite2" presStyleCnt="0"/>
      <dgm:spPr/>
    </dgm:pt>
  </dgm:ptLst>
  <dgm:cxnLst>
    <dgm:cxn modelId="{D7F0C27B-C7F8-4AF8-A048-8C1AF07C2F54}" type="presOf" srcId="{8E620A32-D672-4D64-8D5B-154BB3C563A5}" destId="{495D205A-F76C-42D5-875A-836AB6A22046}" srcOrd="0" destOrd="0" presId="urn:microsoft.com/office/officeart/2005/8/layout/hProcess4"/>
    <dgm:cxn modelId="{533B8B75-DF9C-43E8-95CC-A08DA87957F7}" type="presOf" srcId="{3A321D2E-EF74-45D3-BC6B-143DA974BFC1}" destId="{A68B04D6-923A-4C51-9885-04A7BAC4AAE8}" srcOrd="0" destOrd="0" presId="urn:microsoft.com/office/officeart/2005/8/layout/hProcess4"/>
    <dgm:cxn modelId="{B4D773EF-D2A7-4D03-B2E4-C61DF67F1852}" type="presOf" srcId="{D90F55F8-A2E1-4112-B67E-9E6A639900F1}" destId="{1CC1EF90-886C-4467-A395-1E1CA38F2548}" srcOrd="0" destOrd="0" presId="urn:microsoft.com/office/officeart/2005/8/layout/hProcess4"/>
    <dgm:cxn modelId="{4A68FEB1-340D-49F6-84D7-1868F3EBC2FD}" srcId="{174EB1E7-F40C-4829-A389-BBE5ACB32947}" destId="{6B5C80DC-13BE-4FBB-903D-232E4D61565D}" srcOrd="0" destOrd="0" parTransId="{A84CAE6C-0066-4F7C-B9E1-640D5A734403}" sibTransId="{1B863674-9D5F-4B74-BA94-07F65BB9901E}"/>
    <dgm:cxn modelId="{2763C6EC-7BC8-43D9-B21F-967D97BA20DA}" type="presOf" srcId="{B6A252D2-E987-4EC3-9649-E5D004017B30}" destId="{840D51CF-E4DA-4E53-82A6-D63B36894C14}" srcOrd="0" destOrd="0" presId="urn:microsoft.com/office/officeart/2005/8/layout/hProcess4"/>
    <dgm:cxn modelId="{3960345C-3ED9-4F71-9C3C-554041A8D048}" type="presOf" srcId="{08FDD30E-F573-4FDB-AA84-4BA44AB4394D}" destId="{39395419-3848-422A-B89A-571CFF76578B}" srcOrd="0" destOrd="0" presId="urn:microsoft.com/office/officeart/2005/8/layout/hProcess4"/>
    <dgm:cxn modelId="{F2FC6C76-678E-4717-AF43-532F4FE2945F}" type="presOf" srcId="{3A321D2E-EF74-45D3-BC6B-143DA974BFC1}" destId="{6DD2A4D1-1968-42B6-9D4B-7F357199E107}" srcOrd="1" destOrd="0" presId="urn:microsoft.com/office/officeart/2005/8/layout/hProcess4"/>
    <dgm:cxn modelId="{76202FE5-FCD7-44AD-B202-4693C0227C0F}" srcId="{AFD2FDDD-2A62-4C46-A2EC-E6C628B5C04B}" destId="{0E9322B1-80C1-4DFE-92B2-9AF1CCB13CB5}" srcOrd="0" destOrd="0" parTransId="{01EA2F42-D5FA-41E6-9975-556AAC315E97}" sibTransId="{8B0DEFB9-8968-4259-B234-71F19B39831E}"/>
    <dgm:cxn modelId="{CBA82595-04A2-4D37-AE62-6E5370977661}" type="presOf" srcId="{0E9322B1-80C1-4DFE-92B2-9AF1CCB13CB5}" destId="{B09008B8-CB4E-4CC0-86B0-CD767700DFAE}" srcOrd="0" destOrd="0" presId="urn:microsoft.com/office/officeart/2005/8/layout/hProcess4"/>
    <dgm:cxn modelId="{8197C0F5-2EE8-4C02-A71D-578ACEEEAB2C}" srcId="{8E620A32-D672-4D64-8D5B-154BB3C563A5}" destId="{982CB854-F6F1-4583-8585-826D924287B2}" srcOrd="1" destOrd="0" parTransId="{7DAC61CF-C5B0-4478-9A01-8EBE763067DA}" sibTransId="{08FDD30E-F573-4FDB-AA84-4BA44AB4394D}"/>
    <dgm:cxn modelId="{2C8CB0E1-FE7F-4C18-B603-FA77BA40B61B}" srcId="{8E620A32-D672-4D64-8D5B-154BB3C563A5}" destId="{174EB1E7-F40C-4829-A389-BBE5ACB32947}" srcOrd="0" destOrd="0" parTransId="{EBD55D14-E91A-4BA0-BBEC-9C042EB41251}" sibTransId="{B6A252D2-E987-4EC3-9649-E5D004017B30}"/>
    <dgm:cxn modelId="{BFD1CAF4-C9B4-47DF-A0F5-3C1E46B0C5DB}" type="presOf" srcId="{982CB854-F6F1-4583-8585-826D924287B2}" destId="{03CFE541-58FF-488F-89E9-C93DF8A9D5D0}" srcOrd="0" destOrd="0" presId="urn:microsoft.com/office/officeart/2005/8/layout/hProcess4"/>
    <dgm:cxn modelId="{C26710DF-403D-4491-8A7D-9556BA71D56F}" type="presOf" srcId="{6B5C80DC-13BE-4FBB-903D-232E4D61565D}" destId="{5F482B2A-6196-45B3-BA79-B43EBF41CF85}" srcOrd="0" destOrd="0" presId="urn:microsoft.com/office/officeart/2005/8/layout/hProcess4"/>
    <dgm:cxn modelId="{9D65E9D7-744A-415B-864F-6A348711CF7B}" srcId="{8E620A32-D672-4D64-8D5B-154BB3C563A5}" destId="{AFD2FDDD-2A62-4C46-A2EC-E6C628B5C04B}" srcOrd="3" destOrd="0" parTransId="{E1F4AD29-0EA8-4624-9981-7F8DD0B8A264}" sibTransId="{F341B035-94C5-4DB6-87DD-F89FFDA1DD1F}"/>
    <dgm:cxn modelId="{D0410CC3-FBA1-429A-B4A0-2CAD52A13245}" type="presOf" srcId="{4F7EA9DA-EDDB-4994-9276-6E4A3A510467}" destId="{07E8CBC4-4A55-4C5B-BE67-08D557517301}" srcOrd="0" destOrd="0" presId="urn:microsoft.com/office/officeart/2005/8/layout/hProcess4"/>
    <dgm:cxn modelId="{14B17812-007C-4856-B38E-0356A04F8BBB}" type="presOf" srcId="{6B5C80DC-13BE-4FBB-903D-232E4D61565D}" destId="{68BB6DC4-13C7-45D8-9832-E6E8CBA4CBFC}" srcOrd="1" destOrd="0" presId="urn:microsoft.com/office/officeart/2005/8/layout/hProcess4"/>
    <dgm:cxn modelId="{EB5BA165-3781-494B-9CD9-954102088CA8}" srcId="{982CB854-F6F1-4583-8585-826D924287B2}" destId="{3A321D2E-EF74-45D3-BC6B-143DA974BFC1}" srcOrd="0" destOrd="0" parTransId="{29492FD4-D57A-4EED-B7D6-0884BDAEC0E9}" sibTransId="{F31EB4D2-F0C4-4179-B04D-D2669FEEC190}"/>
    <dgm:cxn modelId="{782EF2EA-5866-47B6-B296-7BA5D9E79A3D}" type="presOf" srcId="{0E9322B1-80C1-4DFE-92B2-9AF1CCB13CB5}" destId="{A243C91F-E570-452F-A7C1-9E8F3D0297E8}" srcOrd="1" destOrd="0" presId="urn:microsoft.com/office/officeart/2005/8/layout/hProcess4"/>
    <dgm:cxn modelId="{8E99A06C-29E2-4F33-8B6A-19C3C6E4D8E6}" srcId="{8E620A32-D672-4D64-8D5B-154BB3C563A5}" destId="{719F137E-6FB1-4208-AF62-8876418B7157}" srcOrd="2" destOrd="0" parTransId="{B948C6A9-CD4A-4407-ABF0-8D6B3AD9B3F1}" sibTransId="{D90F55F8-A2E1-4112-B67E-9E6A639900F1}"/>
    <dgm:cxn modelId="{91EC9790-5A65-4365-B25F-01A433F7750C}" type="presOf" srcId="{719F137E-6FB1-4208-AF62-8876418B7157}" destId="{E16C8BAD-3D68-4A69-9873-E9499A2B24F8}" srcOrd="0" destOrd="0" presId="urn:microsoft.com/office/officeart/2005/8/layout/hProcess4"/>
    <dgm:cxn modelId="{E52E3B99-59FF-477B-92C2-A8DC8770AEC9}" type="presOf" srcId="{174EB1E7-F40C-4829-A389-BBE5ACB32947}" destId="{B81C058E-0516-48B8-8771-9E3D0851A793}" srcOrd="0" destOrd="0" presId="urn:microsoft.com/office/officeart/2005/8/layout/hProcess4"/>
    <dgm:cxn modelId="{46579C6F-30AC-4941-810D-B13949C85C14}" type="presOf" srcId="{4F7EA9DA-EDDB-4994-9276-6E4A3A510467}" destId="{BE0FA3C4-CDDA-4978-8DFE-3A668004259E}" srcOrd="1" destOrd="0" presId="urn:microsoft.com/office/officeart/2005/8/layout/hProcess4"/>
    <dgm:cxn modelId="{3DC66527-6582-4F83-B237-DE874E704AFD}" type="presOf" srcId="{AFD2FDDD-2A62-4C46-A2EC-E6C628B5C04B}" destId="{04216EE2-AB9E-483E-B28A-4EBC9CC96EB7}" srcOrd="0" destOrd="0" presId="urn:microsoft.com/office/officeart/2005/8/layout/hProcess4"/>
    <dgm:cxn modelId="{A6E91918-478B-445D-B074-02E17948212E}" srcId="{719F137E-6FB1-4208-AF62-8876418B7157}" destId="{4F7EA9DA-EDDB-4994-9276-6E4A3A510467}" srcOrd="0" destOrd="0" parTransId="{C5D03740-9F6A-47CF-BEFD-3D80367A1C42}" sibTransId="{01B50F82-9B76-43E8-8A1A-60FD07DCAD76}"/>
    <dgm:cxn modelId="{7365A5C7-97D6-47E8-9EDF-073F09B16083}" type="presParOf" srcId="{495D205A-F76C-42D5-875A-836AB6A22046}" destId="{6604130E-2E5F-4954-88D4-049EBF67D567}" srcOrd="0" destOrd="0" presId="urn:microsoft.com/office/officeart/2005/8/layout/hProcess4"/>
    <dgm:cxn modelId="{9795D9E1-88B8-4B16-846A-99B4334CAE0A}" type="presParOf" srcId="{495D205A-F76C-42D5-875A-836AB6A22046}" destId="{7FB25B0B-20A6-47D5-86F3-5333BB90F17A}" srcOrd="1" destOrd="0" presId="urn:microsoft.com/office/officeart/2005/8/layout/hProcess4"/>
    <dgm:cxn modelId="{EE29057F-F151-480D-9B57-6330E1E56F75}" type="presParOf" srcId="{495D205A-F76C-42D5-875A-836AB6A22046}" destId="{E1592E6D-AC76-47D1-B1BD-4B884DE4F4AA}" srcOrd="2" destOrd="0" presId="urn:microsoft.com/office/officeart/2005/8/layout/hProcess4"/>
    <dgm:cxn modelId="{B4650E23-4F4A-4F0D-A38B-39CEDABA3A99}" type="presParOf" srcId="{E1592E6D-AC76-47D1-B1BD-4B884DE4F4AA}" destId="{39DF0D2D-3250-4631-93F6-4D820DBB87B0}" srcOrd="0" destOrd="0" presId="urn:microsoft.com/office/officeart/2005/8/layout/hProcess4"/>
    <dgm:cxn modelId="{57028FCE-EF4A-49FC-AF23-998E8D64A7AE}" type="presParOf" srcId="{39DF0D2D-3250-4631-93F6-4D820DBB87B0}" destId="{5C9C328F-58F2-4AE7-AEF9-30CCC0DC5657}" srcOrd="0" destOrd="0" presId="urn:microsoft.com/office/officeart/2005/8/layout/hProcess4"/>
    <dgm:cxn modelId="{4AFEB632-BA11-442B-B14E-AF08EBAEA3EB}" type="presParOf" srcId="{39DF0D2D-3250-4631-93F6-4D820DBB87B0}" destId="{5F482B2A-6196-45B3-BA79-B43EBF41CF85}" srcOrd="1" destOrd="0" presId="urn:microsoft.com/office/officeart/2005/8/layout/hProcess4"/>
    <dgm:cxn modelId="{81B68B26-4A27-462D-ABE0-FA6AFFAFFBBB}" type="presParOf" srcId="{39DF0D2D-3250-4631-93F6-4D820DBB87B0}" destId="{68BB6DC4-13C7-45D8-9832-E6E8CBA4CBFC}" srcOrd="2" destOrd="0" presId="urn:microsoft.com/office/officeart/2005/8/layout/hProcess4"/>
    <dgm:cxn modelId="{39B061C3-1D2C-488A-9626-01DD1C08A431}" type="presParOf" srcId="{39DF0D2D-3250-4631-93F6-4D820DBB87B0}" destId="{B81C058E-0516-48B8-8771-9E3D0851A793}" srcOrd="3" destOrd="0" presId="urn:microsoft.com/office/officeart/2005/8/layout/hProcess4"/>
    <dgm:cxn modelId="{4957A565-0C27-4F96-AC34-679B71EAC0FD}" type="presParOf" srcId="{39DF0D2D-3250-4631-93F6-4D820DBB87B0}" destId="{5B21DE35-F3A5-45F9-8027-6ED8D6510C7D}" srcOrd="4" destOrd="0" presId="urn:microsoft.com/office/officeart/2005/8/layout/hProcess4"/>
    <dgm:cxn modelId="{F557A4F3-9C63-4B95-8BD9-FA16963EA1FA}" type="presParOf" srcId="{E1592E6D-AC76-47D1-B1BD-4B884DE4F4AA}" destId="{840D51CF-E4DA-4E53-82A6-D63B36894C14}" srcOrd="1" destOrd="0" presId="urn:microsoft.com/office/officeart/2005/8/layout/hProcess4"/>
    <dgm:cxn modelId="{9E43A286-F9C6-41CE-8773-BAEEA379ABAA}" type="presParOf" srcId="{E1592E6D-AC76-47D1-B1BD-4B884DE4F4AA}" destId="{53D21840-9169-4C37-B932-A3EAE6610248}" srcOrd="2" destOrd="0" presId="urn:microsoft.com/office/officeart/2005/8/layout/hProcess4"/>
    <dgm:cxn modelId="{56EA4DCF-EF51-4099-95A2-D5CDDAE2C3A3}" type="presParOf" srcId="{53D21840-9169-4C37-B932-A3EAE6610248}" destId="{AB913BE3-42F7-4A0E-9347-91B003E5F3E0}" srcOrd="0" destOrd="0" presId="urn:microsoft.com/office/officeart/2005/8/layout/hProcess4"/>
    <dgm:cxn modelId="{FAF178A4-701D-400F-B22C-5E8C649DBA17}" type="presParOf" srcId="{53D21840-9169-4C37-B932-A3EAE6610248}" destId="{A68B04D6-923A-4C51-9885-04A7BAC4AAE8}" srcOrd="1" destOrd="0" presId="urn:microsoft.com/office/officeart/2005/8/layout/hProcess4"/>
    <dgm:cxn modelId="{E44AA389-DC10-4142-BAC5-625D3416687D}" type="presParOf" srcId="{53D21840-9169-4C37-B932-A3EAE6610248}" destId="{6DD2A4D1-1968-42B6-9D4B-7F357199E107}" srcOrd="2" destOrd="0" presId="urn:microsoft.com/office/officeart/2005/8/layout/hProcess4"/>
    <dgm:cxn modelId="{1BC9AB24-6255-4BFD-958B-A8A4D0261A5B}" type="presParOf" srcId="{53D21840-9169-4C37-B932-A3EAE6610248}" destId="{03CFE541-58FF-488F-89E9-C93DF8A9D5D0}" srcOrd="3" destOrd="0" presId="urn:microsoft.com/office/officeart/2005/8/layout/hProcess4"/>
    <dgm:cxn modelId="{3D6A557F-4586-4494-B4D3-5C07949317D7}" type="presParOf" srcId="{53D21840-9169-4C37-B932-A3EAE6610248}" destId="{168818AF-42AE-48A1-A717-E7A3AB6BD23D}" srcOrd="4" destOrd="0" presId="urn:microsoft.com/office/officeart/2005/8/layout/hProcess4"/>
    <dgm:cxn modelId="{793285CC-FD21-45C4-A003-E597BCF15975}" type="presParOf" srcId="{E1592E6D-AC76-47D1-B1BD-4B884DE4F4AA}" destId="{39395419-3848-422A-B89A-571CFF76578B}" srcOrd="3" destOrd="0" presId="urn:microsoft.com/office/officeart/2005/8/layout/hProcess4"/>
    <dgm:cxn modelId="{52D9FCF6-155A-4EF7-9A0E-21B16CF32439}" type="presParOf" srcId="{E1592E6D-AC76-47D1-B1BD-4B884DE4F4AA}" destId="{6EEA5C06-41B0-4FCB-97AC-6016CA77BEE5}" srcOrd="4" destOrd="0" presId="urn:microsoft.com/office/officeart/2005/8/layout/hProcess4"/>
    <dgm:cxn modelId="{DD53EF4C-6738-4503-8AE3-782F360544F7}" type="presParOf" srcId="{6EEA5C06-41B0-4FCB-97AC-6016CA77BEE5}" destId="{B6C1BAE4-3990-4E12-8481-8C02B11E7DDA}" srcOrd="0" destOrd="0" presId="urn:microsoft.com/office/officeart/2005/8/layout/hProcess4"/>
    <dgm:cxn modelId="{A98C859F-19EB-4FB2-8399-7D3B3E8DA040}" type="presParOf" srcId="{6EEA5C06-41B0-4FCB-97AC-6016CA77BEE5}" destId="{07E8CBC4-4A55-4C5B-BE67-08D557517301}" srcOrd="1" destOrd="0" presId="urn:microsoft.com/office/officeart/2005/8/layout/hProcess4"/>
    <dgm:cxn modelId="{CC62F6F9-A4BB-412D-9E70-37EC3C480F61}" type="presParOf" srcId="{6EEA5C06-41B0-4FCB-97AC-6016CA77BEE5}" destId="{BE0FA3C4-CDDA-4978-8DFE-3A668004259E}" srcOrd="2" destOrd="0" presId="urn:microsoft.com/office/officeart/2005/8/layout/hProcess4"/>
    <dgm:cxn modelId="{67EAF828-A101-438C-BA4B-16091C22A412}" type="presParOf" srcId="{6EEA5C06-41B0-4FCB-97AC-6016CA77BEE5}" destId="{E16C8BAD-3D68-4A69-9873-E9499A2B24F8}" srcOrd="3" destOrd="0" presId="urn:microsoft.com/office/officeart/2005/8/layout/hProcess4"/>
    <dgm:cxn modelId="{CA18C420-0265-46BC-B05F-BD4970D648F1}" type="presParOf" srcId="{6EEA5C06-41B0-4FCB-97AC-6016CA77BEE5}" destId="{653FBC27-43C0-455A-B834-539B93D05555}" srcOrd="4" destOrd="0" presId="urn:microsoft.com/office/officeart/2005/8/layout/hProcess4"/>
    <dgm:cxn modelId="{C44469E2-C92A-4D08-B0C3-8C3FDF43F297}" type="presParOf" srcId="{E1592E6D-AC76-47D1-B1BD-4B884DE4F4AA}" destId="{1CC1EF90-886C-4467-A395-1E1CA38F2548}" srcOrd="5" destOrd="0" presId="urn:microsoft.com/office/officeart/2005/8/layout/hProcess4"/>
    <dgm:cxn modelId="{2F9390AD-3190-4169-AB6B-D5B7A80D0041}" type="presParOf" srcId="{E1592E6D-AC76-47D1-B1BD-4B884DE4F4AA}" destId="{4AC4889F-521A-422B-A279-C4F0E6EBD225}" srcOrd="6" destOrd="0" presId="urn:microsoft.com/office/officeart/2005/8/layout/hProcess4"/>
    <dgm:cxn modelId="{F3354684-4AF8-4767-A033-4629E1169FE7}" type="presParOf" srcId="{4AC4889F-521A-422B-A279-C4F0E6EBD225}" destId="{76EDE42B-B3A9-487E-848E-DDDCB4EAF2CE}" srcOrd="0" destOrd="0" presId="urn:microsoft.com/office/officeart/2005/8/layout/hProcess4"/>
    <dgm:cxn modelId="{8679AC83-E0C8-4127-BE24-2DF4AC4689CE}" type="presParOf" srcId="{4AC4889F-521A-422B-A279-C4F0E6EBD225}" destId="{B09008B8-CB4E-4CC0-86B0-CD767700DFAE}" srcOrd="1" destOrd="0" presId="urn:microsoft.com/office/officeart/2005/8/layout/hProcess4"/>
    <dgm:cxn modelId="{CD944B0A-02D6-41AF-B17B-1A13A8D6F725}" type="presParOf" srcId="{4AC4889F-521A-422B-A279-C4F0E6EBD225}" destId="{A243C91F-E570-452F-A7C1-9E8F3D0297E8}" srcOrd="2" destOrd="0" presId="urn:microsoft.com/office/officeart/2005/8/layout/hProcess4"/>
    <dgm:cxn modelId="{0003CD8F-C352-4DB6-871B-7E04C09AA92A}" type="presParOf" srcId="{4AC4889F-521A-422B-A279-C4F0E6EBD225}" destId="{04216EE2-AB9E-483E-B28A-4EBC9CC96EB7}" srcOrd="3" destOrd="0" presId="urn:microsoft.com/office/officeart/2005/8/layout/hProcess4"/>
    <dgm:cxn modelId="{A4E30FD4-3885-4B75-A83A-85A275035079}" type="presParOf" srcId="{4AC4889F-521A-422B-A279-C4F0E6EBD225}" destId="{AD290ACD-F03C-48F0-9301-161F480508D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0A3D5E-42F1-49CB-83B1-0EB73965D4FC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ADA537-F06D-491D-8C93-4BD44F32ADFE}">
      <dgm:prSet phldrT="[Текст]"/>
      <dgm:spPr>
        <a:solidFill>
          <a:srgbClr val="00FF00"/>
        </a:solidFill>
      </dgm:spPr>
      <dgm:t>
        <a:bodyPr/>
        <a:lstStyle/>
        <a:p>
          <a:r>
            <a:rPr lang="en-US" b="1" dirty="0" smtClean="0"/>
            <a:t>UYUSHIQ BO‘LAKLAR</a:t>
          </a:r>
          <a:endParaRPr lang="ru-RU" b="1" dirty="0"/>
        </a:p>
      </dgm:t>
    </dgm:pt>
    <dgm:pt modelId="{377F58E2-4F37-4FAB-BDE0-A5C7C68CB7EA}" type="parTrans" cxnId="{C1EF8B75-1B86-4A7F-9A84-6B087E34511F}">
      <dgm:prSet/>
      <dgm:spPr/>
      <dgm:t>
        <a:bodyPr/>
        <a:lstStyle/>
        <a:p>
          <a:endParaRPr lang="ru-RU"/>
        </a:p>
      </dgm:t>
    </dgm:pt>
    <dgm:pt modelId="{0B0BB951-6D2F-47BA-8F95-D324F1F194D4}" type="sibTrans" cxnId="{C1EF8B75-1B86-4A7F-9A84-6B087E34511F}">
      <dgm:prSet/>
      <dgm:spPr/>
      <dgm:t>
        <a:bodyPr/>
        <a:lstStyle/>
        <a:p>
          <a:endParaRPr lang="ru-RU"/>
        </a:p>
      </dgm:t>
    </dgm:pt>
    <dgm:pt modelId="{2B4D7481-41B5-4EFD-BFF6-129AB7F48ADF}">
      <dgm:prSet phldrT="[Текст]"/>
      <dgm:spPr>
        <a:solidFill>
          <a:srgbClr val="A3FFA3">
            <a:alpha val="89804"/>
          </a:srgbClr>
        </a:solidFill>
      </dgm:spPr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</a:t>
          </a:r>
          <a:r>
            <a:rPr lang="en-US" i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Saxiylik</a:t>
          </a:r>
          <a:r>
            <a:rPr lang="en-US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i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kishilar</a:t>
          </a:r>
          <a:r>
            <a:rPr lang="en-US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i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o‘rtasidagi</a:t>
          </a:r>
          <a:r>
            <a:rPr lang="en-US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i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ishonch</a:t>
          </a:r>
          <a:r>
            <a:rPr lang="en-US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i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va</a:t>
          </a:r>
          <a:r>
            <a:rPr lang="en-US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i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muhabbatdan</a:t>
          </a:r>
          <a:r>
            <a:rPr lang="en-US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i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paydo</a:t>
          </a:r>
          <a:r>
            <a:rPr lang="en-US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i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bo‘ladi</a:t>
          </a:r>
          <a:r>
            <a:rPr lang="en-US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  <a:endParaRPr lang="ru-RU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3CF5E12-A553-4FB5-8F7A-1BB6483BDF63}" type="parTrans" cxnId="{1A07DA74-41E2-4B56-A880-4D16610576E8}">
      <dgm:prSet/>
      <dgm:spPr/>
      <dgm:t>
        <a:bodyPr/>
        <a:lstStyle/>
        <a:p>
          <a:endParaRPr lang="ru-RU"/>
        </a:p>
      </dgm:t>
    </dgm:pt>
    <dgm:pt modelId="{EA4F71C0-537E-4461-97A6-9C4E80E88E8E}" type="sibTrans" cxnId="{1A07DA74-41E2-4B56-A880-4D16610576E8}">
      <dgm:prSet/>
      <dgm:spPr/>
      <dgm:t>
        <a:bodyPr/>
        <a:lstStyle/>
        <a:p>
          <a:endParaRPr lang="ru-RU"/>
        </a:p>
      </dgm:t>
    </dgm:pt>
    <dgm:pt modelId="{F0889D64-F099-4B13-9083-75D18388C2C9}">
      <dgm:prSet phldrT="[Текст]"/>
      <dgm:spPr/>
      <dgm:t>
        <a:bodyPr/>
        <a:lstStyle/>
        <a:p>
          <a:r>
            <a:rPr lang="en-US" b="1" dirty="0" smtClean="0"/>
            <a:t>SODDA GAPLAR</a:t>
          </a:r>
          <a:endParaRPr lang="ru-RU" b="1" dirty="0"/>
        </a:p>
      </dgm:t>
    </dgm:pt>
    <dgm:pt modelId="{3C9A2F4D-13D5-453B-BF41-AC09713E7E02}" type="parTrans" cxnId="{76427E89-D793-4495-9E89-5044EF52585F}">
      <dgm:prSet/>
      <dgm:spPr/>
      <dgm:t>
        <a:bodyPr/>
        <a:lstStyle/>
        <a:p>
          <a:endParaRPr lang="ru-RU"/>
        </a:p>
      </dgm:t>
    </dgm:pt>
    <dgm:pt modelId="{01185968-62D7-40CE-B375-515453E6BABE}" type="sibTrans" cxnId="{76427E89-D793-4495-9E89-5044EF52585F}">
      <dgm:prSet/>
      <dgm:spPr/>
      <dgm:t>
        <a:bodyPr/>
        <a:lstStyle/>
        <a:p>
          <a:endParaRPr lang="ru-RU"/>
        </a:p>
      </dgm:t>
    </dgm:pt>
    <dgm:pt modelId="{B62FEDF0-9DBC-423A-9C41-81DEF94CCF1A}">
      <dgm:prSet phldrT="[Текст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Hamdam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ikkovini</a:t>
          </a:r>
          <a:r>
            <a:rPr lang="en-US" dirty="0" smtClean="0">
              <a:solidFill>
                <a:schemeClr val="bg1"/>
              </a:solidFill>
            </a:rPr>
            <a:t> ham </a:t>
          </a:r>
          <a:r>
            <a:rPr lang="en-US" dirty="0" err="1" smtClean="0">
              <a:solidFill>
                <a:schemeClr val="bg1"/>
              </a:solidFill>
            </a:rPr>
            <a:t>bilmadi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va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yig‘laganicha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narigi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uyga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kirib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ketdi</a:t>
          </a:r>
          <a:r>
            <a:rPr lang="en-US" dirty="0" smtClean="0">
              <a:solidFill>
                <a:schemeClr val="bg1"/>
              </a:solidFill>
            </a:rPr>
            <a:t>.</a:t>
          </a:r>
          <a:endParaRPr lang="ru-RU" dirty="0">
            <a:solidFill>
              <a:schemeClr val="bg1"/>
            </a:solidFill>
          </a:endParaRPr>
        </a:p>
      </dgm:t>
    </dgm:pt>
    <dgm:pt modelId="{1D083194-2ABC-4FCA-97FC-8138B081D339}" type="parTrans" cxnId="{90A63D5A-8FF6-42AD-979F-4F47D28E51B0}">
      <dgm:prSet/>
      <dgm:spPr/>
      <dgm:t>
        <a:bodyPr/>
        <a:lstStyle/>
        <a:p>
          <a:endParaRPr lang="ru-RU"/>
        </a:p>
      </dgm:t>
    </dgm:pt>
    <dgm:pt modelId="{612B6D7A-AB34-4AF7-BACB-97FEB5F33083}" type="sibTrans" cxnId="{90A63D5A-8FF6-42AD-979F-4F47D28E51B0}">
      <dgm:prSet/>
      <dgm:spPr/>
      <dgm:t>
        <a:bodyPr/>
        <a:lstStyle/>
        <a:p>
          <a:endParaRPr lang="ru-RU"/>
        </a:p>
      </dgm:t>
    </dgm:pt>
    <dgm:pt modelId="{AFFAAF4A-D5F7-4F08-90FE-D6231C2B4DFA}">
      <dgm:prSet phldrT="[Текст]"/>
      <dgm:spPr>
        <a:solidFill>
          <a:srgbClr val="A3FFA3">
            <a:alpha val="89804"/>
          </a:srgbClr>
        </a:solidFill>
      </dgm:spPr>
      <dgm:t>
        <a:bodyPr/>
        <a:lstStyle/>
        <a:p>
          <a:pPr algn="l"/>
          <a:r>
            <a:rPr lang="en-US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</a:t>
          </a:r>
          <a:r>
            <a:rPr lang="en-US" i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Siz</a:t>
          </a:r>
          <a:r>
            <a:rPr lang="en-US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-</a:t>
          </a:r>
          <a:r>
            <a:rPr lang="en-US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u</a:t>
          </a:r>
          <a:r>
            <a:rPr lang="en-US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biz </a:t>
          </a:r>
          <a:r>
            <a:rPr lang="en-US" i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bu</a:t>
          </a:r>
          <a:r>
            <a:rPr lang="en-US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i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ishga</a:t>
          </a:r>
          <a:r>
            <a:rPr lang="en-US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i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mas’ulmiz</a:t>
          </a:r>
          <a:r>
            <a:rPr lang="en-US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  <a:endParaRPr lang="ru-RU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CF5CD8B-3A2F-4F03-B3B0-2B5A98904D19}" type="parTrans" cxnId="{067363F3-7397-41F7-B271-C0EBB285DADF}">
      <dgm:prSet/>
      <dgm:spPr/>
      <dgm:t>
        <a:bodyPr/>
        <a:lstStyle/>
        <a:p>
          <a:endParaRPr lang="ru-RU"/>
        </a:p>
      </dgm:t>
    </dgm:pt>
    <dgm:pt modelId="{DDA4727C-DD16-4E06-8CA9-C8118A656ACC}" type="sibTrans" cxnId="{067363F3-7397-41F7-B271-C0EBB285DADF}">
      <dgm:prSet/>
      <dgm:spPr/>
      <dgm:t>
        <a:bodyPr/>
        <a:lstStyle/>
        <a:p>
          <a:endParaRPr lang="ru-RU"/>
        </a:p>
      </dgm:t>
    </dgm:pt>
    <dgm:pt modelId="{2AECCA52-37BA-45F0-8936-4FA6AF1A5CD5}">
      <dgm:prSet phldrT="[Текст]"/>
      <dgm:spPr>
        <a:solidFill>
          <a:srgbClr val="A3FFA3">
            <a:alpha val="89804"/>
          </a:srgbClr>
        </a:solidFill>
      </dgm:spPr>
      <dgm:t>
        <a:bodyPr/>
        <a:lstStyle/>
        <a:p>
          <a:pPr algn="l"/>
          <a:r>
            <a:rPr lang="en-US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U </a:t>
          </a:r>
          <a:r>
            <a:rPr lang="en-US" b="1" i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goh</a:t>
          </a:r>
          <a:r>
            <a:rPr lang="en-US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i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birinchi</a:t>
          </a:r>
          <a:r>
            <a:rPr lang="en-US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i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qavatda</a:t>
          </a:r>
          <a:r>
            <a:rPr lang="en-US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b="1" i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goh</a:t>
          </a:r>
          <a:r>
            <a:rPr lang="en-US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i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bemorlarni</a:t>
          </a:r>
          <a:r>
            <a:rPr lang="en-US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i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qabul</a:t>
          </a:r>
          <a:r>
            <a:rPr lang="en-US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i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qiladigan</a:t>
          </a:r>
          <a:r>
            <a:rPr lang="en-US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i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bo‘limda</a:t>
          </a:r>
          <a:r>
            <a:rPr lang="en-US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i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ishlardi</a:t>
          </a:r>
          <a:r>
            <a:rPr lang="en-US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  <a:endParaRPr lang="ru-RU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E35BE18-BA30-477F-903B-E096B011998B}" type="parTrans" cxnId="{E08B7F41-3BFE-41B0-82DC-7B38ADF3DB7B}">
      <dgm:prSet/>
      <dgm:spPr/>
      <dgm:t>
        <a:bodyPr/>
        <a:lstStyle/>
        <a:p>
          <a:endParaRPr lang="ru-RU"/>
        </a:p>
      </dgm:t>
    </dgm:pt>
    <dgm:pt modelId="{AFE1F484-6F22-4E3C-98AB-CF8077D3805A}" type="sibTrans" cxnId="{E08B7F41-3BFE-41B0-82DC-7B38ADF3DB7B}">
      <dgm:prSet/>
      <dgm:spPr/>
      <dgm:t>
        <a:bodyPr/>
        <a:lstStyle/>
        <a:p>
          <a:endParaRPr lang="ru-RU"/>
        </a:p>
      </dgm:t>
    </dgm:pt>
    <dgm:pt modelId="{67A20D16-4E1E-4533-AF9E-0D1168290ABE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20ED3D9F-E734-4985-940D-B52109E9C32D}" type="parTrans" cxnId="{B4215482-C92B-4C7E-8CB7-F363A542A45C}">
      <dgm:prSet/>
      <dgm:spPr/>
      <dgm:t>
        <a:bodyPr/>
        <a:lstStyle/>
        <a:p>
          <a:endParaRPr lang="ru-RU"/>
        </a:p>
      </dgm:t>
    </dgm:pt>
    <dgm:pt modelId="{777B3BFD-F178-4BCC-BF75-30B42FB3CACA}" type="sibTrans" cxnId="{B4215482-C92B-4C7E-8CB7-F363A542A45C}">
      <dgm:prSet/>
      <dgm:spPr/>
      <dgm:t>
        <a:bodyPr/>
        <a:lstStyle/>
        <a:p>
          <a:endParaRPr lang="ru-RU"/>
        </a:p>
      </dgm:t>
    </dgm:pt>
    <dgm:pt modelId="{C00FF6A5-219B-48FB-8DF8-03786D5BA9DA}">
      <dgm:prSet phldrT="[Текст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U </a:t>
          </a:r>
          <a:r>
            <a:rPr lang="en-US" dirty="0" err="1" smtClean="0">
              <a:solidFill>
                <a:schemeClr val="bg1"/>
              </a:solidFill>
            </a:rPr>
            <a:t>davra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o‘rtasida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o‘tirdi</a:t>
          </a:r>
          <a:r>
            <a:rPr lang="en-US" dirty="0" smtClean="0">
              <a:solidFill>
                <a:schemeClr val="bg1"/>
              </a:solidFill>
            </a:rPr>
            <a:t>-</a:t>
          </a:r>
          <a:r>
            <a:rPr lang="en-US" b="1" dirty="0" smtClean="0">
              <a:solidFill>
                <a:schemeClr val="bg1"/>
              </a:solidFill>
            </a:rPr>
            <a:t>da</a:t>
          </a:r>
          <a:r>
            <a:rPr lang="en-US" dirty="0" smtClean="0">
              <a:solidFill>
                <a:schemeClr val="bg1"/>
              </a:solidFill>
            </a:rPr>
            <a:t>, </a:t>
          </a:r>
          <a:r>
            <a:rPr lang="en-US" dirty="0" err="1" smtClean="0">
              <a:solidFill>
                <a:schemeClr val="bg1"/>
              </a:solidFill>
            </a:rPr>
            <a:t>so‘zlay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boshladi</a:t>
          </a:r>
          <a:r>
            <a:rPr lang="en-US" dirty="0" smtClean="0">
              <a:solidFill>
                <a:schemeClr val="bg1"/>
              </a:solidFill>
            </a:rPr>
            <a:t>.</a:t>
          </a:r>
          <a:endParaRPr lang="ru-RU" dirty="0">
            <a:solidFill>
              <a:schemeClr val="bg1"/>
            </a:solidFill>
          </a:endParaRPr>
        </a:p>
      </dgm:t>
    </dgm:pt>
    <dgm:pt modelId="{81ED6BD1-6A32-4C66-89AD-F869C2432FD9}" type="parTrans" cxnId="{05BBC97F-5FC8-4535-B31C-41C0AAE4ECCD}">
      <dgm:prSet/>
      <dgm:spPr/>
      <dgm:t>
        <a:bodyPr/>
        <a:lstStyle/>
        <a:p>
          <a:endParaRPr lang="ru-RU"/>
        </a:p>
      </dgm:t>
    </dgm:pt>
    <dgm:pt modelId="{913F39F8-8D0A-4A64-B7D9-1A4B1D50A777}" type="sibTrans" cxnId="{05BBC97F-5FC8-4535-B31C-41C0AAE4ECCD}">
      <dgm:prSet/>
      <dgm:spPr/>
      <dgm:t>
        <a:bodyPr/>
        <a:lstStyle/>
        <a:p>
          <a:endParaRPr lang="ru-RU"/>
        </a:p>
      </dgm:t>
    </dgm:pt>
    <dgm:pt modelId="{1EE9AF2F-6C4F-4AA5-A7ED-1C053C9D3E8A}">
      <dgm:prSet phldrT="[Текст]"/>
      <dgm:spPr/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Goh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yomg‘ir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yog‘adi</a:t>
          </a:r>
          <a:r>
            <a:rPr lang="en-US" dirty="0" smtClean="0">
              <a:solidFill>
                <a:schemeClr val="bg1"/>
              </a:solidFill>
            </a:rPr>
            <a:t>, </a:t>
          </a:r>
          <a:r>
            <a:rPr lang="en-US" b="1" dirty="0" err="1" smtClean="0">
              <a:solidFill>
                <a:schemeClr val="bg1"/>
              </a:solidFill>
            </a:rPr>
            <a:t>goh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shamol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avjiga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chiqadi</a:t>
          </a:r>
          <a:r>
            <a:rPr lang="en-US" dirty="0" smtClean="0">
              <a:solidFill>
                <a:schemeClr val="bg1"/>
              </a:solidFill>
            </a:rPr>
            <a:t>.</a:t>
          </a:r>
          <a:endParaRPr lang="ru-RU" dirty="0">
            <a:solidFill>
              <a:schemeClr val="bg1"/>
            </a:solidFill>
          </a:endParaRPr>
        </a:p>
      </dgm:t>
    </dgm:pt>
    <dgm:pt modelId="{75C42656-1006-434D-98F7-73D81F996061}" type="parTrans" cxnId="{AFDA5B55-6E5C-4111-83CB-788ABAD19C4C}">
      <dgm:prSet/>
      <dgm:spPr/>
      <dgm:t>
        <a:bodyPr/>
        <a:lstStyle/>
        <a:p>
          <a:endParaRPr lang="ru-RU"/>
        </a:p>
      </dgm:t>
    </dgm:pt>
    <dgm:pt modelId="{DF766EF3-55EE-426E-9775-2120E3CE447F}" type="sibTrans" cxnId="{AFDA5B55-6E5C-4111-83CB-788ABAD19C4C}">
      <dgm:prSet/>
      <dgm:spPr/>
      <dgm:t>
        <a:bodyPr/>
        <a:lstStyle/>
        <a:p>
          <a:endParaRPr lang="ru-RU"/>
        </a:p>
      </dgm:t>
    </dgm:pt>
    <dgm:pt modelId="{1763FF80-1A99-47FA-B924-09CFE9487E0A}" type="pres">
      <dgm:prSet presAssocID="{220A3D5E-42F1-49CB-83B1-0EB73965D4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BC91A9-D3E8-47F8-B3C7-E1F5067B4587}" type="pres">
      <dgm:prSet presAssocID="{4AADA537-F06D-491D-8C93-4BD44F32ADFE}" presName="composite" presStyleCnt="0"/>
      <dgm:spPr/>
    </dgm:pt>
    <dgm:pt modelId="{402BAECA-0EBE-430D-80DD-97CC5EAA5F65}" type="pres">
      <dgm:prSet presAssocID="{4AADA537-F06D-491D-8C93-4BD44F32ADF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8D8D4-4BC0-42EE-B6D7-4F709B080A42}" type="pres">
      <dgm:prSet presAssocID="{4AADA537-F06D-491D-8C93-4BD44F32ADF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35B25-9936-406F-ADA3-485253846C4F}" type="pres">
      <dgm:prSet presAssocID="{0B0BB951-6D2F-47BA-8F95-D324F1F194D4}" presName="space" presStyleCnt="0"/>
      <dgm:spPr/>
    </dgm:pt>
    <dgm:pt modelId="{BC1AC752-5D7D-470E-9F96-8068E1B8E267}" type="pres">
      <dgm:prSet presAssocID="{F0889D64-F099-4B13-9083-75D18388C2C9}" presName="composite" presStyleCnt="0"/>
      <dgm:spPr/>
    </dgm:pt>
    <dgm:pt modelId="{139BDD86-B543-4AE6-A815-721FC1E93F9B}" type="pres">
      <dgm:prSet presAssocID="{F0889D64-F099-4B13-9083-75D18388C2C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908CC-66A9-4B82-A49E-6B26FAA5DC5C}" type="pres">
      <dgm:prSet presAssocID="{F0889D64-F099-4B13-9083-75D18388C2C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BBC97F-5FC8-4535-B31C-41C0AAE4ECCD}" srcId="{F0889D64-F099-4B13-9083-75D18388C2C9}" destId="{C00FF6A5-219B-48FB-8DF8-03786D5BA9DA}" srcOrd="1" destOrd="0" parTransId="{81ED6BD1-6A32-4C66-89AD-F869C2432FD9}" sibTransId="{913F39F8-8D0A-4A64-B7D9-1A4B1D50A777}"/>
    <dgm:cxn modelId="{646F8D81-D500-422E-A27A-0B27AFE0D540}" type="presOf" srcId="{2B4D7481-41B5-4EFD-BFF6-129AB7F48ADF}" destId="{9078D8D4-4BC0-42EE-B6D7-4F709B080A42}" srcOrd="0" destOrd="0" presId="urn:microsoft.com/office/officeart/2005/8/layout/hList1"/>
    <dgm:cxn modelId="{EE81DE4D-C8E3-402A-AC89-DC1F6B208A1A}" type="presOf" srcId="{AFFAAF4A-D5F7-4F08-90FE-D6231C2B4DFA}" destId="{9078D8D4-4BC0-42EE-B6D7-4F709B080A42}" srcOrd="0" destOrd="1" presId="urn:microsoft.com/office/officeart/2005/8/layout/hList1"/>
    <dgm:cxn modelId="{98782AE2-87FD-4377-BFEA-79FEEE128C20}" type="presOf" srcId="{F0889D64-F099-4B13-9083-75D18388C2C9}" destId="{139BDD86-B543-4AE6-A815-721FC1E93F9B}" srcOrd="0" destOrd="0" presId="urn:microsoft.com/office/officeart/2005/8/layout/hList1"/>
    <dgm:cxn modelId="{1A07DA74-41E2-4B56-A880-4D16610576E8}" srcId="{4AADA537-F06D-491D-8C93-4BD44F32ADFE}" destId="{2B4D7481-41B5-4EFD-BFF6-129AB7F48ADF}" srcOrd="0" destOrd="0" parTransId="{D3CF5E12-A553-4FB5-8F7A-1BB6483BDF63}" sibTransId="{EA4F71C0-537E-4461-97A6-9C4E80E88E8E}"/>
    <dgm:cxn modelId="{788B80CC-2ABB-4745-A77F-5B2155309153}" type="presOf" srcId="{220A3D5E-42F1-49CB-83B1-0EB73965D4FC}" destId="{1763FF80-1A99-47FA-B924-09CFE9487E0A}" srcOrd="0" destOrd="0" presId="urn:microsoft.com/office/officeart/2005/8/layout/hList1"/>
    <dgm:cxn modelId="{946E8B35-0FBA-4309-88ED-C246ED0EE7D0}" type="presOf" srcId="{1EE9AF2F-6C4F-4AA5-A7ED-1C053C9D3E8A}" destId="{459908CC-66A9-4B82-A49E-6B26FAA5DC5C}" srcOrd="0" destOrd="2" presId="urn:microsoft.com/office/officeart/2005/8/layout/hList1"/>
    <dgm:cxn modelId="{AFDA5B55-6E5C-4111-83CB-788ABAD19C4C}" srcId="{F0889D64-F099-4B13-9083-75D18388C2C9}" destId="{1EE9AF2F-6C4F-4AA5-A7ED-1C053C9D3E8A}" srcOrd="2" destOrd="0" parTransId="{75C42656-1006-434D-98F7-73D81F996061}" sibTransId="{DF766EF3-55EE-426E-9775-2120E3CE447F}"/>
    <dgm:cxn modelId="{76427E89-D793-4495-9E89-5044EF52585F}" srcId="{220A3D5E-42F1-49CB-83B1-0EB73965D4FC}" destId="{F0889D64-F099-4B13-9083-75D18388C2C9}" srcOrd="1" destOrd="0" parTransId="{3C9A2F4D-13D5-453B-BF41-AC09713E7E02}" sibTransId="{01185968-62D7-40CE-B375-515453E6BABE}"/>
    <dgm:cxn modelId="{AFF250E5-E8EC-4F10-8EE6-A9A7A1D3F2AD}" type="presOf" srcId="{2AECCA52-37BA-45F0-8936-4FA6AF1A5CD5}" destId="{9078D8D4-4BC0-42EE-B6D7-4F709B080A42}" srcOrd="0" destOrd="2" presId="urn:microsoft.com/office/officeart/2005/8/layout/hList1"/>
    <dgm:cxn modelId="{C1EF8B75-1B86-4A7F-9A84-6B087E34511F}" srcId="{220A3D5E-42F1-49CB-83B1-0EB73965D4FC}" destId="{4AADA537-F06D-491D-8C93-4BD44F32ADFE}" srcOrd="0" destOrd="0" parTransId="{377F58E2-4F37-4FAB-BDE0-A5C7C68CB7EA}" sibTransId="{0B0BB951-6D2F-47BA-8F95-D324F1F194D4}"/>
    <dgm:cxn modelId="{067363F3-7397-41F7-B271-C0EBB285DADF}" srcId="{4AADA537-F06D-491D-8C93-4BD44F32ADFE}" destId="{AFFAAF4A-D5F7-4F08-90FE-D6231C2B4DFA}" srcOrd="1" destOrd="0" parTransId="{5CF5CD8B-3A2F-4F03-B3B0-2B5A98904D19}" sibTransId="{DDA4727C-DD16-4E06-8CA9-C8118A656ACC}"/>
    <dgm:cxn modelId="{B4215482-C92B-4C7E-8CB7-F363A542A45C}" srcId="{F0889D64-F099-4B13-9083-75D18388C2C9}" destId="{67A20D16-4E1E-4533-AF9E-0D1168290ABE}" srcOrd="3" destOrd="0" parTransId="{20ED3D9F-E734-4985-940D-B52109E9C32D}" sibTransId="{777B3BFD-F178-4BCC-BF75-30B42FB3CACA}"/>
    <dgm:cxn modelId="{E8DA74AB-CC2C-4D8B-819D-4C213D48C3A7}" type="presOf" srcId="{4AADA537-F06D-491D-8C93-4BD44F32ADFE}" destId="{402BAECA-0EBE-430D-80DD-97CC5EAA5F65}" srcOrd="0" destOrd="0" presId="urn:microsoft.com/office/officeart/2005/8/layout/hList1"/>
    <dgm:cxn modelId="{FA934171-1043-4867-9D24-D94529EAADF5}" type="presOf" srcId="{B62FEDF0-9DBC-423A-9C41-81DEF94CCF1A}" destId="{459908CC-66A9-4B82-A49E-6B26FAA5DC5C}" srcOrd="0" destOrd="0" presId="urn:microsoft.com/office/officeart/2005/8/layout/hList1"/>
    <dgm:cxn modelId="{536D6172-02AC-4FA4-A225-73B098EA45F3}" type="presOf" srcId="{67A20D16-4E1E-4533-AF9E-0D1168290ABE}" destId="{459908CC-66A9-4B82-A49E-6B26FAA5DC5C}" srcOrd="0" destOrd="3" presId="urn:microsoft.com/office/officeart/2005/8/layout/hList1"/>
    <dgm:cxn modelId="{E08B7F41-3BFE-41B0-82DC-7B38ADF3DB7B}" srcId="{4AADA537-F06D-491D-8C93-4BD44F32ADFE}" destId="{2AECCA52-37BA-45F0-8936-4FA6AF1A5CD5}" srcOrd="2" destOrd="0" parTransId="{4E35BE18-BA30-477F-903B-E096B011998B}" sibTransId="{AFE1F484-6F22-4E3C-98AB-CF8077D3805A}"/>
    <dgm:cxn modelId="{E2F566A7-53B1-4269-9948-08F223F64AB1}" type="presOf" srcId="{C00FF6A5-219B-48FB-8DF8-03786D5BA9DA}" destId="{459908CC-66A9-4B82-A49E-6B26FAA5DC5C}" srcOrd="0" destOrd="1" presId="urn:microsoft.com/office/officeart/2005/8/layout/hList1"/>
    <dgm:cxn modelId="{90A63D5A-8FF6-42AD-979F-4F47D28E51B0}" srcId="{F0889D64-F099-4B13-9083-75D18388C2C9}" destId="{B62FEDF0-9DBC-423A-9C41-81DEF94CCF1A}" srcOrd="0" destOrd="0" parTransId="{1D083194-2ABC-4FCA-97FC-8138B081D339}" sibTransId="{612B6D7A-AB34-4AF7-BACB-97FEB5F33083}"/>
    <dgm:cxn modelId="{DB88FF3A-C6D9-43A8-AF5D-E0F9FF640603}" type="presParOf" srcId="{1763FF80-1A99-47FA-B924-09CFE9487E0A}" destId="{CCBC91A9-D3E8-47F8-B3C7-E1F5067B4587}" srcOrd="0" destOrd="0" presId="urn:microsoft.com/office/officeart/2005/8/layout/hList1"/>
    <dgm:cxn modelId="{8703B9EA-E0AF-4665-B964-E2B4EC013A79}" type="presParOf" srcId="{CCBC91A9-D3E8-47F8-B3C7-E1F5067B4587}" destId="{402BAECA-0EBE-430D-80DD-97CC5EAA5F65}" srcOrd="0" destOrd="0" presId="urn:microsoft.com/office/officeart/2005/8/layout/hList1"/>
    <dgm:cxn modelId="{2AEC1DAE-878E-4CCD-9331-34EF840E62E6}" type="presParOf" srcId="{CCBC91A9-D3E8-47F8-B3C7-E1F5067B4587}" destId="{9078D8D4-4BC0-42EE-B6D7-4F709B080A42}" srcOrd="1" destOrd="0" presId="urn:microsoft.com/office/officeart/2005/8/layout/hList1"/>
    <dgm:cxn modelId="{5C77FD15-7AAD-4D91-B05D-940DF4C70845}" type="presParOf" srcId="{1763FF80-1A99-47FA-B924-09CFE9487E0A}" destId="{63635B25-9936-406F-ADA3-485253846C4F}" srcOrd="1" destOrd="0" presId="urn:microsoft.com/office/officeart/2005/8/layout/hList1"/>
    <dgm:cxn modelId="{FDC81A7F-CC9D-4865-A84B-29A349549039}" type="presParOf" srcId="{1763FF80-1A99-47FA-B924-09CFE9487E0A}" destId="{BC1AC752-5D7D-470E-9F96-8068E1B8E267}" srcOrd="2" destOrd="0" presId="urn:microsoft.com/office/officeart/2005/8/layout/hList1"/>
    <dgm:cxn modelId="{46932A03-61D6-41F3-B705-72A783C3A357}" type="presParOf" srcId="{BC1AC752-5D7D-470E-9F96-8068E1B8E267}" destId="{139BDD86-B543-4AE6-A815-721FC1E93F9B}" srcOrd="0" destOrd="0" presId="urn:microsoft.com/office/officeart/2005/8/layout/hList1"/>
    <dgm:cxn modelId="{63BBAB2B-C6D2-4D5C-A7E9-602150703A0A}" type="presParOf" srcId="{BC1AC752-5D7D-470E-9F96-8068E1B8E267}" destId="{459908CC-66A9-4B82-A49E-6B26FAA5DC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FE9CCD-C18B-445B-802B-DE1C314A57CC}" type="doc">
      <dgm:prSet loTypeId="urn:microsoft.com/office/officeart/2005/8/layout/process1" loCatId="process" qsTypeId="urn:microsoft.com/office/officeart/2005/8/quickstyle/3d2" qsCatId="3D" csTypeId="urn:microsoft.com/office/officeart/2005/8/colors/accent1_2" csCatId="accent1" phldr="1"/>
      <dgm:spPr/>
    </dgm:pt>
    <dgm:pt modelId="{92EC7590-3358-4EC0-9E2C-D32AD7EDF941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en-US" sz="2400" b="1" dirty="0" err="1" smtClean="0"/>
            <a:t>Oqardi</a:t>
          </a:r>
          <a:r>
            <a:rPr lang="en-US" sz="2400" b="1" dirty="0" smtClean="0"/>
            <a:t> </a:t>
          </a:r>
          <a:endParaRPr lang="ru-RU" sz="2400" b="1" dirty="0"/>
        </a:p>
      </dgm:t>
    </dgm:pt>
    <dgm:pt modelId="{1D2F585D-8367-4EEF-946B-02CBE623FE9C}" type="parTrans" cxnId="{8C895645-1E24-4367-BBE3-5CA146F69B50}">
      <dgm:prSet/>
      <dgm:spPr/>
      <dgm:t>
        <a:bodyPr/>
        <a:lstStyle/>
        <a:p>
          <a:endParaRPr lang="ru-RU"/>
        </a:p>
      </dgm:t>
    </dgm:pt>
    <dgm:pt modelId="{B934E972-B08B-4A92-BC1B-9448EA3A2774}" type="sibTrans" cxnId="{8C895645-1E24-4367-BBE3-5CA146F69B50}">
      <dgm:prSet/>
      <dgm:spPr/>
      <dgm:t>
        <a:bodyPr/>
        <a:lstStyle/>
        <a:p>
          <a:endParaRPr lang="ru-RU"/>
        </a:p>
      </dgm:t>
    </dgm:pt>
    <dgm:pt modelId="{9708A586-D0D8-4349-AE3D-B8E75B0F29C2}">
      <dgm:prSet phldrT="[Текст]" custT="1"/>
      <dgm:spPr>
        <a:solidFill>
          <a:srgbClr val="FF33CC"/>
        </a:solidFill>
      </dgm:spPr>
      <dgm:t>
        <a:bodyPr/>
        <a:lstStyle/>
        <a:p>
          <a:r>
            <a:rPr lang="en-US" sz="2400" b="1" dirty="0" err="1" smtClean="0"/>
            <a:t>to‘kildi</a:t>
          </a:r>
          <a:endParaRPr lang="ru-RU" sz="2400" b="1" dirty="0"/>
        </a:p>
      </dgm:t>
    </dgm:pt>
    <dgm:pt modelId="{7C146883-AA23-4FF9-A994-1264C2075432}" type="parTrans" cxnId="{81FB1B14-5F66-4066-8098-E10F6194258F}">
      <dgm:prSet/>
      <dgm:spPr/>
      <dgm:t>
        <a:bodyPr/>
        <a:lstStyle/>
        <a:p>
          <a:endParaRPr lang="ru-RU"/>
        </a:p>
      </dgm:t>
    </dgm:pt>
    <dgm:pt modelId="{F0A987F3-6C10-4C30-93ED-203BFB9F473B}" type="sibTrans" cxnId="{81FB1B14-5F66-4066-8098-E10F6194258F}">
      <dgm:prSet/>
      <dgm:spPr/>
      <dgm:t>
        <a:bodyPr/>
        <a:lstStyle/>
        <a:p>
          <a:endParaRPr lang="ru-RU"/>
        </a:p>
      </dgm:t>
    </dgm:pt>
    <dgm:pt modelId="{F5C21118-20D3-4035-A04C-C6CD4F06B1C5}" type="pres">
      <dgm:prSet presAssocID="{B5FE9CCD-C18B-445B-802B-DE1C314A57CC}" presName="Name0" presStyleCnt="0">
        <dgm:presLayoutVars>
          <dgm:dir/>
          <dgm:resizeHandles val="exact"/>
        </dgm:presLayoutVars>
      </dgm:prSet>
      <dgm:spPr/>
    </dgm:pt>
    <dgm:pt modelId="{601ADFA5-3BA6-4026-AF29-121D32C96969}" type="pres">
      <dgm:prSet presAssocID="{92EC7590-3358-4EC0-9E2C-D32AD7EDF94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69B52-96FB-467A-B195-89CCEC853CB1}" type="pres">
      <dgm:prSet presAssocID="{B934E972-B08B-4A92-BC1B-9448EA3A2774}" presName="sibTrans" presStyleLbl="sibTrans2D1" presStyleIdx="0" presStyleCnt="1"/>
      <dgm:spPr/>
      <dgm:t>
        <a:bodyPr/>
        <a:lstStyle/>
        <a:p>
          <a:endParaRPr lang="ru-RU"/>
        </a:p>
      </dgm:t>
    </dgm:pt>
    <dgm:pt modelId="{86F36B9B-8523-4E08-A644-FFE01562A71D}" type="pres">
      <dgm:prSet presAssocID="{B934E972-B08B-4A92-BC1B-9448EA3A2774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DED00C2E-90B3-4BE6-9AF2-008FBA676623}" type="pres">
      <dgm:prSet presAssocID="{9708A586-D0D8-4349-AE3D-B8E75B0F29C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895645-1E24-4367-BBE3-5CA146F69B50}" srcId="{B5FE9CCD-C18B-445B-802B-DE1C314A57CC}" destId="{92EC7590-3358-4EC0-9E2C-D32AD7EDF941}" srcOrd="0" destOrd="0" parTransId="{1D2F585D-8367-4EEF-946B-02CBE623FE9C}" sibTransId="{B934E972-B08B-4A92-BC1B-9448EA3A2774}"/>
    <dgm:cxn modelId="{7A9CE98D-D7D5-4FCD-9E2D-EEB30BB55425}" type="presOf" srcId="{B5FE9CCD-C18B-445B-802B-DE1C314A57CC}" destId="{F5C21118-20D3-4035-A04C-C6CD4F06B1C5}" srcOrd="0" destOrd="0" presId="urn:microsoft.com/office/officeart/2005/8/layout/process1"/>
    <dgm:cxn modelId="{BB502639-53EA-46ED-8C0B-563D3B0A6DAF}" type="presOf" srcId="{B934E972-B08B-4A92-BC1B-9448EA3A2774}" destId="{86F36B9B-8523-4E08-A644-FFE01562A71D}" srcOrd="1" destOrd="0" presId="urn:microsoft.com/office/officeart/2005/8/layout/process1"/>
    <dgm:cxn modelId="{81FB1B14-5F66-4066-8098-E10F6194258F}" srcId="{B5FE9CCD-C18B-445B-802B-DE1C314A57CC}" destId="{9708A586-D0D8-4349-AE3D-B8E75B0F29C2}" srcOrd="1" destOrd="0" parTransId="{7C146883-AA23-4FF9-A994-1264C2075432}" sibTransId="{F0A987F3-6C10-4C30-93ED-203BFB9F473B}"/>
    <dgm:cxn modelId="{82ED452C-2B0E-4316-8BC2-8B0B424F4437}" type="presOf" srcId="{B934E972-B08B-4A92-BC1B-9448EA3A2774}" destId="{B4569B52-96FB-467A-B195-89CCEC853CB1}" srcOrd="0" destOrd="0" presId="urn:microsoft.com/office/officeart/2005/8/layout/process1"/>
    <dgm:cxn modelId="{E3AE4EDB-6927-413D-AD62-D85113C24111}" type="presOf" srcId="{92EC7590-3358-4EC0-9E2C-D32AD7EDF941}" destId="{601ADFA5-3BA6-4026-AF29-121D32C96969}" srcOrd="0" destOrd="0" presId="urn:microsoft.com/office/officeart/2005/8/layout/process1"/>
    <dgm:cxn modelId="{FD1C2C1B-4DF3-42D5-9E01-49C417BF026D}" type="presOf" srcId="{9708A586-D0D8-4349-AE3D-B8E75B0F29C2}" destId="{DED00C2E-90B3-4BE6-9AF2-008FBA676623}" srcOrd="0" destOrd="0" presId="urn:microsoft.com/office/officeart/2005/8/layout/process1"/>
    <dgm:cxn modelId="{245CF3AE-C8FC-4E13-A72E-8E9E8C2A5DAD}" type="presParOf" srcId="{F5C21118-20D3-4035-A04C-C6CD4F06B1C5}" destId="{601ADFA5-3BA6-4026-AF29-121D32C96969}" srcOrd="0" destOrd="0" presId="urn:microsoft.com/office/officeart/2005/8/layout/process1"/>
    <dgm:cxn modelId="{064C346F-7922-4D5F-8EFB-9B25EE1CB144}" type="presParOf" srcId="{F5C21118-20D3-4035-A04C-C6CD4F06B1C5}" destId="{B4569B52-96FB-467A-B195-89CCEC853CB1}" srcOrd="1" destOrd="0" presId="urn:microsoft.com/office/officeart/2005/8/layout/process1"/>
    <dgm:cxn modelId="{06BA6D26-AA43-4998-AE97-E377F7CD1BCB}" type="presParOf" srcId="{B4569B52-96FB-467A-B195-89CCEC853CB1}" destId="{86F36B9B-8523-4E08-A644-FFE01562A71D}" srcOrd="0" destOrd="0" presId="urn:microsoft.com/office/officeart/2005/8/layout/process1"/>
    <dgm:cxn modelId="{8D8EF0F0-DE1A-4B93-AD52-F9ACF7BA7ED4}" type="presParOf" srcId="{F5C21118-20D3-4035-A04C-C6CD4F06B1C5}" destId="{DED00C2E-90B3-4BE6-9AF2-008FBA67662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7E0694-752D-40EF-9CE8-903F4C76FDBC}" type="doc">
      <dgm:prSet loTypeId="urn:microsoft.com/office/officeart/2005/8/layout/hProcess10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A3700B-FDD3-4450-9787-F51E2BEDB313}">
      <dgm:prSet phldrT="[Текст]"/>
      <dgm:spPr>
        <a:solidFill>
          <a:srgbClr val="00FF00"/>
        </a:solidFill>
      </dgm:spPr>
      <dgm:t>
        <a:bodyPr/>
        <a:lstStyle/>
        <a:p>
          <a:r>
            <a:rPr lang="en-US" dirty="0" err="1" smtClean="0"/>
            <a:t>Bukildi</a:t>
          </a:r>
          <a:r>
            <a:rPr lang="en-US" dirty="0" smtClean="0"/>
            <a:t> </a:t>
          </a:r>
          <a:endParaRPr lang="ru-RU" dirty="0"/>
        </a:p>
      </dgm:t>
    </dgm:pt>
    <dgm:pt modelId="{F3FD43A2-D535-427F-B279-420067199651}" type="parTrans" cxnId="{2C296771-4817-4992-AE63-9DCC80EB3935}">
      <dgm:prSet/>
      <dgm:spPr/>
      <dgm:t>
        <a:bodyPr/>
        <a:lstStyle/>
        <a:p>
          <a:endParaRPr lang="ru-RU"/>
        </a:p>
      </dgm:t>
    </dgm:pt>
    <dgm:pt modelId="{265BA95C-28A0-4E9D-9B4A-FBE17679E5A3}" type="sibTrans" cxnId="{2C296771-4817-4992-AE63-9DCC80EB3935}">
      <dgm:prSet/>
      <dgm:spPr>
        <a:solidFill>
          <a:srgbClr val="FF33CC"/>
        </a:solidFill>
      </dgm:spPr>
      <dgm:t>
        <a:bodyPr/>
        <a:lstStyle/>
        <a:p>
          <a:endParaRPr lang="ru-RU"/>
        </a:p>
      </dgm:t>
    </dgm:pt>
    <dgm:pt modelId="{C174701E-AA87-48AB-B180-9837187FB3CB}">
      <dgm:prSet phldrT="[Текст]"/>
      <dgm:spPr>
        <a:solidFill>
          <a:srgbClr val="A3FFA3"/>
        </a:solidFill>
      </dgm:spPr>
      <dgm:t>
        <a:bodyPr/>
        <a:lstStyle/>
        <a:p>
          <a:r>
            <a:rPr lang="en-US" dirty="0" err="1" smtClean="0"/>
            <a:t>salom</a:t>
          </a:r>
          <a:r>
            <a:rPr lang="en-US" dirty="0" smtClean="0"/>
            <a:t> </a:t>
          </a:r>
          <a:r>
            <a:rPr lang="en-US" dirty="0" err="1" smtClean="0"/>
            <a:t>berdi</a:t>
          </a:r>
          <a:endParaRPr lang="ru-RU" dirty="0"/>
        </a:p>
      </dgm:t>
    </dgm:pt>
    <dgm:pt modelId="{E6EE5CB6-3AF0-459B-BB25-CE8AF177237A}" type="parTrans" cxnId="{47E80B43-B41F-4150-8681-2866950CD77F}">
      <dgm:prSet/>
      <dgm:spPr/>
      <dgm:t>
        <a:bodyPr/>
        <a:lstStyle/>
        <a:p>
          <a:endParaRPr lang="ru-RU"/>
        </a:p>
      </dgm:t>
    </dgm:pt>
    <dgm:pt modelId="{61026939-6661-4166-8A9D-23F59E866049}" type="sibTrans" cxnId="{47E80B43-B41F-4150-8681-2866950CD77F}">
      <dgm:prSet/>
      <dgm:spPr/>
      <dgm:t>
        <a:bodyPr/>
        <a:lstStyle/>
        <a:p>
          <a:endParaRPr lang="ru-RU"/>
        </a:p>
      </dgm:t>
    </dgm:pt>
    <dgm:pt modelId="{094BBA71-0152-4889-90FE-BE86DFE62C39}" type="pres">
      <dgm:prSet presAssocID="{0E7E0694-752D-40EF-9CE8-903F4C76F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F548CE-E10C-4BB6-90AF-36EE21369EA4}" type="pres">
      <dgm:prSet presAssocID="{BBA3700B-FDD3-4450-9787-F51E2BEDB313}" presName="composite" presStyleCnt="0"/>
      <dgm:spPr/>
    </dgm:pt>
    <dgm:pt modelId="{176522AF-D8F8-47D3-980E-3BA1FB785202}" type="pres">
      <dgm:prSet presAssocID="{BBA3700B-FDD3-4450-9787-F51E2BEDB313}" presName="imagSh" presStyleLbl="bgImgPlace1" presStyleIdx="0" presStyleCnt="2" custScaleX="64452" custScaleY="13032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D8267EE-521E-4640-B9B9-F3CC7B78827A}" type="pres">
      <dgm:prSet presAssocID="{BBA3700B-FDD3-4450-9787-F51E2BEDB313}" presName="tx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AF42C-CD2A-4685-9A52-CCBE4989DDBF}" type="pres">
      <dgm:prSet presAssocID="{265BA95C-28A0-4E9D-9B4A-FBE17679E5A3}" presName="sibTrans" presStyleLbl="sibTrans2D1" presStyleIdx="0" presStyleCnt="1" custLinFactNeighborX="50390" custLinFactNeighborY="94945"/>
      <dgm:spPr/>
      <dgm:t>
        <a:bodyPr/>
        <a:lstStyle/>
        <a:p>
          <a:endParaRPr lang="ru-RU"/>
        </a:p>
      </dgm:t>
    </dgm:pt>
    <dgm:pt modelId="{36AF7F04-432D-4AFE-981D-8C66A2274E19}" type="pres">
      <dgm:prSet presAssocID="{265BA95C-28A0-4E9D-9B4A-FBE17679E5A3}" presName="connTx" presStyleLbl="sibTrans2D1" presStyleIdx="0" presStyleCnt="1"/>
      <dgm:spPr/>
      <dgm:t>
        <a:bodyPr/>
        <a:lstStyle/>
        <a:p>
          <a:endParaRPr lang="ru-RU"/>
        </a:p>
      </dgm:t>
    </dgm:pt>
    <dgm:pt modelId="{B64EB4C5-66F2-4D09-83BB-90049E3F5676}" type="pres">
      <dgm:prSet presAssocID="{C174701E-AA87-48AB-B180-9837187FB3CB}" presName="composite" presStyleCnt="0"/>
      <dgm:spPr/>
    </dgm:pt>
    <dgm:pt modelId="{3DB57C6C-57E3-4B1D-BDED-7A25CA38C244}" type="pres">
      <dgm:prSet presAssocID="{C174701E-AA87-48AB-B180-9837187FB3CB}" presName="imagSh" presStyleLbl="bgImgPlace1" presStyleIdx="1" presStyleCnt="2" custScaleX="56256" custScaleY="14879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945362E-19E3-4F84-B713-830F0A08C284}" type="pres">
      <dgm:prSet presAssocID="{C174701E-AA87-48AB-B180-9837187FB3CB}" presName="tx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6FF543-19D5-4B74-A2A1-BA5DE8A974B2}" type="presOf" srcId="{BBA3700B-FDD3-4450-9787-F51E2BEDB313}" destId="{9D8267EE-521E-4640-B9B9-F3CC7B78827A}" srcOrd="0" destOrd="0" presId="urn:microsoft.com/office/officeart/2005/8/layout/hProcess10"/>
    <dgm:cxn modelId="{47E80B43-B41F-4150-8681-2866950CD77F}" srcId="{0E7E0694-752D-40EF-9CE8-903F4C76FDBC}" destId="{C174701E-AA87-48AB-B180-9837187FB3CB}" srcOrd="1" destOrd="0" parTransId="{E6EE5CB6-3AF0-459B-BB25-CE8AF177237A}" sibTransId="{61026939-6661-4166-8A9D-23F59E866049}"/>
    <dgm:cxn modelId="{0E218BD2-C982-40FA-8C68-1685F1960E59}" type="presOf" srcId="{265BA95C-28A0-4E9D-9B4A-FBE17679E5A3}" destId="{9C0AF42C-CD2A-4685-9A52-CCBE4989DDBF}" srcOrd="0" destOrd="0" presId="urn:microsoft.com/office/officeart/2005/8/layout/hProcess10"/>
    <dgm:cxn modelId="{9724F1E4-5E97-43D2-BFDD-D55BF0F66E26}" type="presOf" srcId="{C174701E-AA87-48AB-B180-9837187FB3CB}" destId="{7945362E-19E3-4F84-B713-830F0A08C284}" srcOrd="0" destOrd="0" presId="urn:microsoft.com/office/officeart/2005/8/layout/hProcess10"/>
    <dgm:cxn modelId="{2C296771-4817-4992-AE63-9DCC80EB3935}" srcId="{0E7E0694-752D-40EF-9CE8-903F4C76FDBC}" destId="{BBA3700B-FDD3-4450-9787-F51E2BEDB313}" srcOrd="0" destOrd="0" parTransId="{F3FD43A2-D535-427F-B279-420067199651}" sibTransId="{265BA95C-28A0-4E9D-9B4A-FBE17679E5A3}"/>
    <dgm:cxn modelId="{A4A7D9ED-E042-4050-9F69-FDBE9692A6F7}" type="presOf" srcId="{0E7E0694-752D-40EF-9CE8-903F4C76FDBC}" destId="{094BBA71-0152-4889-90FE-BE86DFE62C39}" srcOrd="0" destOrd="0" presId="urn:microsoft.com/office/officeart/2005/8/layout/hProcess10"/>
    <dgm:cxn modelId="{97A7490A-2AFE-4EA5-B9C9-A2FE64EF22D3}" type="presOf" srcId="{265BA95C-28A0-4E9D-9B4A-FBE17679E5A3}" destId="{36AF7F04-432D-4AFE-981D-8C66A2274E19}" srcOrd="1" destOrd="0" presId="urn:microsoft.com/office/officeart/2005/8/layout/hProcess10"/>
    <dgm:cxn modelId="{5C31872A-7B53-4D76-BC6C-93E219C46727}" type="presParOf" srcId="{094BBA71-0152-4889-90FE-BE86DFE62C39}" destId="{75F548CE-E10C-4BB6-90AF-36EE21369EA4}" srcOrd="0" destOrd="0" presId="urn:microsoft.com/office/officeart/2005/8/layout/hProcess10"/>
    <dgm:cxn modelId="{A426E212-EDB1-47FE-81FD-2885DBE36D07}" type="presParOf" srcId="{75F548CE-E10C-4BB6-90AF-36EE21369EA4}" destId="{176522AF-D8F8-47D3-980E-3BA1FB785202}" srcOrd="0" destOrd="0" presId="urn:microsoft.com/office/officeart/2005/8/layout/hProcess10"/>
    <dgm:cxn modelId="{E6C9F5BC-7376-41D8-B8DA-3D87FD657DB6}" type="presParOf" srcId="{75F548CE-E10C-4BB6-90AF-36EE21369EA4}" destId="{9D8267EE-521E-4640-B9B9-F3CC7B78827A}" srcOrd="1" destOrd="0" presId="urn:microsoft.com/office/officeart/2005/8/layout/hProcess10"/>
    <dgm:cxn modelId="{1BADE55E-E140-43FD-A2A1-0338FCF8EF30}" type="presParOf" srcId="{094BBA71-0152-4889-90FE-BE86DFE62C39}" destId="{9C0AF42C-CD2A-4685-9A52-CCBE4989DDBF}" srcOrd="1" destOrd="0" presId="urn:microsoft.com/office/officeart/2005/8/layout/hProcess10"/>
    <dgm:cxn modelId="{60A04430-06A6-4BBE-A1EE-CE97D6F8BAB8}" type="presParOf" srcId="{9C0AF42C-CD2A-4685-9A52-CCBE4989DDBF}" destId="{36AF7F04-432D-4AFE-981D-8C66A2274E19}" srcOrd="0" destOrd="0" presId="urn:microsoft.com/office/officeart/2005/8/layout/hProcess10"/>
    <dgm:cxn modelId="{ADD616DB-0C06-40FB-9886-1CE741C4826B}" type="presParOf" srcId="{094BBA71-0152-4889-90FE-BE86DFE62C39}" destId="{B64EB4C5-66F2-4D09-83BB-90049E3F5676}" srcOrd="2" destOrd="0" presId="urn:microsoft.com/office/officeart/2005/8/layout/hProcess10"/>
    <dgm:cxn modelId="{84994335-5713-43B3-AB66-6AD0F737EF30}" type="presParOf" srcId="{B64EB4C5-66F2-4D09-83BB-90049E3F5676}" destId="{3DB57C6C-57E3-4B1D-BDED-7A25CA38C244}" srcOrd="0" destOrd="0" presId="urn:microsoft.com/office/officeart/2005/8/layout/hProcess10"/>
    <dgm:cxn modelId="{72EE0D3D-5C21-4DE2-AA87-03D3FB0AA8E1}" type="presParOf" srcId="{B64EB4C5-66F2-4D09-83BB-90049E3F5676}" destId="{7945362E-19E3-4F84-B713-830F0A08C284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82B2A-6196-45B3-BA79-B43EBF41CF85}">
      <dsp:nvSpPr>
        <dsp:cNvPr id="0" name=""/>
        <dsp:cNvSpPr/>
      </dsp:nvSpPr>
      <dsp:spPr>
        <a:xfrm>
          <a:off x="1645" y="667457"/>
          <a:ext cx="1075200" cy="1227272"/>
        </a:xfrm>
        <a:prstGeom prst="roundRect">
          <a:avLst>
            <a:gd name="adj" fmla="val 10000"/>
          </a:avLst>
        </a:prstGeom>
        <a:solidFill>
          <a:srgbClr val="00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solidFill>
                <a:schemeClr val="bg1"/>
              </a:solidFill>
            </a:rPr>
            <a:t>Va</a:t>
          </a:r>
          <a:r>
            <a:rPr lang="en-US" sz="1400" kern="1200" dirty="0" smtClean="0">
              <a:solidFill>
                <a:schemeClr val="bg1"/>
              </a:solidFill>
            </a:rPr>
            <a:t>, </a:t>
          </a:r>
          <a:r>
            <a:rPr lang="en-US" sz="1400" kern="1200" dirty="0" err="1" smtClean="0">
              <a:solidFill>
                <a:schemeClr val="bg1"/>
              </a:solidFill>
            </a:rPr>
            <a:t>hamda</a:t>
          </a:r>
          <a:r>
            <a:rPr lang="en-US" sz="1400" kern="1200" dirty="0" smtClean="0">
              <a:solidFill>
                <a:schemeClr val="bg1"/>
              </a:solidFill>
            </a:rPr>
            <a:t>, </a:t>
          </a:r>
          <a:r>
            <a:rPr lang="en-US" sz="1400" kern="1200" dirty="0" err="1" smtClean="0">
              <a:solidFill>
                <a:schemeClr val="bg1"/>
              </a:solidFill>
            </a:rPr>
            <a:t>bilan</a:t>
          </a:r>
          <a:r>
            <a:rPr lang="en-US" sz="1400" kern="1200" dirty="0" smtClean="0">
              <a:solidFill>
                <a:schemeClr val="bg1"/>
              </a:solidFill>
            </a:rPr>
            <a:t>,                              -u(-</a:t>
          </a:r>
          <a:r>
            <a:rPr lang="en-US" sz="1400" kern="1200" dirty="0" err="1" smtClean="0">
              <a:solidFill>
                <a:schemeClr val="bg1"/>
              </a:solidFill>
            </a:rPr>
            <a:t>yu</a:t>
          </a:r>
          <a:r>
            <a:rPr lang="en-US" sz="1400" kern="1200" dirty="0" smtClean="0">
              <a:solidFill>
                <a:schemeClr val="bg1"/>
              </a:solidFill>
            </a:rPr>
            <a:t>), -da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29888" y="695700"/>
        <a:ext cx="1018714" cy="907799"/>
      </dsp:txXfrm>
    </dsp:sp>
    <dsp:sp modelId="{840D51CF-E4DA-4E53-82A6-D63B36894C14}">
      <dsp:nvSpPr>
        <dsp:cNvPr id="0" name=""/>
        <dsp:cNvSpPr/>
      </dsp:nvSpPr>
      <dsp:spPr>
        <a:xfrm>
          <a:off x="526925" y="966423"/>
          <a:ext cx="1430161" cy="1430161"/>
        </a:xfrm>
        <a:prstGeom prst="leftCircularArrow">
          <a:avLst>
            <a:gd name="adj1" fmla="val 2870"/>
            <a:gd name="adj2" fmla="val 350883"/>
            <a:gd name="adj3" fmla="val 1581522"/>
            <a:gd name="adj4" fmla="val 8479617"/>
            <a:gd name="adj5" fmla="val 3349"/>
          </a:avLst>
        </a:prstGeom>
        <a:solidFill>
          <a:srgbClr val="99CCFF"/>
        </a:solidFill>
        <a:ln>
          <a:solidFill>
            <a:srgbClr val="00206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C058E-0516-48B8-8771-9E3D0851A793}">
      <dsp:nvSpPr>
        <dsp:cNvPr id="0" name=""/>
        <dsp:cNvSpPr/>
      </dsp:nvSpPr>
      <dsp:spPr>
        <a:xfrm>
          <a:off x="240578" y="1720488"/>
          <a:ext cx="955733" cy="380063"/>
        </a:xfrm>
        <a:prstGeom prst="roundRect">
          <a:avLst>
            <a:gd name="adj" fmla="val 10000"/>
          </a:avLst>
        </a:prstGeom>
        <a:solidFill>
          <a:srgbClr val="B7FFB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/>
            <a:t>Biriktiruv</a:t>
          </a:r>
          <a:r>
            <a:rPr lang="en-US" sz="1500" b="1" kern="1200" dirty="0" smtClean="0"/>
            <a:t> </a:t>
          </a:r>
          <a:endParaRPr lang="ru-RU" sz="1500" b="1" kern="1200" dirty="0"/>
        </a:p>
      </dsp:txBody>
      <dsp:txXfrm>
        <a:off x="251710" y="1731620"/>
        <a:ext cx="933469" cy="357799"/>
      </dsp:txXfrm>
    </dsp:sp>
    <dsp:sp modelId="{A68B04D6-923A-4C51-9885-04A7BAC4AAE8}">
      <dsp:nvSpPr>
        <dsp:cNvPr id="0" name=""/>
        <dsp:cNvSpPr/>
      </dsp:nvSpPr>
      <dsp:spPr>
        <a:xfrm>
          <a:off x="1425134" y="615537"/>
          <a:ext cx="1355859" cy="132868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400" kern="1200" dirty="0" smtClean="0">
              <a:solidFill>
                <a:schemeClr val="bg1"/>
              </a:solidFill>
            </a:rPr>
            <a:t>ammo, </a:t>
          </a:r>
          <a:r>
            <a:rPr lang="en-US" sz="1400" kern="1200" dirty="0" err="1" smtClean="0">
              <a:solidFill>
                <a:schemeClr val="bg1"/>
              </a:solidFill>
            </a:rPr>
            <a:t>lekin</a:t>
          </a:r>
          <a:r>
            <a:rPr lang="en-US" sz="1400" kern="1200" dirty="0" smtClean="0">
              <a:solidFill>
                <a:schemeClr val="bg1"/>
              </a:solidFill>
            </a:rPr>
            <a:t>, </a:t>
          </a:r>
          <a:r>
            <a:rPr lang="en-US" sz="1400" kern="1200" dirty="0" err="1" smtClean="0">
              <a:solidFill>
                <a:schemeClr val="bg1"/>
              </a:solidFill>
            </a:rPr>
            <a:t>biroq</a:t>
          </a:r>
          <a:r>
            <a:rPr lang="en-US" sz="1400" kern="1200" dirty="0" smtClean="0">
              <a:solidFill>
                <a:schemeClr val="bg1"/>
              </a:solidFill>
            </a:rPr>
            <a:t>, </a:t>
          </a:r>
          <a:r>
            <a:rPr lang="en-US" sz="1400" kern="1200" dirty="0" err="1" smtClean="0">
              <a:solidFill>
                <a:schemeClr val="bg1"/>
              </a:solidFill>
            </a:rPr>
            <a:t>balki</a:t>
          </a:r>
          <a:r>
            <a:rPr lang="en-US" sz="1400" kern="1200" dirty="0" smtClean="0">
              <a:solidFill>
                <a:schemeClr val="bg1"/>
              </a:solidFill>
            </a:rPr>
            <a:t>,                                      -u(-</a:t>
          </a:r>
          <a:r>
            <a:rPr lang="en-US" sz="1400" kern="1200" dirty="0" err="1" smtClean="0">
              <a:solidFill>
                <a:schemeClr val="bg1"/>
              </a:solidFill>
            </a:rPr>
            <a:t>yu</a:t>
          </a:r>
          <a:r>
            <a:rPr lang="en-US" sz="1400" kern="1200" dirty="0" smtClean="0">
              <a:solidFill>
                <a:schemeClr val="bg1"/>
              </a:solidFill>
            </a:rPr>
            <a:t>), -da</a:t>
          </a:r>
          <a:endParaRPr lang="ru-RU" sz="1400" kern="1200" dirty="0" smtClean="0">
            <a:solidFill>
              <a:schemeClr val="bg1"/>
            </a:solidFill>
          </a:endParaRPr>
        </a:p>
        <a:p>
          <a:pPr marL="11430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chemeClr val="bg1"/>
            </a:solidFill>
          </a:endParaRPr>
        </a:p>
      </dsp:txBody>
      <dsp:txXfrm>
        <a:off x="1455711" y="930832"/>
        <a:ext cx="1294705" cy="982808"/>
      </dsp:txXfrm>
    </dsp:sp>
    <dsp:sp modelId="{39395419-3848-422A-B89A-571CFF76578B}">
      <dsp:nvSpPr>
        <dsp:cNvPr id="0" name=""/>
        <dsp:cNvSpPr/>
      </dsp:nvSpPr>
      <dsp:spPr>
        <a:xfrm>
          <a:off x="2082983" y="213062"/>
          <a:ext cx="1382329" cy="1382329"/>
        </a:xfrm>
        <a:prstGeom prst="circularArrow">
          <a:avLst>
            <a:gd name="adj1" fmla="val 2970"/>
            <a:gd name="adj2" fmla="val 363872"/>
            <a:gd name="adj3" fmla="val 19826587"/>
            <a:gd name="adj4" fmla="val 12941480"/>
            <a:gd name="adj5" fmla="val 3465"/>
          </a:avLst>
        </a:prstGeom>
        <a:solidFill>
          <a:srgbClr val="99CCFF"/>
        </a:solidFill>
        <a:ln>
          <a:solidFill>
            <a:srgbClr val="00206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FE541-58FF-488F-89E9-C93DF8A9D5D0}">
      <dsp:nvSpPr>
        <dsp:cNvPr id="0" name=""/>
        <dsp:cNvSpPr/>
      </dsp:nvSpPr>
      <dsp:spPr>
        <a:xfrm>
          <a:off x="1771055" y="526934"/>
          <a:ext cx="955733" cy="380063"/>
        </a:xfrm>
        <a:prstGeom prst="roundRect">
          <a:avLst>
            <a:gd name="adj" fmla="val 10000"/>
          </a:avLst>
        </a:prstGeom>
        <a:solidFill>
          <a:srgbClr val="FFFFC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Zidlov</a:t>
          </a:r>
          <a:endParaRPr lang="en-US" sz="1600" b="1" kern="1200" dirty="0" smtClean="0"/>
        </a:p>
      </dsp:txBody>
      <dsp:txXfrm>
        <a:off x="1782187" y="538066"/>
        <a:ext cx="933469" cy="357799"/>
      </dsp:txXfrm>
    </dsp:sp>
    <dsp:sp modelId="{07E8CBC4-4A55-4C5B-BE67-08D557517301}">
      <dsp:nvSpPr>
        <dsp:cNvPr id="0" name=""/>
        <dsp:cNvSpPr/>
      </dsp:nvSpPr>
      <dsp:spPr>
        <a:xfrm>
          <a:off x="2943131" y="836470"/>
          <a:ext cx="1075200" cy="886815"/>
        </a:xfrm>
        <a:prstGeom prst="roundRect">
          <a:avLst>
            <a:gd name="adj" fmla="val 10000"/>
          </a:avLst>
        </a:prstGeom>
        <a:solidFill>
          <a:srgbClr val="FF33CC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solidFill>
                <a:schemeClr val="bg1"/>
              </a:solidFill>
            </a:rPr>
            <a:t>Yoki</a:t>
          </a:r>
          <a:r>
            <a:rPr lang="en-US" sz="1400" kern="1200" dirty="0" smtClean="0">
              <a:solidFill>
                <a:schemeClr val="bg1"/>
              </a:solidFill>
            </a:rPr>
            <a:t>, </a:t>
          </a:r>
          <a:r>
            <a:rPr lang="en-US" sz="1400" kern="1200" dirty="0" err="1" smtClean="0">
              <a:solidFill>
                <a:schemeClr val="bg1"/>
              </a:solidFill>
            </a:rPr>
            <a:t>yo</a:t>
          </a:r>
          <a:r>
            <a:rPr lang="en-US" sz="1400" kern="1200" dirty="0" smtClean="0">
              <a:solidFill>
                <a:schemeClr val="bg1"/>
              </a:solidFill>
            </a:rPr>
            <a:t>…,</a:t>
          </a:r>
          <a:r>
            <a:rPr lang="en-US" sz="1400" kern="1200" dirty="0" err="1" smtClean="0">
              <a:solidFill>
                <a:schemeClr val="bg1"/>
              </a:solidFill>
            </a:rPr>
            <a:t>yo</a:t>
          </a:r>
          <a:r>
            <a:rPr lang="en-US" sz="1400" kern="1200" dirty="0" smtClean="0">
              <a:solidFill>
                <a:schemeClr val="bg1"/>
              </a:solidFill>
            </a:rPr>
            <a:t>; </a:t>
          </a:r>
          <a:r>
            <a:rPr lang="en-US" sz="1400" kern="1200" dirty="0" err="1" smtClean="0">
              <a:solidFill>
                <a:schemeClr val="bg1"/>
              </a:solidFill>
            </a:rPr>
            <a:t>goh</a:t>
          </a:r>
          <a:r>
            <a:rPr lang="en-US" sz="1400" kern="1200" dirty="0" smtClean="0">
              <a:solidFill>
                <a:schemeClr val="bg1"/>
              </a:solidFill>
            </a:rPr>
            <a:t>…,   </a:t>
          </a:r>
          <a:r>
            <a:rPr lang="en-US" sz="1400" kern="1200" dirty="0" err="1" smtClean="0">
              <a:solidFill>
                <a:schemeClr val="bg1"/>
              </a:solidFill>
            </a:rPr>
            <a:t>goh</a:t>
          </a:r>
          <a:r>
            <a:rPr lang="en-US" sz="1400" kern="1200" dirty="0" smtClean="0">
              <a:solidFill>
                <a:schemeClr val="bg1"/>
              </a:solidFill>
            </a:rPr>
            <a:t>; dam…,dam…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2963539" y="856878"/>
        <a:ext cx="1034384" cy="655967"/>
      </dsp:txXfrm>
    </dsp:sp>
    <dsp:sp modelId="{1CC1EF90-886C-4467-A395-1E1CA38F2548}">
      <dsp:nvSpPr>
        <dsp:cNvPr id="0" name=""/>
        <dsp:cNvSpPr/>
      </dsp:nvSpPr>
      <dsp:spPr>
        <a:xfrm>
          <a:off x="3479210" y="1111736"/>
          <a:ext cx="1233791" cy="1233791"/>
        </a:xfrm>
        <a:prstGeom prst="leftCircularArrow">
          <a:avLst>
            <a:gd name="adj1" fmla="val 3327"/>
            <a:gd name="adj2" fmla="val 411135"/>
            <a:gd name="adj3" fmla="val 1540486"/>
            <a:gd name="adj4" fmla="val 8378330"/>
            <a:gd name="adj5" fmla="val 3882"/>
          </a:avLst>
        </a:prstGeom>
        <a:solidFill>
          <a:srgbClr val="99CCFF"/>
        </a:solidFill>
        <a:ln>
          <a:solidFill>
            <a:srgbClr val="00206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C8BAD-3D68-4A69-9873-E9499A2B24F8}">
      <dsp:nvSpPr>
        <dsp:cNvPr id="0" name=""/>
        <dsp:cNvSpPr/>
      </dsp:nvSpPr>
      <dsp:spPr>
        <a:xfrm>
          <a:off x="3182065" y="1719272"/>
          <a:ext cx="955733" cy="380063"/>
        </a:xfrm>
        <a:prstGeom prst="roundRect">
          <a:avLst>
            <a:gd name="adj" fmla="val 10000"/>
          </a:avLst>
        </a:prstGeom>
        <a:solidFill>
          <a:srgbClr val="FF896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/>
            <a:t>Ayiruv</a:t>
          </a:r>
          <a:endParaRPr lang="ru-RU" sz="1500" b="1" kern="1200" dirty="0"/>
        </a:p>
      </dsp:txBody>
      <dsp:txXfrm>
        <a:off x="3193197" y="1730404"/>
        <a:ext cx="933469" cy="357799"/>
      </dsp:txXfrm>
    </dsp:sp>
    <dsp:sp modelId="{B09008B8-CB4E-4CC0-86B0-CD767700DFAE}">
      <dsp:nvSpPr>
        <dsp:cNvPr id="0" name=""/>
        <dsp:cNvSpPr/>
      </dsp:nvSpPr>
      <dsp:spPr>
        <a:xfrm>
          <a:off x="4333278" y="836470"/>
          <a:ext cx="1075200" cy="886815"/>
        </a:xfrm>
        <a:prstGeom prst="roundRect">
          <a:avLst>
            <a:gd name="adj" fmla="val 10000"/>
          </a:avLst>
        </a:prstGeom>
        <a:solidFill>
          <a:srgbClr val="C92FF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</a:rPr>
            <a:t>Na…,</a:t>
          </a:r>
          <a:r>
            <a:rPr lang="en-US" sz="1400" kern="1200" dirty="0" err="1" smtClean="0">
              <a:solidFill>
                <a:schemeClr val="bg1"/>
              </a:solidFill>
            </a:rPr>
            <a:t>na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4353686" y="1046910"/>
        <a:ext cx="1034384" cy="655967"/>
      </dsp:txXfrm>
    </dsp:sp>
    <dsp:sp modelId="{04216EE2-AB9E-483E-B28A-4EBC9CC96EB7}">
      <dsp:nvSpPr>
        <dsp:cNvPr id="0" name=""/>
        <dsp:cNvSpPr/>
      </dsp:nvSpPr>
      <dsp:spPr>
        <a:xfrm>
          <a:off x="4572211" y="646438"/>
          <a:ext cx="955733" cy="380063"/>
        </a:xfrm>
        <a:prstGeom prst="roundRect">
          <a:avLst>
            <a:gd name="adj" fmla="val 10000"/>
          </a:avLst>
        </a:prstGeom>
        <a:solidFill>
          <a:srgbClr val="438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/>
            <a:t>Inkor</a:t>
          </a:r>
          <a:endParaRPr lang="ru-RU" sz="1500" b="1" kern="1200" dirty="0"/>
        </a:p>
      </dsp:txBody>
      <dsp:txXfrm>
        <a:off x="4583343" y="657570"/>
        <a:ext cx="933469" cy="357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BAECA-0EBE-430D-80DD-97CC5EAA5F65}">
      <dsp:nvSpPr>
        <dsp:cNvPr id="0" name=""/>
        <dsp:cNvSpPr/>
      </dsp:nvSpPr>
      <dsp:spPr>
        <a:xfrm>
          <a:off x="27" y="34502"/>
          <a:ext cx="2607316" cy="432000"/>
        </a:xfrm>
        <a:prstGeom prst="rect">
          <a:avLst/>
        </a:prstGeom>
        <a:solidFill>
          <a:srgbClr val="00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UYUSHIQ BO‘LAKLAR</a:t>
          </a:r>
          <a:endParaRPr lang="ru-RU" sz="1500" b="1" kern="1200" dirty="0"/>
        </a:p>
      </dsp:txBody>
      <dsp:txXfrm>
        <a:off x="27" y="34502"/>
        <a:ext cx="2607316" cy="432000"/>
      </dsp:txXfrm>
    </dsp:sp>
    <dsp:sp modelId="{9078D8D4-4BC0-42EE-B6D7-4F709B080A42}">
      <dsp:nvSpPr>
        <dsp:cNvPr id="0" name=""/>
        <dsp:cNvSpPr/>
      </dsp:nvSpPr>
      <dsp:spPr>
        <a:xfrm>
          <a:off x="27" y="466502"/>
          <a:ext cx="2607316" cy="2058750"/>
        </a:xfrm>
        <a:prstGeom prst="rect">
          <a:avLst/>
        </a:prstGeom>
        <a:solidFill>
          <a:srgbClr val="A3FFA3">
            <a:alpha val="89804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</a:t>
          </a:r>
          <a:r>
            <a:rPr lang="en-US" sz="1500" i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Saxiylik</a:t>
          </a:r>
          <a:r>
            <a:rPr lang="en-US" sz="1500" i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500" i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kishilar</a:t>
          </a:r>
          <a:r>
            <a:rPr lang="en-US" sz="1500" i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500" i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o‘rtasidagi</a:t>
          </a:r>
          <a:r>
            <a:rPr lang="en-US" sz="1500" i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500" i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ishonch</a:t>
          </a:r>
          <a:r>
            <a:rPr lang="en-US" sz="1500" i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500" b="1" i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va</a:t>
          </a:r>
          <a:r>
            <a:rPr lang="en-US" sz="1500" i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500" i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muhabbatdan</a:t>
          </a:r>
          <a:r>
            <a:rPr lang="en-US" sz="1500" i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500" i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paydo</a:t>
          </a:r>
          <a:r>
            <a:rPr lang="en-US" sz="1500" i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500" i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bo‘ladi</a:t>
          </a:r>
          <a:r>
            <a:rPr lang="en-US" sz="1500" i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  <a:endParaRPr lang="ru-RU" sz="1500" i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</a:t>
          </a:r>
          <a:r>
            <a:rPr lang="en-US" sz="1500" i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Siz</a:t>
          </a:r>
          <a:r>
            <a:rPr lang="en-US" sz="1500" i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-</a:t>
          </a:r>
          <a:r>
            <a:rPr lang="en-US" sz="1500" b="1" i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u</a:t>
          </a:r>
          <a:r>
            <a:rPr lang="en-US" sz="1500" i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biz </a:t>
          </a:r>
          <a:r>
            <a:rPr lang="en-US" sz="1500" i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bu</a:t>
          </a:r>
          <a:r>
            <a:rPr lang="en-US" sz="1500" i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500" i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ishga</a:t>
          </a:r>
          <a:r>
            <a:rPr lang="en-US" sz="1500" i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500" i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mas’ulmiz</a:t>
          </a:r>
          <a:r>
            <a:rPr lang="en-US" sz="1500" i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  <a:endParaRPr lang="ru-RU" sz="1500" i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U </a:t>
          </a:r>
          <a:r>
            <a:rPr lang="en-US" sz="1500" b="1" i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goh</a:t>
          </a:r>
          <a:r>
            <a:rPr lang="en-US" sz="1500" i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500" i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birinchi</a:t>
          </a:r>
          <a:r>
            <a:rPr lang="en-US" sz="1500" i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500" i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qavatda</a:t>
          </a:r>
          <a:r>
            <a:rPr lang="en-US" sz="1500" i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1500" b="1" i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goh</a:t>
          </a:r>
          <a:r>
            <a:rPr lang="en-US" sz="1500" i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500" i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bemorlarni</a:t>
          </a:r>
          <a:r>
            <a:rPr lang="en-US" sz="1500" i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500" i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qabul</a:t>
          </a:r>
          <a:r>
            <a:rPr lang="en-US" sz="1500" i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500" i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qiladigan</a:t>
          </a:r>
          <a:r>
            <a:rPr lang="en-US" sz="1500" i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500" i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bo‘limda</a:t>
          </a:r>
          <a:r>
            <a:rPr lang="en-US" sz="1500" i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500" i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ishlardi</a:t>
          </a:r>
          <a:r>
            <a:rPr lang="en-US" sz="1500" i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  <a:endParaRPr lang="ru-RU" sz="1500" i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7" y="466502"/>
        <a:ext cx="2607316" cy="2058750"/>
      </dsp:txXfrm>
    </dsp:sp>
    <dsp:sp modelId="{139BDD86-B543-4AE6-A815-721FC1E93F9B}">
      <dsp:nvSpPr>
        <dsp:cNvPr id="0" name=""/>
        <dsp:cNvSpPr/>
      </dsp:nvSpPr>
      <dsp:spPr>
        <a:xfrm>
          <a:off x="2972368" y="34502"/>
          <a:ext cx="2607316" cy="432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SODDA GAPLAR</a:t>
          </a:r>
          <a:endParaRPr lang="ru-RU" sz="1500" b="1" kern="1200" dirty="0"/>
        </a:p>
      </dsp:txBody>
      <dsp:txXfrm>
        <a:off x="2972368" y="34502"/>
        <a:ext cx="2607316" cy="432000"/>
      </dsp:txXfrm>
    </dsp:sp>
    <dsp:sp modelId="{459908CC-66A9-4B82-A49E-6B26FAA5DC5C}">
      <dsp:nvSpPr>
        <dsp:cNvPr id="0" name=""/>
        <dsp:cNvSpPr/>
      </dsp:nvSpPr>
      <dsp:spPr>
        <a:xfrm>
          <a:off x="2972368" y="466502"/>
          <a:ext cx="2607316" cy="2058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>
              <a:solidFill>
                <a:schemeClr val="bg1"/>
              </a:solidFill>
            </a:rPr>
            <a:t>Hamdam</a:t>
          </a:r>
          <a:r>
            <a:rPr lang="en-US" sz="1500" kern="1200" dirty="0" smtClean="0">
              <a:solidFill>
                <a:schemeClr val="bg1"/>
              </a:solidFill>
            </a:rPr>
            <a:t> </a:t>
          </a:r>
          <a:r>
            <a:rPr lang="en-US" sz="1500" kern="1200" dirty="0" err="1" smtClean="0">
              <a:solidFill>
                <a:schemeClr val="bg1"/>
              </a:solidFill>
            </a:rPr>
            <a:t>ikkovini</a:t>
          </a:r>
          <a:r>
            <a:rPr lang="en-US" sz="1500" kern="1200" dirty="0" smtClean="0">
              <a:solidFill>
                <a:schemeClr val="bg1"/>
              </a:solidFill>
            </a:rPr>
            <a:t> ham </a:t>
          </a:r>
          <a:r>
            <a:rPr lang="en-US" sz="1500" kern="1200" dirty="0" err="1" smtClean="0">
              <a:solidFill>
                <a:schemeClr val="bg1"/>
              </a:solidFill>
            </a:rPr>
            <a:t>bilmadi</a:t>
          </a:r>
          <a:r>
            <a:rPr lang="en-US" sz="1500" kern="1200" dirty="0" smtClean="0">
              <a:solidFill>
                <a:schemeClr val="bg1"/>
              </a:solidFill>
            </a:rPr>
            <a:t> </a:t>
          </a:r>
          <a:r>
            <a:rPr lang="en-US" sz="1500" b="1" kern="1200" dirty="0" err="1" smtClean="0">
              <a:solidFill>
                <a:schemeClr val="bg1"/>
              </a:solidFill>
            </a:rPr>
            <a:t>va</a:t>
          </a:r>
          <a:r>
            <a:rPr lang="en-US" sz="1500" kern="1200" dirty="0" smtClean="0">
              <a:solidFill>
                <a:schemeClr val="bg1"/>
              </a:solidFill>
            </a:rPr>
            <a:t> </a:t>
          </a:r>
          <a:r>
            <a:rPr lang="en-US" sz="1500" kern="1200" dirty="0" err="1" smtClean="0">
              <a:solidFill>
                <a:schemeClr val="bg1"/>
              </a:solidFill>
            </a:rPr>
            <a:t>yig‘laganicha</a:t>
          </a:r>
          <a:r>
            <a:rPr lang="en-US" sz="1500" kern="1200" dirty="0" smtClean="0">
              <a:solidFill>
                <a:schemeClr val="bg1"/>
              </a:solidFill>
            </a:rPr>
            <a:t> </a:t>
          </a:r>
          <a:r>
            <a:rPr lang="en-US" sz="1500" kern="1200" dirty="0" err="1" smtClean="0">
              <a:solidFill>
                <a:schemeClr val="bg1"/>
              </a:solidFill>
            </a:rPr>
            <a:t>narigi</a:t>
          </a:r>
          <a:r>
            <a:rPr lang="en-US" sz="1500" kern="1200" dirty="0" smtClean="0">
              <a:solidFill>
                <a:schemeClr val="bg1"/>
              </a:solidFill>
            </a:rPr>
            <a:t> </a:t>
          </a:r>
          <a:r>
            <a:rPr lang="en-US" sz="1500" kern="1200" dirty="0" err="1" smtClean="0">
              <a:solidFill>
                <a:schemeClr val="bg1"/>
              </a:solidFill>
            </a:rPr>
            <a:t>uyga</a:t>
          </a:r>
          <a:r>
            <a:rPr lang="en-US" sz="1500" kern="1200" dirty="0" smtClean="0">
              <a:solidFill>
                <a:schemeClr val="bg1"/>
              </a:solidFill>
            </a:rPr>
            <a:t> </a:t>
          </a:r>
          <a:r>
            <a:rPr lang="en-US" sz="1500" kern="1200" dirty="0" err="1" smtClean="0">
              <a:solidFill>
                <a:schemeClr val="bg1"/>
              </a:solidFill>
            </a:rPr>
            <a:t>kirib</a:t>
          </a:r>
          <a:r>
            <a:rPr lang="en-US" sz="1500" kern="1200" dirty="0" smtClean="0">
              <a:solidFill>
                <a:schemeClr val="bg1"/>
              </a:solidFill>
            </a:rPr>
            <a:t> </a:t>
          </a:r>
          <a:r>
            <a:rPr lang="en-US" sz="1500" kern="1200" dirty="0" err="1" smtClean="0">
              <a:solidFill>
                <a:schemeClr val="bg1"/>
              </a:solidFill>
            </a:rPr>
            <a:t>ketdi</a:t>
          </a:r>
          <a:r>
            <a:rPr lang="en-US" sz="1500" kern="1200" dirty="0" smtClean="0">
              <a:solidFill>
                <a:schemeClr val="bg1"/>
              </a:solidFill>
            </a:rPr>
            <a:t>.</a:t>
          </a:r>
          <a:endParaRPr lang="ru-RU" sz="1500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1"/>
              </a:solidFill>
            </a:rPr>
            <a:t>U </a:t>
          </a:r>
          <a:r>
            <a:rPr lang="en-US" sz="1500" kern="1200" dirty="0" err="1" smtClean="0">
              <a:solidFill>
                <a:schemeClr val="bg1"/>
              </a:solidFill>
            </a:rPr>
            <a:t>davra</a:t>
          </a:r>
          <a:r>
            <a:rPr lang="en-US" sz="1500" kern="1200" dirty="0" smtClean="0">
              <a:solidFill>
                <a:schemeClr val="bg1"/>
              </a:solidFill>
            </a:rPr>
            <a:t> </a:t>
          </a:r>
          <a:r>
            <a:rPr lang="en-US" sz="1500" kern="1200" dirty="0" err="1" smtClean="0">
              <a:solidFill>
                <a:schemeClr val="bg1"/>
              </a:solidFill>
            </a:rPr>
            <a:t>o‘rtasida</a:t>
          </a:r>
          <a:r>
            <a:rPr lang="en-US" sz="1500" kern="1200" dirty="0" smtClean="0">
              <a:solidFill>
                <a:schemeClr val="bg1"/>
              </a:solidFill>
            </a:rPr>
            <a:t> </a:t>
          </a:r>
          <a:r>
            <a:rPr lang="en-US" sz="1500" kern="1200" dirty="0" err="1" smtClean="0">
              <a:solidFill>
                <a:schemeClr val="bg1"/>
              </a:solidFill>
            </a:rPr>
            <a:t>o‘tirdi</a:t>
          </a:r>
          <a:r>
            <a:rPr lang="en-US" sz="1500" kern="1200" dirty="0" smtClean="0">
              <a:solidFill>
                <a:schemeClr val="bg1"/>
              </a:solidFill>
            </a:rPr>
            <a:t>-</a:t>
          </a:r>
          <a:r>
            <a:rPr lang="en-US" sz="1500" b="1" kern="1200" dirty="0" smtClean="0">
              <a:solidFill>
                <a:schemeClr val="bg1"/>
              </a:solidFill>
            </a:rPr>
            <a:t>da</a:t>
          </a:r>
          <a:r>
            <a:rPr lang="en-US" sz="1500" kern="1200" dirty="0" smtClean="0">
              <a:solidFill>
                <a:schemeClr val="bg1"/>
              </a:solidFill>
            </a:rPr>
            <a:t>, </a:t>
          </a:r>
          <a:r>
            <a:rPr lang="en-US" sz="1500" kern="1200" dirty="0" err="1" smtClean="0">
              <a:solidFill>
                <a:schemeClr val="bg1"/>
              </a:solidFill>
            </a:rPr>
            <a:t>so‘zlay</a:t>
          </a:r>
          <a:r>
            <a:rPr lang="en-US" sz="1500" kern="1200" dirty="0" smtClean="0">
              <a:solidFill>
                <a:schemeClr val="bg1"/>
              </a:solidFill>
            </a:rPr>
            <a:t> </a:t>
          </a:r>
          <a:r>
            <a:rPr lang="en-US" sz="1500" kern="1200" dirty="0" err="1" smtClean="0">
              <a:solidFill>
                <a:schemeClr val="bg1"/>
              </a:solidFill>
            </a:rPr>
            <a:t>boshladi</a:t>
          </a:r>
          <a:r>
            <a:rPr lang="en-US" sz="1500" kern="1200" dirty="0" smtClean="0">
              <a:solidFill>
                <a:schemeClr val="bg1"/>
              </a:solidFill>
            </a:rPr>
            <a:t>.</a:t>
          </a:r>
          <a:endParaRPr lang="ru-RU" sz="1500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err="1" smtClean="0">
              <a:solidFill>
                <a:schemeClr val="bg1"/>
              </a:solidFill>
            </a:rPr>
            <a:t>Goh</a:t>
          </a:r>
          <a:r>
            <a:rPr lang="en-US" sz="1500" kern="1200" dirty="0" smtClean="0">
              <a:solidFill>
                <a:schemeClr val="bg1"/>
              </a:solidFill>
            </a:rPr>
            <a:t> </a:t>
          </a:r>
          <a:r>
            <a:rPr lang="en-US" sz="1500" kern="1200" dirty="0" err="1" smtClean="0">
              <a:solidFill>
                <a:schemeClr val="bg1"/>
              </a:solidFill>
            </a:rPr>
            <a:t>yomg‘ir</a:t>
          </a:r>
          <a:r>
            <a:rPr lang="en-US" sz="1500" kern="1200" dirty="0" smtClean="0">
              <a:solidFill>
                <a:schemeClr val="bg1"/>
              </a:solidFill>
            </a:rPr>
            <a:t> </a:t>
          </a:r>
          <a:r>
            <a:rPr lang="en-US" sz="1500" kern="1200" dirty="0" err="1" smtClean="0">
              <a:solidFill>
                <a:schemeClr val="bg1"/>
              </a:solidFill>
            </a:rPr>
            <a:t>yog‘adi</a:t>
          </a:r>
          <a:r>
            <a:rPr lang="en-US" sz="1500" kern="1200" dirty="0" smtClean="0">
              <a:solidFill>
                <a:schemeClr val="bg1"/>
              </a:solidFill>
            </a:rPr>
            <a:t>, </a:t>
          </a:r>
          <a:r>
            <a:rPr lang="en-US" sz="1500" b="1" kern="1200" dirty="0" err="1" smtClean="0">
              <a:solidFill>
                <a:schemeClr val="bg1"/>
              </a:solidFill>
            </a:rPr>
            <a:t>goh</a:t>
          </a:r>
          <a:r>
            <a:rPr lang="en-US" sz="1500" kern="1200" dirty="0" smtClean="0">
              <a:solidFill>
                <a:schemeClr val="bg1"/>
              </a:solidFill>
            </a:rPr>
            <a:t> </a:t>
          </a:r>
          <a:r>
            <a:rPr lang="en-US" sz="1500" kern="1200" dirty="0" err="1" smtClean="0">
              <a:solidFill>
                <a:schemeClr val="bg1"/>
              </a:solidFill>
            </a:rPr>
            <a:t>shamol</a:t>
          </a:r>
          <a:r>
            <a:rPr lang="en-US" sz="1500" kern="1200" dirty="0" smtClean="0">
              <a:solidFill>
                <a:schemeClr val="bg1"/>
              </a:solidFill>
            </a:rPr>
            <a:t> </a:t>
          </a:r>
          <a:r>
            <a:rPr lang="en-US" sz="1500" kern="1200" dirty="0" err="1" smtClean="0">
              <a:solidFill>
                <a:schemeClr val="bg1"/>
              </a:solidFill>
            </a:rPr>
            <a:t>avjiga</a:t>
          </a:r>
          <a:r>
            <a:rPr lang="en-US" sz="1500" kern="1200" dirty="0" smtClean="0">
              <a:solidFill>
                <a:schemeClr val="bg1"/>
              </a:solidFill>
            </a:rPr>
            <a:t> </a:t>
          </a:r>
          <a:r>
            <a:rPr lang="en-US" sz="1500" kern="1200" dirty="0" err="1" smtClean="0">
              <a:solidFill>
                <a:schemeClr val="bg1"/>
              </a:solidFill>
            </a:rPr>
            <a:t>chiqadi</a:t>
          </a:r>
          <a:r>
            <a:rPr lang="en-US" sz="1500" kern="1200" dirty="0" smtClean="0">
              <a:solidFill>
                <a:schemeClr val="bg1"/>
              </a:solidFill>
            </a:rPr>
            <a:t>.</a:t>
          </a:r>
          <a:endParaRPr lang="ru-RU" sz="1500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solidFill>
              <a:schemeClr val="bg1"/>
            </a:solidFill>
          </a:endParaRPr>
        </a:p>
      </dsp:txBody>
      <dsp:txXfrm>
        <a:off x="2972368" y="466502"/>
        <a:ext cx="2607316" cy="20587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5.tm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tmp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7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95747"/>
            <a:ext cx="3297491" cy="385275"/>
          </a:xfrm>
          <a:prstGeom prst="rect">
            <a:avLst/>
          </a:prstGeom>
        </p:spPr>
        <p:txBody>
          <a:bodyPr vert="horz" wrap="square" lIns="0" tIns="14582" rIns="0" bIns="0" rtlCol="0" anchor="ctr">
            <a:spAutoFit/>
          </a:bodyPr>
          <a:lstStyle/>
          <a:p>
            <a:pPr marL="12680" algn="l">
              <a:spcBef>
                <a:spcPts val="114"/>
              </a:spcBef>
            </a:pP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52302" y="1275695"/>
            <a:ext cx="2802859" cy="796350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8386">
              <a:lnSpc>
                <a:spcPts val="1952"/>
              </a:lnSpc>
              <a:spcBef>
                <a:spcPts val="110"/>
              </a:spcBef>
            </a:pPr>
            <a:r>
              <a:rPr sz="1800" b="1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18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1800" b="1" dirty="0">
              <a:latin typeface="Arial"/>
              <a:cs typeface="Arial"/>
            </a:endParaRPr>
          </a:p>
          <a:p>
            <a:pPr marL="18386" algn="ctr">
              <a:lnSpc>
                <a:spcPts val="1952"/>
              </a:lnSpc>
              <a:spcBef>
                <a:spcPts val="110"/>
              </a:spcBef>
            </a:pPr>
            <a:r>
              <a:rPr lang="en-US" sz="1600" b="1" dirty="0" smtClean="0">
                <a:solidFill>
                  <a:srgbClr val="6600CC"/>
                </a:solidFill>
                <a:latin typeface="Arial"/>
                <a:cs typeface="Arial"/>
              </a:rPr>
              <a:t>BOG‘LANGAN QO‘SHMA GAP HAQIDA MA’LUMOT</a:t>
            </a:r>
            <a:endParaRPr sz="2400" b="1" dirty="0">
              <a:solidFill>
                <a:srgbClr val="6600CC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79425" y="1249368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>
              <a:solidFill>
                <a:srgbClr val="FF0000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79425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696152" y="227771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696152" y="227771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918039" y="248656"/>
            <a:ext cx="173101" cy="354560"/>
          </a:xfrm>
          <a:prstGeom prst="rect">
            <a:avLst/>
          </a:prstGeom>
        </p:spPr>
        <p:txBody>
          <a:bodyPr vert="horz" wrap="square" lIns="0" tIns="15851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00" b="1" spc="10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864206" y="541152"/>
            <a:ext cx="373981" cy="212219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-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8" name="object 31">
            <a:extLst>
              <a:ext uri="{FF2B5EF4-FFF2-40B4-BE49-F238E27FC236}">
                <a16:creationId xmlns:a16="http://schemas.microsoft.com/office/drawing/2014/main" xmlns="" id="{BC8F1164-A289-48D4-AEC4-40658F674A49}"/>
              </a:ext>
            </a:extLst>
          </p:cNvPr>
          <p:cNvSpPr/>
          <p:nvPr/>
        </p:nvSpPr>
        <p:spPr>
          <a:xfrm>
            <a:off x="351126" y="354808"/>
            <a:ext cx="127505" cy="191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2">
            <a:extLst>
              <a:ext uri="{FF2B5EF4-FFF2-40B4-BE49-F238E27FC236}">
                <a16:creationId xmlns:a16="http://schemas.microsoft.com/office/drawing/2014/main" xmlns="" id="{49FE2CF4-A9A0-4140-9251-96D8BF915208}"/>
              </a:ext>
            </a:extLst>
          </p:cNvPr>
          <p:cNvSpPr/>
          <p:nvPr/>
        </p:nvSpPr>
        <p:spPr>
          <a:xfrm>
            <a:off x="505955" y="318381"/>
            <a:ext cx="127504" cy="227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3">
            <a:extLst>
              <a:ext uri="{FF2B5EF4-FFF2-40B4-BE49-F238E27FC236}">
                <a16:creationId xmlns:a16="http://schemas.microsoft.com/office/drawing/2014/main" xmlns="" id="{49DFBA1F-0A76-4DB2-9FAB-483643A8F5FB}"/>
              </a:ext>
            </a:extLst>
          </p:cNvPr>
          <p:cNvSpPr/>
          <p:nvPr/>
        </p:nvSpPr>
        <p:spPr>
          <a:xfrm>
            <a:off x="660784" y="391241"/>
            <a:ext cx="127505" cy="1548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4">
            <a:extLst>
              <a:ext uri="{FF2B5EF4-FFF2-40B4-BE49-F238E27FC236}">
                <a16:creationId xmlns:a16="http://schemas.microsoft.com/office/drawing/2014/main" xmlns="" id="{DFED3FC3-45FA-499E-8D0C-D4F351190BAC}"/>
              </a:ext>
            </a:extLst>
          </p:cNvPr>
          <p:cNvSpPr/>
          <p:nvPr/>
        </p:nvSpPr>
        <p:spPr>
          <a:xfrm>
            <a:off x="469524" y="573392"/>
            <a:ext cx="245902" cy="1639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71413" y="2916188"/>
            <a:ext cx="568127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27" y="1043980"/>
            <a:ext cx="1692906" cy="21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"/>
          <p:cNvSpPr txBox="1"/>
          <p:nvPr/>
        </p:nvSpPr>
        <p:spPr>
          <a:xfrm>
            <a:off x="467457" y="2321540"/>
            <a:ext cx="3547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err="1" smtClean="0">
                <a:solidFill>
                  <a:srgbClr val="000000"/>
                </a:solidFill>
              </a:rPr>
              <a:t>Umirov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Javlon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Muxamedovich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Toshkent </a:t>
            </a:r>
            <a:r>
              <a:rPr lang="en-US" sz="1400" i="1" dirty="0" err="1" smtClean="0">
                <a:solidFill>
                  <a:srgbClr val="000000"/>
                </a:solidFill>
              </a:rPr>
              <a:t>viloyati</a:t>
            </a:r>
            <a:r>
              <a:rPr lang="en-US" sz="1400" i="1" dirty="0" smtClean="0">
                <a:solidFill>
                  <a:srgbClr val="000000"/>
                </a:solidFill>
              </a:rPr>
              <a:t> 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Chirchiq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tumani</a:t>
            </a:r>
            <a:r>
              <a:rPr lang="en-US" sz="1400" i="1" dirty="0" smtClean="0">
                <a:solidFill>
                  <a:srgbClr val="000000"/>
                </a:solidFill>
              </a:rPr>
              <a:t> 21-umumiy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ta’lim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maktabi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o‘qituvchisi</a:t>
            </a:r>
            <a:endParaRPr lang="ru-RU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 animBg="1"/>
      <p:bldP spid="20" grpId="0" animBg="1"/>
      <p:bldP spid="21" grpId="0" animBg="1"/>
      <p:bldP spid="22" grpId="0"/>
      <p:bldP spid="23" grpId="0"/>
      <p:bldP spid="18" grpId="0" animBg="1"/>
      <p:bldP spid="26" grpId="0" animBg="1"/>
      <p:bldP spid="27" grpId="0" animBg="1"/>
      <p:bldP spid="28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422" y="81656"/>
            <a:ext cx="5436604" cy="386260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40-mashq. </a:t>
            </a:r>
            <a:r>
              <a:rPr lang="en-US" sz="1600" dirty="0" err="1">
                <a:solidFill>
                  <a:schemeClr val="tx1"/>
                </a:solidFill>
              </a:rPr>
              <a:t>O‘qing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Berilgan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gaplardagi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bog‘lovchi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vositalarni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aniqlang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504" y="587539"/>
            <a:ext cx="560553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1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Sarbon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shundog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‘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dedi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quchog‘ini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ochib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Abu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Bakr</a:t>
            </a:r>
            <a:endParaRPr lang="en-US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tomon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kela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boshladi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2.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To‘lagan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ro‘molchasini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cho‘ntagidan</a:t>
            </a:r>
            <a:endParaRPr lang="en-US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oldi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boshqatdan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qatladi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yana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cho‘ntagiga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solib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qo‘ydi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it-IT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Uzun bir yog‘och topdi-</a:t>
            </a:r>
            <a:r>
              <a:rPr lang="it-IT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it-IT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asta olmani o‘ziga tomon </a:t>
            </a:r>
            <a:r>
              <a:rPr lang="it-IT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</a:t>
            </a:r>
          </a:p>
          <a:p>
            <a:pPr algn="just"/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it-IT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hayday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it-IT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boshladi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ammo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olma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quvlik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qilib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yigitni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aldar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yog‘och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uchi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tegishi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bilanoq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suvga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sho‘ng‘ib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yana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qochib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qolardi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                                     4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Yo‘q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faqat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meni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bilishmaydi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lekin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boshqalarni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jumladan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seni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yaxshi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bilishadi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Hujrasiga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qaytdi-</a:t>
            </a:r>
            <a:r>
              <a:rPr lang="en-US" sz="15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yu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o‘ylay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boshladi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6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Asalxon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e’tibor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tingladi-</a:t>
            </a:r>
            <a:r>
              <a:rPr lang="en-US" sz="15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yu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berish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o‘rniga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indamay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yo‘lida </a:t>
            </a:r>
            <a:r>
              <a:rPr lang="pt-BR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keta berdi. (Muhammad Ali)</a:t>
            </a:r>
            <a:endParaRPr lang="ru-RU" sz="15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8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422" y="81656"/>
            <a:ext cx="5436604" cy="386260"/>
          </a:xfrm>
        </p:spPr>
        <p:txBody>
          <a:bodyPr>
            <a:noAutofit/>
          </a:bodyPr>
          <a:lstStyle/>
          <a:p>
            <a:r>
              <a:rPr lang="en-US" sz="1600" dirty="0"/>
              <a:t>41-mashq. </a:t>
            </a:r>
            <a:r>
              <a:rPr lang="en-US" sz="1600" dirty="0" err="1"/>
              <a:t>Berilgan</a:t>
            </a:r>
            <a:r>
              <a:rPr lang="en-US" sz="1600" dirty="0"/>
              <a:t> </a:t>
            </a:r>
            <a:r>
              <a:rPr lang="en-US" sz="1600" dirty="0" err="1"/>
              <a:t>fe’llar</a:t>
            </a:r>
            <a:r>
              <a:rPr lang="en-US" sz="1600" dirty="0"/>
              <a:t> </a:t>
            </a:r>
            <a:r>
              <a:rPr lang="en-US" sz="1600" dirty="0" err="1"/>
              <a:t>ishtirokida</a:t>
            </a:r>
            <a:r>
              <a:rPr lang="en-US" sz="1600" dirty="0"/>
              <a:t> </a:t>
            </a:r>
            <a:r>
              <a:rPr lang="en-US" sz="1600" dirty="0" err="1"/>
              <a:t>bog‘langan</a:t>
            </a:r>
            <a:r>
              <a:rPr lang="en-US" sz="1600" dirty="0"/>
              <a:t> </a:t>
            </a:r>
            <a:r>
              <a:rPr lang="en-US" sz="1600" dirty="0" err="1"/>
              <a:t>qo‘shma</a:t>
            </a:r>
            <a:r>
              <a:rPr lang="en-US" sz="1600" dirty="0"/>
              <a:t> </a:t>
            </a:r>
            <a:r>
              <a:rPr lang="en-US" sz="1600" dirty="0" err="1" smtClean="0"/>
              <a:t>gaplar</a:t>
            </a:r>
            <a:r>
              <a:rPr lang="en-US" sz="1600" dirty="0" smtClean="0"/>
              <a:t> </a:t>
            </a:r>
            <a:r>
              <a:rPr lang="en-US" sz="1600" dirty="0" err="1" smtClean="0"/>
              <a:t>hosil</a:t>
            </a:r>
            <a:r>
              <a:rPr lang="en-US" sz="1600" dirty="0" smtClean="0"/>
              <a:t> </a:t>
            </a:r>
            <a:r>
              <a:rPr lang="en-US" sz="1600" dirty="0" err="1"/>
              <a:t>qiling</a:t>
            </a:r>
            <a:r>
              <a:rPr lang="en-US" sz="1600" dirty="0"/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94044176"/>
              </p:ext>
            </p:extLst>
          </p:nvPr>
        </p:nvGraphicFramePr>
        <p:xfrm>
          <a:off x="2318911" y="791952"/>
          <a:ext cx="2937078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67657" y="1846650"/>
            <a:ext cx="3204356" cy="584775"/>
          </a:xfrm>
          <a:prstGeom prst="rect">
            <a:avLst/>
          </a:prstGeom>
          <a:solidFill>
            <a:srgbClr val="FFFFC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Vaqt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o‘tib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buvamning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sochlari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oqardi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va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asta-sekin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to‘kildi</a:t>
            </a:r>
            <a:r>
              <a:rPr lang="en-US" sz="1600" dirty="0" smtClean="0">
                <a:solidFill>
                  <a:schemeClr val="bg1"/>
                </a:solidFill>
              </a:rPr>
              <a:t>. 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7" y="899964"/>
            <a:ext cx="1856795" cy="1431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527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422" y="81656"/>
            <a:ext cx="5436604" cy="386260"/>
          </a:xfrm>
        </p:spPr>
        <p:txBody>
          <a:bodyPr>
            <a:noAutofit/>
          </a:bodyPr>
          <a:lstStyle/>
          <a:p>
            <a:r>
              <a:rPr lang="en-US" sz="1600" dirty="0"/>
              <a:t>41-mashq. </a:t>
            </a:r>
            <a:r>
              <a:rPr lang="en-US" sz="1600" dirty="0" err="1"/>
              <a:t>Berilgan</a:t>
            </a:r>
            <a:r>
              <a:rPr lang="en-US" sz="1600" dirty="0"/>
              <a:t> </a:t>
            </a:r>
            <a:r>
              <a:rPr lang="en-US" sz="1600" dirty="0" err="1"/>
              <a:t>fe’llar</a:t>
            </a:r>
            <a:r>
              <a:rPr lang="en-US" sz="1600" dirty="0"/>
              <a:t> </a:t>
            </a:r>
            <a:r>
              <a:rPr lang="en-US" sz="1600" dirty="0" err="1"/>
              <a:t>ishtirokida</a:t>
            </a:r>
            <a:r>
              <a:rPr lang="en-US" sz="1600" dirty="0"/>
              <a:t> </a:t>
            </a:r>
            <a:r>
              <a:rPr lang="en-US" sz="1600" dirty="0" err="1"/>
              <a:t>bog‘langan</a:t>
            </a:r>
            <a:r>
              <a:rPr lang="en-US" sz="1600" dirty="0"/>
              <a:t> </a:t>
            </a:r>
            <a:r>
              <a:rPr lang="en-US" sz="1600" dirty="0" err="1"/>
              <a:t>qo‘shma</a:t>
            </a:r>
            <a:r>
              <a:rPr lang="en-US" sz="1600" dirty="0"/>
              <a:t> </a:t>
            </a:r>
            <a:r>
              <a:rPr lang="en-US" sz="1600" dirty="0" err="1" smtClean="0"/>
              <a:t>gaplar</a:t>
            </a:r>
            <a:r>
              <a:rPr lang="en-US" sz="1600" dirty="0" smtClean="0"/>
              <a:t> </a:t>
            </a:r>
            <a:r>
              <a:rPr lang="en-US" sz="1600" dirty="0" err="1" smtClean="0"/>
              <a:t>hosil</a:t>
            </a:r>
            <a:r>
              <a:rPr lang="en-US" sz="1600" dirty="0" smtClean="0"/>
              <a:t> </a:t>
            </a:r>
            <a:r>
              <a:rPr lang="en-US" sz="1600" dirty="0" err="1"/>
              <a:t>qiling</a:t>
            </a:r>
            <a:r>
              <a:rPr lang="en-US" sz="1600" dirty="0"/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62157124"/>
              </p:ext>
            </p:extLst>
          </p:nvPr>
        </p:nvGraphicFramePr>
        <p:xfrm>
          <a:off x="797937" y="667719"/>
          <a:ext cx="3839633" cy="102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3423" y="1872071"/>
            <a:ext cx="5436604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3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Nigoron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nasib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qilmadi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4. </a:t>
            </a:r>
            <a:r>
              <a:rPr lang="en-US" sz="1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Hayron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nafasi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tiqildi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5. 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Yiqildi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shikastlandi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6. </a:t>
            </a:r>
            <a:r>
              <a:rPr lang="en-US" sz="1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Azoblandi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qiynaldi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7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Kezdi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uyg‘ondi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8. 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Aynidi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yog‘a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boshladi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9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Qo‘msadi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yig‘ladi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10. </a:t>
            </a:r>
            <a:r>
              <a:rPr lang="en-US" sz="1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Yuraverdi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g‘oyib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8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189668"/>
            <a:ext cx="5605533" cy="386260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42-mashq. </a:t>
            </a:r>
            <a:r>
              <a:rPr lang="en-US" sz="1600" dirty="0" err="1">
                <a:solidFill>
                  <a:schemeClr val="tx1"/>
                </a:solidFill>
              </a:rPr>
              <a:t>Gaplarni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o‘qing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bog‘langan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qo‘shma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gaplarni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aniqlang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Sodda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gaplarning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o‘zaro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bog‘lanishini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izohlang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37"/>
          <a:stretch/>
        </p:blipFill>
        <p:spPr>
          <a:xfrm>
            <a:off x="82503" y="575928"/>
            <a:ext cx="5594443" cy="2592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436" y="674065"/>
            <a:ext cx="53895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 1</a:t>
            </a:r>
            <a:r>
              <a:rPr lang="en-US" sz="1600" dirty="0"/>
              <a:t>. </a:t>
            </a:r>
            <a:r>
              <a:rPr lang="en-US" sz="1600" dirty="0" err="1"/>
              <a:t>Goh</a:t>
            </a:r>
            <a:r>
              <a:rPr lang="en-US" sz="1600" dirty="0"/>
              <a:t> </a:t>
            </a:r>
            <a:r>
              <a:rPr lang="en-US" sz="1600" dirty="0" err="1"/>
              <a:t>kechalari</a:t>
            </a:r>
            <a:r>
              <a:rPr lang="en-US" sz="1600" dirty="0"/>
              <a:t> </a:t>
            </a:r>
            <a:r>
              <a:rPr lang="en-US" sz="1600" dirty="0" err="1"/>
              <a:t>shamol</a:t>
            </a:r>
            <a:r>
              <a:rPr lang="en-US" sz="1600" dirty="0"/>
              <a:t> </a:t>
            </a:r>
            <a:r>
              <a:rPr lang="en-US" sz="1600" dirty="0" err="1"/>
              <a:t>bo‘riday</a:t>
            </a:r>
            <a:r>
              <a:rPr lang="en-US" sz="1600" dirty="0"/>
              <a:t> </a:t>
            </a:r>
            <a:r>
              <a:rPr lang="en-US" sz="1600" dirty="0" err="1"/>
              <a:t>uvullab</a:t>
            </a:r>
            <a:r>
              <a:rPr lang="en-US" sz="1600" dirty="0"/>
              <a:t> </a:t>
            </a:r>
            <a:r>
              <a:rPr lang="en-US" sz="1600" dirty="0" err="1"/>
              <a:t>chiqardi</a:t>
            </a:r>
            <a:r>
              <a:rPr lang="en-US" sz="1600" dirty="0"/>
              <a:t>, </a:t>
            </a:r>
            <a:r>
              <a:rPr lang="en-US" sz="1600" dirty="0" smtClean="0"/>
              <a:t>                 </a:t>
            </a:r>
            <a:r>
              <a:rPr lang="en-US" sz="1600" dirty="0" err="1" smtClean="0"/>
              <a:t>goh</a:t>
            </a:r>
            <a:r>
              <a:rPr lang="en-US" sz="1600" dirty="0" smtClean="0"/>
              <a:t> </a:t>
            </a:r>
            <a:r>
              <a:rPr lang="en-US" sz="1600" dirty="0" err="1" smtClean="0"/>
              <a:t>sharros</a:t>
            </a:r>
            <a:r>
              <a:rPr lang="en-US" sz="1600" dirty="0" smtClean="0"/>
              <a:t> </a:t>
            </a:r>
            <a:r>
              <a:rPr lang="en-US" sz="1600" dirty="0" err="1"/>
              <a:t>yomg‘ir</a:t>
            </a:r>
            <a:r>
              <a:rPr lang="en-US" sz="1600" dirty="0"/>
              <a:t> </a:t>
            </a:r>
            <a:r>
              <a:rPr lang="en-US" sz="1600" dirty="0" err="1"/>
              <a:t>quyib</a:t>
            </a:r>
            <a:r>
              <a:rPr lang="en-US" sz="1600" dirty="0"/>
              <a:t> </a:t>
            </a:r>
            <a:r>
              <a:rPr lang="en-US" sz="1600" dirty="0" err="1"/>
              <a:t>qolardi</a:t>
            </a:r>
            <a:r>
              <a:rPr lang="en-US" sz="1600" dirty="0"/>
              <a:t>. (E. </a:t>
            </a:r>
            <a:r>
              <a:rPr lang="en-US" sz="1600" dirty="0" err="1"/>
              <a:t>Usmonov</a:t>
            </a:r>
            <a:r>
              <a:rPr lang="en-US" sz="1600" dirty="0"/>
              <a:t>) </a:t>
            </a:r>
            <a:r>
              <a:rPr lang="en-US" sz="1600" dirty="0" smtClean="0"/>
              <a:t>                                                                                                             2</a:t>
            </a:r>
            <a:r>
              <a:rPr lang="en-US" sz="1600" dirty="0"/>
              <a:t>. </a:t>
            </a:r>
            <a:r>
              <a:rPr lang="en-US" sz="1600" dirty="0" err="1"/>
              <a:t>Vijdonli</a:t>
            </a:r>
            <a:r>
              <a:rPr lang="en-US" sz="1600" dirty="0"/>
              <a:t> </a:t>
            </a:r>
            <a:r>
              <a:rPr lang="en-US" sz="1600" dirty="0" err="1" smtClean="0"/>
              <a:t>kishini</a:t>
            </a:r>
            <a:r>
              <a:rPr lang="en-US" sz="1600" dirty="0" smtClean="0"/>
              <a:t> </a:t>
            </a:r>
            <a:r>
              <a:rPr lang="en-US" sz="1600" dirty="0" err="1" smtClean="0"/>
              <a:t>ta’qib</a:t>
            </a:r>
            <a:r>
              <a:rPr lang="en-US" sz="1600" dirty="0" smtClean="0"/>
              <a:t> </a:t>
            </a:r>
            <a:r>
              <a:rPr lang="en-US" sz="1600" dirty="0" err="1"/>
              <a:t>etish</a:t>
            </a:r>
            <a:r>
              <a:rPr lang="en-US" sz="1600" dirty="0"/>
              <a:t> </a:t>
            </a:r>
            <a:r>
              <a:rPr lang="en-US" sz="1600" dirty="0" err="1"/>
              <a:t>mumkin</a:t>
            </a:r>
            <a:r>
              <a:rPr lang="en-US" sz="1600" dirty="0"/>
              <a:t>, ammo </a:t>
            </a:r>
            <a:r>
              <a:rPr lang="en-US" sz="1600" dirty="0" err="1"/>
              <a:t>sharmanda</a:t>
            </a:r>
            <a:r>
              <a:rPr lang="en-US" sz="1600" dirty="0"/>
              <a:t> </a:t>
            </a:r>
            <a:r>
              <a:rPr lang="en-US" sz="1600" dirty="0" err="1"/>
              <a:t>qilish</a:t>
            </a:r>
            <a:r>
              <a:rPr lang="en-US" sz="1600" dirty="0"/>
              <a:t> </a:t>
            </a:r>
            <a:r>
              <a:rPr lang="en-US" sz="1600" dirty="0" err="1"/>
              <a:t>mumkin</a:t>
            </a:r>
            <a:r>
              <a:rPr lang="en-US" sz="1600" dirty="0"/>
              <a:t> </a:t>
            </a:r>
            <a:r>
              <a:rPr lang="en-US" sz="1600" dirty="0" err="1"/>
              <a:t>emas</a:t>
            </a:r>
            <a:r>
              <a:rPr lang="en-US" sz="1600" dirty="0" smtClean="0"/>
              <a:t>. </a:t>
            </a:r>
            <a:r>
              <a:rPr lang="it-IT" sz="1600" dirty="0" smtClean="0"/>
              <a:t>(</a:t>
            </a:r>
            <a:r>
              <a:rPr lang="it-IT" sz="1600" i="1" dirty="0"/>
              <a:t>F. Volter</a:t>
            </a:r>
            <a:r>
              <a:rPr lang="it-IT" sz="1600" dirty="0"/>
              <a:t>) 3. Uning so‘zlari jonli chiqdi-yu, lekin savollar </a:t>
            </a:r>
            <a:r>
              <a:rPr lang="it-IT" sz="1600" dirty="0" smtClean="0"/>
              <a:t>shoshirib </a:t>
            </a:r>
            <a:r>
              <a:rPr lang="en-US" sz="1600" dirty="0" err="1" smtClean="0"/>
              <a:t>qo‘ydi</a:t>
            </a:r>
            <a:r>
              <a:rPr lang="en-US" sz="1600" dirty="0"/>
              <a:t>. (</a:t>
            </a:r>
            <a:r>
              <a:rPr lang="en-US" sz="1600" i="1" dirty="0"/>
              <a:t>Hakim </a:t>
            </a:r>
            <a:r>
              <a:rPr lang="en-US" sz="1600" i="1" dirty="0" err="1"/>
              <a:t>Nazir</a:t>
            </a:r>
            <a:r>
              <a:rPr lang="en-US" sz="1600" dirty="0"/>
              <a:t>) </a:t>
            </a:r>
            <a:r>
              <a:rPr lang="en-US" sz="1600" dirty="0" smtClean="0"/>
              <a:t>                                                          4</a:t>
            </a:r>
            <a:r>
              <a:rPr lang="en-US" sz="1600" dirty="0"/>
              <a:t>. </a:t>
            </a:r>
            <a:r>
              <a:rPr lang="en-US" sz="1600" dirty="0" err="1"/>
              <a:t>Oyim</a:t>
            </a:r>
            <a:r>
              <a:rPr lang="en-US" sz="1600" dirty="0"/>
              <a:t> </a:t>
            </a:r>
            <a:r>
              <a:rPr lang="en-US" sz="1600" dirty="0" err="1"/>
              <a:t>gapiryapti-yu</a:t>
            </a:r>
            <a:r>
              <a:rPr lang="en-US" sz="1600" dirty="0"/>
              <a:t>, </a:t>
            </a:r>
            <a:r>
              <a:rPr lang="en-US" sz="1600" dirty="0" err="1"/>
              <a:t>mening</a:t>
            </a:r>
            <a:r>
              <a:rPr lang="en-US" sz="1600" dirty="0"/>
              <a:t> </a:t>
            </a:r>
            <a:r>
              <a:rPr lang="en-US" sz="1600" dirty="0" err="1" smtClean="0"/>
              <a:t>ko‘zlarim</a:t>
            </a:r>
            <a:r>
              <a:rPr lang="en-US" sz="1600" dirty="0" smtClean="0"/>
              <a:t> </a:t>
            </a:r>
            <a:r>
              <a:rPr lang="en-US" sz="1600" dirty="0" err="1" smtClean="0"/>
              <a:t>Kimsan</a:t>
            </a:r>
            <a:r>
              <a:rPr lang="en-US" sz="1600" dirty="0"/>
              <a:t> </a:t>
            </a:r>
            <a:r>
              <a:rPr lang="en-US" sz="1600" dirty="0" err="1" smtClean="0"/>
              <a:t>akamda</a:t>
            </a:r>
            <a:r>
              <a:rPr lang="en-US" sz="1600" dirty="0"/>
              <a:t>. (</a:t>
            </a:r>
            <a:r>
              <a:rPr lang="en-US" sz="1600" i="1" dirty="0"/>
              <a:t>O‘. </a:t>
            </a:r>
            <a:r>
              <a:rPr lang="en-US" sz="1600" i="1" dirty="0" err="1"/>
              <a:t>Hoshimov</a:t>
            </a:r>
            <a:r>
              <a:rPr lang="en-US" sz="1600" dirty="0" smtClean="0"/>
              <a:t>) </a:t>
            </a:r>
            <a:r>
              <a:rPr lang="en-US" sz="1600" dirty="0"/>
              <a:t>5. </a:t>
            </a:r>
            <a:r>
              <a:rPr lang="en-US" sz="1600" dirty="0" err="1"/>
              <a:t>Umrlar</a:t>
            </a:r>
            <a:r>
              <a:rPr lang="en-US" sz="1600" dirty="0"/>
              <a:t> </a:t>
            </a:r>
            <a:r>
              <a:rPr lang="en-US" sz="1600" dirty="0" err="1"/>
              <a:t>o‘tar</a:t>
            </a:r>
            <a:r>
              <a:rPr lang="en-US" sz="1600" dirty="0"/>
              <a:t>-u, </a:t>
            </a:r>
            <a:r>
              <a:rPr lang="en-US" sz="1600" dirty="0" err="1" smtClean="0"/>
              <a:t>kitoblar</a:t>
            </a:r>
            <a:r>
              <a:rPr lang="en-US" sz="1600" dirty="0" smtClean="0"/>
              <a:t> </a:t>
            </a:r>
            <a:r>
              <a:rPr lang="en-US" sz="1600" dirty="0" err="1" smtClean="0"/>
              <a:t>yashar</a:t>
            </a:r>
            <a:r>
              <a:rPr lang="en-US" sz="1600" dirty="0"/>
              <a:t>. </a:t>
            </a:r>
            <a:r>
              <a:rPr lang="en-US" sz="1600" dirty="0" smtClean="0"/>
              <a:t>                                                 (</a:t>
            </a:r>
            <a:r>
              <a:rPr lang="en-US" sz="1600" i="1" dirty="0" err="1"/>
              <a:t>G‘afur</a:t>
            </a:r>
            <a:r>
              <a:rPr lang="en-US" sz="1600" i="1" dirty="0"/>
              <a:t> </a:t>
            </a:r>
            <a:r>
              <a:rPr lang="en-US" sz="1600" i="1" dirty="0" err="1"/>
              <a:t>G‘ulom</a:t>
            </a:r>
            <a:r>
              <a:rPr lang="en-US" sz="1600" dirty="0"/>
              <a:t>)</a:t>
            </a:r>
            <a:endParaRPr lang="ru-RU" sz="15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23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189668"/>
            <a:ext cx="5605533" cy="386260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42-mashq. </a:t>
            </a:r>
            <a:r>
              <a:rPr lang="en-US" sz="1600" dirty="0" err="1">
                <a:solidFill>
                  <a:schemeClr val="tx1"/>
                </a:solidFill>
              </a:rPr>
              <a:t>Gaplarni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o‘qing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bog‘langan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qo‘shma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gaplarni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aniqlang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Sodda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gaplarning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o‘zaro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bog‘lanishini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izohlang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426" y="674065"/>
            <a:ext cx="5400600" cy="206210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     1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b="1" dirty="0" err="1">
                <a:solidFill>
                  <a:srgbClr val="FF33CC"/>
                </a:solidFill>
              </a:rPr>
              <a:t>Goh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kechalari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shamol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bo‘riday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uvullab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chiqardi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smtClean="0">
                <a:solidFill>
                  <a:schemeClr val="bg1"/>
                </a:solidFill>
              </a:rPr>
              <a:t>                 </a:t>
            </a:r>
            <a:r>
              <a:rPr lang="en-US" sz="1600" b="1" dirty="0" err="1" smtClean="0">
                <a:solidFill>
                  <a:srgbClr val="FF33CC"/>
                </a:solidFill>
              </a:rPr>
              <a:t>goh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sharros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yomg‘ir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quyib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qolardi</a:t>
            </a:r>
            <a:r>
              <a:rPr lang="en-US" sz="1600" dirty="0">
                <a:solidFill>
                  <a:schemeClr val="bg1"/>
                </a:solidFill>
              </a:rPr>
              <a:t>. (E. </a:t>
            </a:r>
            <a:r>
              <a:rPr lang="en-US" sz="1600" dirty="0" err="1">
                <a:solidFill>
                  <a:schemeClr val="bg1"/>
                </a:solidFill>
              </a:rPr>
              <a:t>Usmonov</a:t>
            </a:r>
            <a:r>
              <a:rPr lang="en-US" sz="1600" dirty="0">
                <a:solidFill>
                  <a:schemeClr val="bg1"/>
                </a:solidFill>
              </a:rPr>
              <a:t>) </a:t>
            </a:r>
            <a:r>
              <a:rPr lang="en-US" sz="1600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2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Vijdonli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kishini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ta’qib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etish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mumkin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b="1" dirty="0">
                <a:solidFill>
                  <a:srgbClr val="FF33CC"/>
                </a:solidFill>
              </a:rPr>
              <a:t>ammo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sharmanda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qilish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mumkin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emas</a:t>
            </a:r>
            <a:r>
              <a:rPr lang="en-US" sz="1600" dirty="0" smtClean="0">
                <a:solidFill>
                  <a:schemeClr val="bg1"/>
                </a:solidFill>
              </a:rPr>
              <a:t>. </a:t>
            </a:r>
            <a:r>
              <a:rPr lang="it-IT" sz="1600" dirty="0" smtClean="0">
                <a:solidFill>
                  <a:schemeClr val="bg1"/>
                </a:solidFill>
              </a:rPr>
              <a:t>(</a:t>
            </a:r>
            <a:r>
              <a:rPr lang="it-IT" sz="1600" i="1" dirty="0">
                <a:solidFill>
                  <a:schemeClr val="bg1"/>
                </a:solidFill>
              </a:rPr>
              <a:t>F. Volter</a:t>
            </a:r>
            <a:r>
              <a:rPr lang="it-IT" sz="1600" dirty="0">
                <a:solidFill>
                  <a:schemeClr val="bg1"/>
                </a:solidFill>
              </a:rPr>
              <a:t>) 3. Uning so‘zlari jonli chiqdi-</a:t>
            </a:r>
            <a:r>
              <a:rPr lang="it-IT" sz="1600" b="1" dirty="0">
                <a:solidFill>
                  <a:srgbClr val="FF33CC"/>
                </a:solidFill>
              </a:rPr>
              <a:t>yu</a:t>
            </a:r>
            <a:r>
              <a:rPr lang="it-IT" sz="1600" dirty="0">
                <a:solidFill>
                  <a:schemeClr val="bg1"/>
                </a:solidFill>
              </a:rPr>
              <a:t>, </a:t>
            </a:r>
            <a:r>
              <a:rPr lang="it-IT" sz="1600" b="1" dirty="0">
                <a:solidFill>
                  <a:srgbClr val="FF33CC"/>
                </a:solidFill>
              </a:rPr>
              <a:t>lekin</a:t>
            </a:r>
            <a:r>
              <a:rPr lang="it-IT" sz="1600" dirty="0">
                <a:solidFill>
                  <a:schemeClr val="bg1"/>
                </a:solidFill>
              </a:rPr>
              <a:t> savollar </a:t>
            </a:r>
            <a:r>
              <a:rPr lang="it-IT" sz="1600" dirty="0" smtClean="0">
                <a:solidFill>
                  <a:schemeClr val="bg1"/>
                </a:solidFill>
              </a:rPr>
              <a:t>shoshirib </a:t>
            </a:r>
            <a:r>
              <a:rPr lang="en-US" sz="1600" dirty="0" err="1" smtClean="0">
                <a:solidFill>
                  <a:schemeClr val="bg1"/>
                </a:solidFill>
              </a:rPr>
              <a:t>qo‘ydi</a:t>
            </a:r>
            <a:r>
              <a:rPr lang="en-US" sz="1600" dirty="0">
                <a:solidFill>
                  <a:schemeClr val="bg1"/>
                </a:solidFill>
              </a:rPr>
              <a:t>. (</a:t>
            </a:r>
            <a:r>
              <a:rPr lang="en-US" sz="1600" i="1" dirty="0">
                <a:solidFill>
                  <a:schemeClr val="bg1"/>
                </a:solidFill>
              </a:rPr>
              <a:t>Hakim </a:t>
            </a:r>
            <a:r>
              <a:rPr lang="en-US" sz="1600" i="1" dirty="0" err="1">
                <a:solidFill>
                  <a:schemeClr val="bg1"/>
                </a:solidFill>
              </a:rPr>
              <a:t>Nazir</a:t>
            </a:r>
            <a:r>
              <a:rPr lang="en-US" sz="1600" dirty="0">
                <a:solidFill>
                  <a:schemeClr val="bg1"/>
                </a:solidFill>
              </a:rPr>
              <a:t>) </a:t>
            </a:r>
            <a:r>
              <a:rPr lang="en-US" sz="1600" dirty="0" smtClean="0">
                <a:solidFill>
                  <a:schemeClr val="bg1"/>
                </a:solidFill>
              </a:rPr>
              <a:t>                                                          4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Oyim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gapiryapti-</a:t>
            </a:r>
            <a:r>
              <a:rPr lang="en-US" sz="1600" b="1" dirty="0" err="1">
                <a:solidFill>
                  <a:srgbClr val="FF33CC"/>
                </a:solidFill>
              </a:rPr>
              <a:t>yu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mening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ko‘zlarim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Kimsan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akamda</a:t>
            </a:r>
            <a:r>
              <a:rPr lang="en-US" sz="1600" dirty="0">
                <a:solidFill>
                  <a:schemeClr val="bg1"/>
                </a:solidFill>
              </a:rPr>
              <a:t>. (</a:t>
            </a:r>
            <a:r>
              <a:rPr lang="en-US" sz="1600" i="1" dirty="0">
                <a:solidFill>
                  <a:schemeClr val="bg1"/>
                </a:solidFill>
              </a:rPr>
              <a:t>O‘. </a:t>
            </a:r>
            <a:r>
              <a:rPr lang="en-US" sz="1600" i="1" dirty="0" err="1">
                <a:solidFill>
                  <a:schemeClr val="bg1"/>
                </a:solidFill>
              </a:rPr>
              <a:t>Hoshimov</a:t>
            </a:r>
            <a:r>
              <a:rPr lang="en-US" sz="1600" dirty="0" smtClean="0">
                <a:solidFill>
                  <a:schemeClr val="bg1"/>
                </a:solidFill>
              </a:rPr>
              <a:t>) </a:t>
            </a:r>
            <a:r>
              <a:rPr lang="en-US" sz="1600" dirty="0">
                <a:solidFill>
                  <a:schemeClr val="bg1"/>
                </a:solidFill>
              </a:rPr>
              <a:t>5. </a:t>
            </a:r>
            <a:r>
              <a:rPr lang="en-US" sz="1600" dirty="0" err="1">
                <a:solidFill>
                  <a:schemeClr val="bg1"/>
                </a:solidFill>
              </a:rPr>
              <a:t>Umrlar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o‘tar</a:t>
            </a:r>
            <a:r>
              <a:rPr lang="en-US" sz="1600" dirty="0">
                <a:solidFill>
                  <a:schemeClr val="bg1"/>
                </a:solidFill>
              </a:rPr>
              <a:t>-</a:t>
            </a:r>
            <a:r>
              <a:rPr lang="en-US" sz="1600" b="1" dirty="0">
                <a:solidFill>
                  <a:srgbClr val="FF33CC"/>
                </a:solidFill>
              </a:rPr>
              <a:t>u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kitoblar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yashar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smtClean="0">
                <a:solidFill>
                  <a:schemeClr val="bg1"/>
                </a:solidFill>
              </a:rPr>
              <a:t>                                                 (</a:t>
            </a:r>
            <a:r>
              <a:rPr lang="en-US" sz="1600" i="1" dirty="0" err="1">
                <a:solidFill>
                  <a:schemeClr val="bg1"/>
                </a:solidFill>
              </a:rPr>
              <a:t>G‘afur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G‘ulom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  <a:endParaRPr lang="ru-RU" sz="15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49" y="2304120"/>
            <a:ext cx="829472" cy="82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6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71872"/>
            <a:ext cx="5605533" cy="386260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43-mashq. </a:t>
            </a:r>
            <a:r>
              <a:rPr lang="en-US" sz="1600" dirty="0" err="1">
                <a:solidFill>
                  <a:schemeClr val="tx1"/>
                </a:solidFill>
              </a:rPr>
              <a:t>Qo‘shma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gaplar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orasiga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qavs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ichida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berilgan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vositalardan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mosini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qo‘yib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ko‘chiring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03" y="575928"/>
            <a:ext cx="5569530" cy="206210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    1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Dushman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nasihatiga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qarab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ish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tutmoq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xato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smtClean="0">
                <a:solidFill>
                  <a:schemeClr val="bg1"/>
                </a:solidFill>
              </a:rPr>
              <a:t>                                                                                                         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(</a:t>
            </a:r>
            <a:r>
              <a:rPr lang="en-US" sz="1600" b="1" i="1" dirty="0" err="1">
                <a:solidFill>
                  <a:srgbClr val="0070C0"/>
                </a:solidFill>
              </a:rPr>
              <a:t>yo</a:t>
            </a:r>
            <a:r>
              <a:rPr lang="en-US" sz="1600" b="1" i="1" dirty="0">
                <a:solidFill>
                  <a:srgbClr val="0070C0"/>
                </a:solidFill>
              </a:rPr>
              <a:t>, ammo,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va</a:t>
            </a:r>
            <a:r>
              <a:rPr lang="en-US" sz="1600" b="1" dirty="0" smtClean="0">
                <a:solidFill>
                  <a:srgbClr val="0070C0"/>
                </a:solidFill>
              </a:rPr>
              <a:t>)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nima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deganini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bilib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qo‘ymoq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ravo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(</a:t>
            </a:r>
            <a:r>
              <a:rPr lang="en-US" sz="1600" i="1" dirty="0">
                <a:solidFill>
                  <a:schemeClr val="bg1"/>
                </a:solidFill>
              </a:rPr>
              <a:t>Abdulla </a:t>
            </a:r>
            <a:r>
              <a:rPr lang="en-US" sz="1600" i="1" dirty="0" err="1">
                <a:solidFill>
                  <a:schemeClr val="bg1"/>
                </a:solidFill>
              </a:rPr>
              <a:t>Qodiriy</a:t>
            </a:r>
            <a:r>
              <a:rPr lang="en-US" sz="1600" dirty="0">
                <a:solidFill>
                  <a:schemeClr val="bg1"/>
                </a:solidFill>
              </a:rPr>
              <a:t>) 2. </a:t>
            </a:r>
            <a:r>
              <a:rPr lang="en-US" sz="1600" dirty="0" err="1">
                <a:solidFill>
                  <a:schemeClr val="bg1"/>
                </a:solidFill>
              </a:rPr>
              <a:t>Har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bir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narsa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aqlga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muhtoj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b="1" dirty="0">
                <a:solidFill>
                  <a:srgbClr val="0070C0"/>
                </a:solidFill>
              </a:rPr>
              <a:t>(</a:t>
            </a:r>
            <a:r>
              <a:rPr lang="en-US" sz="1600" b="1" i="1" dirty="0" err="1">
                <a:solidFill>
                  <a:srgbClr val="0070C0"/>
                </a:solidFill>
              </a:rPr>
              <a:t>lekin</a:t>
            </a:r>
            <a:r>
              <a:rPr lang="en-US" sz="1600" b="1" i="1" dirty="0">
                <a:solidFill>
                  <a:srgbClr val="0070C0"/>
                </a:solidFill>
              </a:rPr>
              <a:t>, </a:t>
            </a:r>
            <a:r>
              <a:rPr lang="en-US" sz="1600" b="1" i="1" dirty="0" err="1">
                <a:solidFill>
                  <a:srgbClr val="0070C0"/>
                </a:solidFill>
              </a:rPr>
              <a:t>yoxud</a:t>
            </a:r>
            <a:r>
              <a:rPr lang="en-US" sz="1600" b="1" i="1" dirty="0">
                <a:solidFill>
                  <a:srgbClr val="0070C0"/>
                </a:solidFill>
              </a:rPr>
              <a:t>, </a:t>
            </a:r>
            <a:r>
              <a:rPr lang="en-US" sz="1600" b="1" i="1" dirty="0" err="1">
                <a:solidFill>
                  <a:srgbClr val="0070C0"/>
                </a:solidFill>
              </a:rPr>
              <a:t>esa</a:t>
            </a:r>
            <a:r>
              <a:rPr lang="en-US" sz="1600" b="1" dirty="0">
                <a:solidFill>
                  <a:srgbClr val="0070C0"/>
                </a:solidFill>
              </a:rPr>
              <a:t>)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aql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tajribaga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muhtojdir</a:t>
            </a:r>
            <a:r>
              <a:rPr lang="en-US" sz="1600" dirty="0" smtClean="0">
                <a:solidFill>
                  <a:schemeClr val="bg1"/>
                </a:solidFill>
              </a:rPr>
              <a:t>. 3</a:t>
            </a:r>
            <a:r>
              <a:rPr lang="en-US" sz="1600" dirty="0">
                <a:solidFill>
                  <a:schemeClr val="bg1"/>
                </a:solidFill>
              </a:rPr>
              <a:t>. Tong </a:t>
            </a:r>
            <a:r>
              <a:rPr lang="en-US" sz="1600" dirty="0" err="1">
                <a:solidFill>
                  <a:schemeClr val="bg1"/>
                </a:solidFill>
              </a:rPr>
              <a:t>cho‘qqidan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oshdi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rgbClr val="0070C0"/>
                </a:solidFill>
              </a:rPr>
              <a:t>(</a:t>
            </a:r>
            <a:r>
              <a:rPr lang="en-US" sz="1600" b="1" i="1" dirty="0" err="1">
                <a:solidFill>
                  <a:srgbClr val="0070C0"/>
                </a:solidFill>
              </a:rPr>
              <a:t>biroq</a:t>
            </a:r>
            <a:r>
              <a:rPr lang="en-US" sz="1600" b="1" i="1" dirty="0">
                <a:solidFill>
                  <a:srgbClr val="0070C0"/>
                </a:solidFill>
              </a:rPr>
              <a:t>, </a:t>
            </a:r>
            <a:r>
              <a:rPr lang="en-US" sz="1600" b="1" i="1" dirty="0" err="1">
                <a:solidFill>
                  <a:srgbClr val="0070C0"/>
                </a:solidFill>
              </a:rPr>
              <a:t>va</a:t>
            </a:r>
            <a:r>
              <a:rPr lang="en-US" sz="1600" b="1" i="1" dirty="0">
                <a:solidFill>
                  <a:srgbClr val="0070C0"/>
                </a:solidFill>
              </a:rPr>
              <a:t>, </a:t>
            </a:r>
            <a:r>
              <a:rPr lang="en-US" sz="1600" b="1" i="1" dirty="0" err="1">
                <a:solidFill>
                  <a:srgbClr val="0070C0"/>
                </a:solidFill>
              </a:rPr>
              <a:t>lekin</a:t>
            </a:r>
            <a:r>
              <a:rPr lang="en-US" sz="1600" b="1" dirty="0">
                <a:solidFill>
                  <a:srgbClr val="0070C0"/>
                </a:solidFill>
              </a:rPr>
              <a:t>) </a:t>
            </a:r>
            <a:r>
              <a:rPr lang="en-US" sz="1600" dirty="0" err="1">
                <a:solidFill>
                  <a:schemeClr val="bg1"/>
                </a:solidFill>
              </a:rPr>
              <a:t>qishloq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uzra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quyildi</a:t>
            </a:r>
            <a:r>
              <a:rPr lang="en-US" sz="1600" dirty="0" smtClean="0">
                <a:solidFill>
                  <a:schemeClr val="bg1"/>
                </a:solidFill>
              </a:rPr>
              <a:t>. (</a:t>
            </a:r>
            <a:r>
              <a:rPr lang="en-US" sz="1600" i="1" dirty="0">
                <a:solidFill>
                  <a:schemeClr val="bg1"/>
                </a:solidFill>
              </a:rPr>
              <a:t>T. </a:t>
            </a:r>
            <a:r>
              <a:rPr lang="en-US" sz="1600" i="1" dirty="0" err="1">
                <a:solidFill>
                  <a:schemeClr val="bg1"/>
                </a:solidFill>
              </a:rPr>
              <a:t>Sodiqova</a:t>
            </a:r>
            <a:r>
              <a:rPr lang="en-US" sz="1600" dirty="0">
                <a:solidFill>
                  <a:schemeClr val="bg1"/>
                </a:solidFill>
              </a:rPr>
              <a:t>) 4. Biz </a:t>
            </a:r>
            <a:r>
              <a:rPr lang="en-US" sz="1600" dirty="0" err="1">
                <a:solidFill>
                  <a:schemeClr val="bg1"/>
                </a:solidFill>
              </a:rPr>
              <a:t>shahar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havosidan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qochib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tabiatda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jon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asragimiz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keladi</a:t>
            </a:r>
            <a:r>
              <a:rPr lang="en-US" sz="1600" dirty="0" smtClean="0">
                <a:solidFill>
                  <a:schemeClr val="bg1"/>
                </a:solidFill>
              </a:rPr>
              <a:t>  </a:t>
            </a:r>
            <a:r>
              <a:rPr lang="en-US" sz="1600" b="1" dirty="0" smtClean="0">
                <a:solidFill>
                  <a:srgbClr val="0070C0"/>
                </a:solidFill>
              </a:rPr>
              <a:t>(</a:t>
            </a:r>
            <a:r>
              <a:rPr lang="en-US" sz="1600" b="1" i="1" dirty="0" smtClean="0">
                <a:solidFill>
                  <a:srgbClr val="0070C0"/>
                </a:solidFill>
              </a:rPr>
              <a:t>-</a:t>
            </a:r>
            <a:r>
              <a:rPr lang="en-US" sz="1600" b="1" i="1" dirty="0" err="1">
                <a:solidFill>
                  <a:srgbClr val="0070C0"/>
                </a:solidFill>
              </a:rPr>
              <a:t>yu</a:t>
            </a:r>
            <a:r>
              <a:rPr lang="en-US" sz="1600" b="1" i="1" dirty="0">
                <a:solidFill>
                  <a:srgbClr val="0070C0"/>
                </a:solidFill>
              </a:rPr>
              <a:t>, </a:t>
            </a:r>
            <a:r>
              <a:rPr lang="en-US" sz="1600" b="1" i="1" dirty="0" err="1">
                <a:solidFill>
                  <a:srgbClr val="0070C0"/>
                </a:solidFill>
              </a:rPr>
              <a:t>biroq</a:t>
            </a:r>
            <a:r>
              <a:rPr lang="en-US" sz="1600" b="1" i="1" dirty="0">
                <a:solidFill>
                  <a:srgbClr val="0070C0"/>
                </a:solidFill>
              </a:rPr>
              <a:t>, ammo</a:t>
            </a:r>
            <a:r>
              <a:rPr lang="en-US" sz="1600" b="1" dirty="0">
                <a:solidFill>
                  <a:srgbClr val="0070C0"/>
                </a:solidFill>
              </a:rPr>
              <a:t>) </a:t>
            </a:r>
            <a:r>
              <a:rPr lang="en-US" sz="1600" dirty="0" err="1">
                <a:solidFill>
                  <a:schemeClr val="bg1"/>
                </a:solidFill>
              </a:rPr>
              <a:t>sho‘rlik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tabiatning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o‘zi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err="1">
                <a:solidFill>
                  <a:schemeClr val="bg1"/>
                </a:solidFill>
              </a:rPr>
              <a:t>b</a:t>
            </a:r>
            <a:r>
              <a:rPr lang="en-US" sz="1600" dirty="0" err="1" smtClean="0">
                <a:solidFill>
                  <a:schemeClr val="bg1"/>
                </a:solidFill>
              </a:rPr>
              <a:t>izdan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bezillaydigan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bo‘lib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qolibdi</a:t>
            </a:r>
            <a:r>
              <a:rPr lang="en-US" sz="1600" dirty="0">
                <a:solidFill>
                  <a:schemeClr val="bg1"/>
                </a:solidFill>
              </a:rPr>
              <a:t>. (</a:t>
            </a:r>
            <a:r>
              <a:rPr lang="en-US" sz="1600" i="1" dirty="0">
                <a:solidFill>
                  <a:schemeClr val="bg1"/>
                </a:solidFill>
              </a:rPr>
              <a:t>O‘. </a:t>
            </a:r>
            <a:r>
              <a:rPr lang="en-US" sz="1600" i="1" dirty="0" err="1">
                <a:solidFill>
                  <a:schemeClr val="bg1"/>
                </a:solidFill>
              </a:rPr>
              <a:t>Hoshimov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  <a:endParaRPr lang="ru-RU" sz="1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33" y="2124100"/>
            <a:ext cx="963800" cy="96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6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71872"/>
            <a:ext cx="5605533" cy="386260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43-mashq. </a:t>
            </a:r>
            <a:r>
              <a:rPr lang="en-US" sz="1600" dirty="0" err="1">
                <a:solidFill>
                  <a:schemeClr val="tx1"/>
                </a:solidFill>
              </a:rPr>
              <a:t>Qo‘shma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gaplar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orasiga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qavs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ichida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berilgan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vositalardan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mosini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qo‘yib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ko‘chiring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03" y="575928"/>
            <a:ext cx="5569530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    1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Dushman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nasihatiga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qarab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ish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tutmoq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xato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smtClean="0">
                <a:solidFill>
                  <a:schemeClr val="bg1"/>
                </a:solidFill>
              </a:rPr>
              <a:t>                                                                                                         </a:t>
            </a:r>
          </a:p>
          <a:p>
            <a:r>
              <a:rPr lang="en-US" sz="1600" b="1" i="1" dirty="0" smtClean="0">
                <a:solidFill>
                  <a:srgbClr val="0070C0"/>
                </a:solidFill>
              </a:rPr>
              <a:t>ammo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nima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deganini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bilib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qo‘ymoq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ravo</a:t>
            </a:r>
            <a:r>
              <a:rPr lang="en-US" sz="1600" dirty="0" smtClean="0">
                <a:solidFill>
                  <a:schemeClr val="bg1"/>
                </a:solidFill>
              </a:rPr>
              <a:t>. </a:t>
            </a:r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en-US" sz="1600" i="1" dirty="0">
                <a:solidFill>
                  <a:schemeClr val="bg1"/>
                </a:solidFill>
              </a:rPr>
              <a:t>Abdulla </a:t>
            </a:r>
            <a:r>
              <a:rPr lang="en-US" sz="1600" i="1" dirty="0" err="1">
                <a:solidFill>
                  <a:schemeClr val="bg1"/>
                </a:solidFill>
              </a:rPr>
              <a:t>Qodiriy</a:t>
            </a:r>
            <a:r>
              <a:rPr lang="en-US" sz="1600" dirty="0">
                <a:solidFill>
                  <a:schemeClr val="bg1"/>
                </a:solidFill>
              </a:rPr>
              <a:t>) </a:t>
            </a:r>
            <a:r>
              <a:rPr lang="en-US" sz="1600" dirty="0" smtClean="0">
                <a:solidFill>
                  <a:schemeClr val="bg1"/>
                </a:solidFill>
              </a:rPr>
              <a:t>2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Har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bir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narsa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aqlga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muhtoj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lekin</a:t>
            </a:r>
            <a:r>
              <a:rPr lang="en-US" sz="1600" b="1" i="1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aql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tajribaga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muhtojdir</a:t>
            </a:r>
            <a:r>
              <a:rPr lang="en-US" sz="1600" dirty="0" smtClean="0">
                <a:solidFill>
                  <a:schemeClr val="bg1"/>
                </a:solidFill>
              </a:rPr>
              <a:t>. 3</a:t>
            </a:r>
            <a:r>
              <a:rPr lang="en-US" sz="1600" dirty="0">
                <a:solidFill>
                  <a:schemeClr val="bg1"/>
                </a:solidFill>
              </a:rPr>
              <a:t>. Tong </a:t>
            </a:r>
            <a:r>
              <a:rPr lang="en-US" sz="1600" dirty="0" err="1">
                <a:solidFill>
                  <a:schemeClr val="bg1"/>
                </a:solidFill>
              </a:rPr>
              <a:t>cho‘qqidan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oshdi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va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qishloq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uzra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quyildi</a:t>
            </a:r>
            <a:r>
              <a:rPr lang="en-US" sz="16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(</a:t>
            </a:r>
            <a:r>
              <a:rPr lang="en-US" sz="1600" i="1" dirty="0">
                <a:solidFill>
                  <a:schemeClr val="bg1"/>
                </a:solidFill>
              </a:rPr>
              <a:t>T. </a:t>
            </a:r>
            <a:r>
              <a:rPr lang="en-US" sz="1600" i="1" dirty="0" err="1">
                <a:solidFill>
                  <a:schemeClr val="bg1"/>
                </a:solidFill>
              </a:rPr>
              <a:t>Sodiqova</a:t>
            </a:r>
            <a:r>
              <a:rPr lang="en-US" sz="1600" dirty="0">
                <a:solidFill>
                  <a:schemeClr val="bg1"/>
                </a:solidFill>
              </a:rPr>
              <a:t>) 4. Biz </a:t>
            </a:r>
            <a:r>
              <a:rPr lang="en-US" sz="1600" dirty="0" err="1">
                <a:solidFill>
                  <a:schemeClr val="bg1"/>
                </a:solidFill>
              </a:rPr>
              <a:t>shahar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havosidan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qochib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tabiatda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jon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asragimiz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keladi</a:t>
            </a:r>
            <a:r>
              <a:rPr lang="en-US" sz="1600" b="1" i="1" dirty="0" err="1" smtClean="0">
                <a:solidFill>
                  <a:srgbClr val="0070C0"/>
                </a:solidFill>
              </a:rPr>
              <a:t>-yu</a:t>
            </a:r>
            <a:r>
              <a:rPr lang="en-US" sz="1600" b="1" i="1" dirty="0">
                <a:solidFill>
                  <a:srgbClr val="0070C0"/>
                </a:solidFill>
              </a:rPr>
              <a:t>,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biroq</a:t>
            </a:r>
            <a:r>
              <a:rPr lang="en-US" sz="1600" b="1" i="1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sho‘rlik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tabiatning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o‘zi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err="1">
                <a:solidFill>
                  <a:schemeClr val="bg1"/>
                </a:solidFill>
              </a:rPr>
              <a:t>b</a:t>
            </a:r>
            <a:r>
              <a:rPr lang="en-US" sz="1600" dirty="0" err="1" smtClean="0">
                <a:solidFill>
                  <a:schemeClr val="bg1"/>
                </a:solidFill>
              </a:rPr>
              <a:t>izdan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bezillaydigan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bo‘lib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qolibdi</a:t>
            </a:r>
            <a:r>
              <a:rPr lang="en-US" sz="1600" dirty="0">
                <a:solidFill>
                  <a:schemeClr val="bg1"/>
                </a:solidFill>
              </a:rPr>
              <a:t>. (</a:t>
            </a:r>
            <a:r>
              <a:rPr lang="en-US" sz="1600" i="1" dirty="0">
                <a:solidFill>
                  <a:schemeClr val="bg1"/>
                </a:solidFill>
              </a:rPr>
              <a:t>O‘. </a:t>
            </a:r>
            <a:r>
              <a:rPr lang="en-US" sz="1600" i="1" dirty="0" err="1">
                <a:solidFill>
                  <a:schemeClr val="bg1"/>
                </a:solidFill>
              </a:rPr>
              <a:t>Hoshimov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  <a:endParaRPr lang="ru-RU" sz="1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33" y="2124100"/>
            <a:ext cx="963800" cy="96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4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5170646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47" dirty="0" err="1" smtClean="0"/>
              <a:t>Mustaqil</a:t>
            </a:r>
            <a:r>
              <a:rPr lang="en-US" sz="2047" dirty="0" smtClean="0"/>
              <a:t> </a:t>
            </a:r>
            <a:r>
              <a:rPr lang="en-US" sz="2047" dirty="0" err="1" smtClean="0"/>
              <a:t>bajarish</a:t>
            </a:r>
            <a:r>
              <a:rPr lang="en-US" sz="2047" dirty="0" smtClean="0"/>
              <a:t> </a:t>
            </a:r>
            <a:r>
              <a:rPr lang="en-US" sz="2047" dirty="0" err="1" smtClean="0"/>
              <a:t>uchun</a:t>
            </a:r>
            <a:r>
              <a:rPr lang="en-US" sz="2047" dirty="0" smtClean="0"/>
              <a:t> </a:t>
            </a:r>
            <a:r>
              <a:rPr lang="en-US" sz="2047" dirty="0" err="1" smtClean="0"/>
              <a:t>topshiriq</a:t>
            </a:r>
            <a:endParaRPr lang="en-US" sz="2047" dirty="0"/>
          </a:p>
        </p:txBody>
      </p:sp>
      <p:sp>
        <p:nvSpPr>
          <p:cNvPr id="4" name="TextBox 3"/>
          <p:cNvSpPr txBox="1"/>
          <p:nvPr/>
        </p:nvSpPr>
        <p:spPr>
          <a:xfrm>
            <a:off x="75180" y="503920"/>
            <a:ext cx="55464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44-mashq. </a:t>
            </a:r>
            <a:r>
              <a:rPr lang="en-US" sz="1600" dirty="0" err="1">
                <a:solidFill>
                  <a:schemeClr val="bg1"/>
                </a:solidFill>
              </a:rPr>
              <a:t>Quyida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berilgan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sodda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gaplarni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davom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ettirib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bog‘langan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qo‘shma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gaplar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hosil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qiling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n-US" sz="1600" b="1" i="1" dirty="0" smtClean="0">
                <a:solidFill>
                  <a:schemeClr val="bg1"/>
                </a:solidFill>
              </a:rPr>
              <a:t>   1</a:t>
            </a:r>
            <a:r>
              <a:rPr lang="en-US" sz="1600" b="1" i="1" dirty="0">
                <a:solidFill>
                  <a:schemeClr val="bg1"/>
                </a:solidFill>
              </a:rPr>
              <a:t>. </a:t>
            </a:r>
            <a:r>
              <a:rPr lang="en-US" sz="1600" b="1" i="1" dirty="0" err="1">
                <a:solidFill>
                  <a:schemeClr val="bg1"/>
                </a:solidFill>
              </a:rPr>
              <a:t>Pomir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tog‘larining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cho‘qqilarida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doim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qor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bo‘ladi</a:t>
            </a:r>
            <a:r>
              <a:rPr lang="en-US" sz="1600" b="1" i="1" dirty="0">
                <a:solidFill>
                  <a:schemeClr val="bg1"/>
                </a:solidFill>
              </a:rPr>
              <a:t>... </a:t>
            </a:r>
            <a:r>
              <a:rPr lang="en-US" sz="1600" b="1" i="1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2</a:t>
            </a:r>
            <a:r>
              <a:rPr lang="en-US" sz="1600" b="1" i="1" dirty="0">
                <a:solidFill>
                  <a:schemeClr val="bg1"/>
                </a:solidFill>
              </a:rPr>
              <a:t>. </a:t>
            </a:r>
            <a:r>
              <a:rPr lang="en-US" sz="1600" b="1" i="1" dirty="0" err="1" smtClean="0">
                <a:solidFill>
                  <a:schemeClr val="bg1"/>
                </a:solidFill>
              </a:rPr>
              <a:t>Salima</a:t>
            </a:r>
            <a:r>
              <a:rPr lang="en-US" sz="1600" b="1" i="1" dirty="0" smtClean="0">
                <a:solidFill>
                  <a:schemeClr val="bg1"/>
                </a:solidFill>
              </a:rPr>
              <a:t> dam </a:t>
            </a:r>
            <a:r>
              <a:rPr lang="en-US" sz="1600" b="1" i="1" dirty="0" err="1">
                <a:solidFill>
                  <a:schemeClr val="bg1"/>
                </a:solidFill>
              </a:rPr>
              <a:t>olish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kuni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teatrga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bormoqchi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</a:rPr>
              <a:t>edi</a:t>
            </a:r>
            <a:r>
              <a:rPr lang="en-US" sz="1600" b="1" i="1" dirty="0" smtClean="0">
                <a:solidFill>
                  <a:schemeClr val="bg1"/>
                </a:solidFill>
              </a:rPr>
              <a:t>                                                                                              3</a:t>
            </a:r>
            <a:r>
              <a:rPr lang="en-US" sz="1600" b="1" i="1" dirty="0">
                <a:solidFill>
                  <a:schemeClr val="bg1"/>
                </a:solidFill>
              </a:rPr>
              <a:t>. </a:t>
            </a:r>
            <a:r>
              <a:rPr lang="en-US" sz="1600" b="1" i="1" dirty="0" err="1">
                <a:solidFill>
                  <a:schemeClr val="bg1"/>
                </a:solidFill>
              </a:rPr>
              <a:t>Cho‘l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tabiati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</a:rPr>
              <a:t>bahorda</a:t>
            </a:r>
            <a:r>
              <a:rPr lang="en-US" sz="1600" b="1" i="1" dirty="0" smtClean="0">
                <a:solidFill>
                  <a:schemeClr val="bg1"/>
                </a:solidFill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</a:rPr>
              <a:t>juda</a:t>
            </a:r>
            <a:r>
              <a:rPr lang="en-US" sz="1600" b="1" i="1" dirty="0" smtClean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chiroyli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bo‘ladi</a:t>
            </a:r>
            <a:r>
              <a:rPr lang="en-US" sz="1600" b="1" i="1" dirty="0">
                <a:solidFill>
                  <a:schemeClr val="bg1"/>
                </a:solidFill>
              </a:rPr>
              <a:t>... </a:t>
            </a:r>
            <a:r>
              <a:rPr lang="en-US" sz="1600" b="1" i="1" dirty="0" smtClean="0">
                <a:solidFill>
                  <a:schemeClr val="bg1"/>
                </a:solidFill>
              </a:rPr>
              <a:t>                                                                                4</a:t>
            </a:r>
            <a:r>
              <a:rPr lang="en-US" sz="1600" b="1" i="1" dirty="0">
                <a:solidFill>
                  <a:schemeClr val="bg1"/>
                </a:solidFill>
              </a:rPr>
              <a:t>. T. </a:t>
            </a:r>
            <a:r>
              <a:rPr lang="en-US" sz="1600" b="1" i="1" dirty="0" err="1">
                <a:solidFill>
                  <a:schemeClr val="bg1"/>
                </a:solidFill>
              </a:rPr>
              <a:t>Malikning</a:t>
            </a:r>
            <a:r>
              <a:rPr lang="en-US" sz="1600" b="1" i="1" dirty="0">
                <a:solidFill>
                  <a:schemeClr val="bg1"/>
                </a:solidFill>
              </a:rPr>
              <a:t> «</a:t>
            </a:r>
            <a:r>
              <a:rPr lang="en-US" sz="1600" b="1" i="1" dirty="0" err="1">
                <a:solidFill>
                  <a:schemeClr val="bg1"/>
                </a:solidFill>
              </a:rPr>
              <a:t>Alvido</a:t>
            </a:r>
            <a:r>
              <a:rPr lang="en-US" sz="1600" b="1" i="1" dirty="0">
                <a:solidFill>
                  <a:schemeClr val="bg1"/>
                </a:solidFill>
              </a:rPr>
              <a:t>, </a:t>
            </a:r>
            <a:r>
              <a:rPr lang="en-US" sz="1600" b="1" i="1" dirty="0" err="1">
                <a:solidFill>
                  <a:schemeClr val="bg1"/>
                </a:solidFill>
              </a:rPr>
              <a:t>bolalik</a:t>
            </a:r>
            <a:r>
              <a:rPr lang="en-US" sz="1600" b="1" i="1" dirty="0">
                <a:solidFill>
                  <a:schemeClr val="bg1"/>
                </a:solidFill>
              </a:rPr>
              <a:t>!» </a:t>
            </a:r>
            <a:r>
              <a:rPr lang="en-US" sz="1600" b="1" i="1" dirty="0" err="1" smtClean="0">
                <a:solidFill>
                  <a:schemeClr val="bg1"/>
                </a:solidFill>
              </a:rPr>
              <a:t>asarini</a:t>
            </a:r>
            <a:r>
              <a:rPr lang="en-US" sz="1600" b="1" i="1" dirty="0" smtClean="0">
                <a:solidFill>
                  <a:schemeClr val="bg1"/>
                </a:solidFill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</a:rPr>
              <a:t>o‘qib</a:t>
            </a:r>
            <a:r>
              <a:rPr lang="en-US" sz="1600" b="1" i="1" dirty="0" smtClean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chiqdim</a:t>
            </a:r>
            <a:r>
              <a:rPr lang="en-US" sz="1600" b="1" i="1" dirty="0">
                <a:solidFill>
                  <a:schemeClr val="bg1"/>
                </a:solidFill>
              </a:rPr>
              <a:t>... 5. </a:t>
            </a:r>
            <a:r>
              <a:rPr lang="en-US" sz="1600" b="1" i="1" dirty="0" err="1">
                <a:solidFill>
                  <a:schemeClr val="bg1"/>
                </a:solidFill>
              </a:rPr>
              <a:t>Yigit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kishiga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qirq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hunar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oz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deyishadi</a:t>
            </a:r>
            <a:r>
              <a:rPr lang="en-US" sz="1600" b="1" i="1" dirty="0">
                <a:solidFill>
                  <a:schemeClr val="bg1"/>
                </a:solidFill>
              </a:rPr>
              <a:t>...</a:t>
            </a:r>
            <a:endParaRPr lang="ru-RU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917" y="2319802"/>
            <a:ext cx="870022" cy="79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3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5170646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47" dirty="0" err="1" smtClean="0"/>
              <a:t>Mustaqil</a:t>
            </a:r>
            <a:r>
              <a:rPr lang="en-US" sz="2047" dirty="0" smtClean="0"/>
              <a:t> </a:t>
            </a:r>
            <a:r>
              <a:rPr lang="en-US" sz="2047" dirty="0" err="1" smtClean="0"/>
              <a:t>bajarish</a:t>
            </a:r>
            <a:r>
              <a:rPr lang="en-US" sz="2047" dirty="0" smtClean="0"/>
              <a:t> </a:t>
            </a:r>
            <a:r>
              <a:rPr lang="en-US" sz="2047" dirty="0" err="1" smtClean="0"/>
              <a:t>uchun</a:t>
            </a:r>
            <a:r>
              <a:rPr lang="en-US" sz="2047" dirty="0" smtClean="0"/>
              <a:t> </a:t>
            </a:r>
            <a:r>
              <a:rPr lang="en-US" sz="2047" dirty="0" err="1" smtClean="0"/>
              <a:t>topshiriq</a:t>
            </a:r>
            <a:endParaRPr lang="en-US" sz="2047" dirty="0"/>
          </a:p>
        </p:txBody>
      </p:sp>
      <p:sp>
        <p:nvSpPr>
          <p:cNvPr id="4" name="TextBox 3"/>
          <p:cNvSpPr txBox="1"/>
          <p:nvPr/>
        </p:nvSpPr>
        <p:spPr>
          <a:xfrm>
            <a:off x="105539" y="603221"/>
            <a:ext cx="5546494" cy="584775"/>
          </a:xfrm>
          <a:prstGeom prst="rect">
            <a:avLst/>
          </a:prstGeom>
          <a:solidFill>
            <a:srgbClr val="FFFFD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    45-mashq. “</a:t>
            </a:r>
            <a:r>
              <a:rPr lang="en-US" sz="1600" dirty="0" err="1" smtClean="0">
                <a:solidFill>
                  <a:schemeClr val="bg1"/>
                </a:solidFill>
              </a:rPr>
              <a:t>Kuz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manzaralari</a:t>
            </a:r>
            <a:r>
              <a:rPr lang="en-US" sz="1600" dirty="0" smtClean="0">
                <a:solidFill>
                  <a:schemeClr val="bg1"/>
                </a:solidFill>
              </a:rPr>
              <a:t>” </a:t>
            </a:r>
            <a:r>
              <a:rPr lang="en-US" sz="1600" dirty="0" err="1">
                <a:solidFill>
                  <a:schemeClr val="bg1"/>
                </a:solidFill>
              </a:rPr>
              <a:t>mavzusida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matn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tuzing</a:t>
            </a:r>
            <a:r>
              <a:rPr lang="en-US" sz="1600" dirty="0" smtClean="0">
                <a:solidFill>
                  <a:schemeClr val="bg1"/>
                </a:solidFill>
              </a:rPr>
              <a:t>. </a:t>
            </a:r>
            <a:r>
              <a:rPr lang="en-US" sz="1600" dirty="0" err="1" smtClean="0">
                <a:solidFill>
                  <a:schemeClr val="bg1"/>
                </a:solidFill>
              </a:rPr>
              <a:t>Unda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bog‘langan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qo‘shma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gaplardan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foydalaning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ru-RU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37" y="1368016"/>
            <a:ext cx="1440159" cy="1730998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8" y="1512032"/>
            <a:ext cx="1759449" cy="1390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0" y="1512031"/>
            <a:ext cx="1955105" cy="139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22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94" y="107876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MUSTAQIL BAJARILGAN TOPSHIRIQNI TEKSHIRISH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504" y="575928"/>
            <a:ext cx="55023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6-topshiriq</a:t>
            </a:r>
          </a:p>
          <a:p>
            <a:r>
              <a:rPr lang="en-US" sz="1600" i="1" dirty="0" smtClean="0">
                <a:solidFill>
                  <a:schemeClr val="bg1"/>
                </a:solidFill>
              </a:rPr>
              <a:t>1</a:t>
            </a:r>
            <a:r>
              <a:rPr lang="en-US" sz="1600" i="1" dirty="0">
                <a:solidFill>
                  <a:schemeClr val="bg1"/>
                </a:solidFill>
              </a:rPr>
              <a:t>. </a:t>
            </a:r>
            <a:r>
              <a:rPr lang="en-US" sz="1600" i="1" dirty="0" err="1">
                <a:solidFill>
                  <a:schemeClr val="bg1"/>
                </a:solidFill>
              </a:rPr>
              <a:t>Kimning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bilimi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sayoz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bo‘lsa</a:t>
            </a:r>
            <a:r>
              <a:rPr lang="en-US" sz="1600" i="1" dirty="0" smtClean="0">
                <a:solidFill>
                  <a:schemeClr val="bg1"/>
                </a:solidFill>
              </a:rPr>
              <a:t>, </a:t>
            </a:r>
            <a:r>
              <a:rPr lang="en-US" sz="1600" b="1" i="1" dirty="0" err="1" smtClean="0">
                <a:solidFill>
                  <a:schemeClr val="bg1"/>
                </a:solidFill>
              </a:rPr>
              <a:t>fikrlari</a:t>
            </a:r>
            <a:r>
              <a:rPr lang="en-US" sz="1600" b="1" i="1" dirty="0" smtClean="0">
                <a:solidFill>
                  <a:schemeClr val="bg1"/>
                </a:solidFill>
              </a:rPr>
              <a:t> ham </a:t>
            </a:r>
            <a:r>
              <a:rPr lang="en-US" sz="1600" b="1" i="1" dirty="0" err="1" smtClean="0">
                <a:solidFill>
                  <a:schemeClr val="bg1"/>
                </a:solidFill>
              </a:rPr>
              <a:t>tarqoq</a:t>
            </a:r>
            <a:r>
              <a:rPr lang="en-US" sz="1600" b="1" i="1" dirty="0" smtClean="0">
                <a:solidFill>
                  <a:schemeClr val="bg1"/>
                </a:solidFill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</a:rPr>
              <a:t>bo‘ladi</a:t>
            </a:r>
            <a:r>
              <a:rPr lang="en-US" sz="1600" b="1" i="1" dirty="0" smtClean="0">
                <a:solidFill>
                  <a:schemeClr val="bg1"/>
                </a:solidFill>
              </a:rPr>
              <a:t>.</a:t>
            </a:r>
            <a:endParaRPr lang="en-US" sz="1600" b="1" i="1" dirty="0">
              <a:solidFill>
                <a:schemeClr val="bg1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2. </a:t>
            </a:r>
            <a:r>
              <a:rPr lang="en-US" sz="1600" i="1" dirty="0" err="1">
                <a:solidFill>
                  <a:schemeClr val="bg1"/>
                </a:solidFill>
              </a:rPr>
              <a:t>Qayerda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ahillik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bo‘lmasa</a:t>
            </a:r>
            <a:r>
              <a:rPr lang="en-US" sz="1600" i="1" dirty="0" smtClean="0">
                <a:solidFill>
                  <a:schemeClr val="bg1"/>
                </a:solidFill>
              </a:rPr>
              <a:t>, </a:t>
            </a:r>
            <a:r>
              <a:rPr lang="en-US" sz="1600" b="1" i="1" dirty="0" err="1" smtClean="0">
                <a:solidFill>
                  <a:schemeClr val="bg1"/>
                </a:solidFill>
              </a:rPr>
              <a:t>o‘sha</a:t>
            </a:r>
            <a:r>
              <a:rPr lang="en-US" sz="1600" b="1" i="1" dirty="0" smtClean="0">
                <a:solidFill>
                  <a:schemeClr val="bg1"/>
                </a:solidFill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</a:rPr>
              <a:t>yerda</a:t>
            </a:r>
            <a:r>
              <a:rPr lang="en-US" sz="1600" b="1" i="1" dirty="0" smtClean="0">
                <a:solidFill>
                  <a:schemeClr val="bg1"/>
                </a:solidFill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</a:rPr>
              <a:t>intizom</a:t>
            </a:r>
            <a:r>
              <a:rPr lang="en-US" sz="1600" b="1" i="1" dirty="0" smtClean="0">
                <a:solidFill>
                  <a:schemeClr val="bg1"/>
                </a:solidFill>
              </a:rPr>
              <a:t> ham </a:t>
            </a:r>
            <a:r>
              <a:rPr lang="en-US" sz="1600" b="1" i="1" dirty="0" err="1" smtClean="0">
                <a:solidFill>
                  <a:schemeClr val="bg1"/>
                </a:solidFill>
              </a:rPr>
              <a:t>bo‘lmaydi</a:t>
            </a:r>
            <a:r>
              <a:rPr lang="en-US" sz="1600" b="1" i="1" dirty="0" smtClean="0">
                <a:solidFill>
                  <a:schemeClr val="bg1"/>
                </a:solidFill>
              </a:rPr>
              <a:t>.</a:t>
            </a:r>
            <a:endParaRPr lang="en-US" sz="1600" b="1" i="1" dirty="0">
              <a:solidFill>
                <a:schemeClr val="bg1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3. Toki </a:t>
            </a:r>
            <a:r>
              <a:rPr lang="en-US" sz="1600" i="1" dirty="0" err="1">
                <a:solidFill>
                  <a:schemeClr val="bg1"/>
                </a:solidFill>
              </a:rPr>
              <a:t>yuraging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urib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turar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ekan</a:t>
            </a:r>
            <a:r>
              <a:rPr lang="en-US" sz="1600" i="1" dirty="0" smtClean="0">
                <a:solidFill>
                  <a:schemeClr val="bg1"/>
                </a:solidFill>
              </a:rPr>
              <a:t>, </a:t>
            </a:r>
            <a:r>
              <a:rPr lang="en-US" sz="1600" b="1" i="1" dirty="0" err="1" smtClean="0">
                <a:solidFill>
                  <a:schemeClr val="bg1"/>
                </a:solidFill>
              </a:rPr>
              <a:t>Vatan</a:t>
            </a:r>
            <a:r>
              <a:rPr lang="en-US" sz="1600" b="1" i="1" dirty="0" smtClean="0">
                <a:solidFill>
                  <a:schemeClr val="bg1"/>
                </a:solidFill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</a:rPr>
              <a:t>ishqi</a:t>
            </a:r>
            <a:r>
              <a:rPr lang="en-US" sz="1600" b="1" i="1" dirty="0" smtClean="0">
                <a:solidFill>
                  <a:schemeClr val="bg1"/>
                </a:solidFill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</a:rPr>
              <a:t>bilan</a:t>
            </a:r>
            <a:r>
              <a:rPr lang="en-US" sz="1600" b="1" i="1" dirty="0" smtClean="0">
                <a:solidFill>
                  <a:schemeClr val="bg1"/>
                </a:solidFill>
              </a:rPr>
              <a:t> yon.</a:t>
            </a:r>
            <a:endParaRPr lang="en-US" sz="1600" b="1" i="1" dirty="0">
              <a:solidFill>
                <a:schemeClr val="bg1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4. </a:t>
            </a:r>
            <a:r>
              <a:rPr lang="en-US" sz="1600" i="1" dirty="0" err="1">
                <a:solidFill>
                  <a:schemeClr val="bg1"/>
                </a:solidFill>
              </a:rPr>
              <a:t>Hamma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yoqni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oppoq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qor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qopladi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va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</a:rPr>
              <a:t>butun</a:t>
            </a:r>
            <a:r>
              <a:rPr lang="en-US" sz="1600" b="1" i="1" dirty="0" smtClean="0">
                <a:solidFill>
                  <a:schemeClr val="bg1"/>
                </a:solidFill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</a:rPr>
              <a:t>borliq</a:t>
            </a:r>
            <a:r>
              <a:rPr lang="en-US" sz="1600" b="1" i="1" dirty="0" smtClean="0">
                <a:solidFill>
                  <a:schemeClr val="bg1"/>
                </a:solidFill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</a:rPr>
              <a:t>kumushrang</a:t>
            </a:r>
            <a:r>
              <a:rPr lang="en-US" sz="1600" b="1" i="1" dirty="0" smtClean="0">
                <a:solidFill>
                  <a:schemeClr val="bg1"/>
                </a:solidFill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</a:rPr>
              <a:t>tusga</a:t>
            </a:r>
            <a:r>
              <a:rPr lang="en-US" sz="1600" b="1" i="1" dirty="0" smtClean="0">
                <a:solidFill>
                  <a:schemeClr val="bg1"/>
                </a:solidFill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</a:rPr>
              <a:t>kirdi</a:t>
            </a:r>
            <a:r>
              <a:rPr lang="en-US" sz="1600" b="1" i="1" dirty="0" smtClean="0">
                <a:solidFill>
                  <a:schemeClr val="bg1"/>
                </a:solidFill>
              </a:rPr>
              <a:t>.</a:t>
            </a:r>
            <a:endParaRPr lang="en-US" sz="1600" b="1" i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    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10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94" y="107876"/>
            <a:ext cx="569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err="1" smtClean="0"/>
              <a:t>Lutf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so‘zi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ishtirok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etgan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she’riy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misollar</a:t>
            </a:r>
            <a:r>
              <a:rPr lang="en-US" sz="1600" i="1" dirty="0" smtClean="0"/>
              <a:t> toping</a:t>
            </a:r>
            <a:endParaRPr lang="en-US" sz="1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75504" y="503920"/>
            <a:ext cx="55023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       </a:t>
            </a:r>
            <a:r>
              <a:rPr lang="en-US" sz="1400" dirty="0" err="1" smtClean="0">
                <a:solidFill>
                  <a:schemeClr val="bg1"/>
                </a:solidFill>
              </a:rPr>
              <a:t>Kimga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jonimni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asir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ettimki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jonim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qatlig‘a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        </a:t>
            </a:r>
            <a:r>
              <a:rPr lang="en-US" sz="1400" dirty="0" err="1" smtClean="0">
                <a:solidFill>
                  <a:schemeClr val="bg1"/>
                </a:solidFill>
              </a:rPr>
              <a:t>G‘ayri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sari </a:t>
            </a:r>
            <a:r>
              <a:rPr lang="en-US" sz="1400" dirty="0" err="1">
                <a:solidFill>
                  <a:schemeClr val="bg1"/>
                </a:solidFill>
              </a:rPr>
              <a:t>xulq</a:t>
            </a:r>
            <a:r>
              <a:rPr lang="en-US" sz="1400" dirty="0">
                <a:solidFill>
                  <a:schemeClr val="bg1"/>
                </a:solidFill>
              </a:rPr>
              <a:t>-u </a:t>
            </a:r>
            <a:r>
              <a:rPr lang="en-US" sz="1400" b="1" dirty="0" err="1">
                <a:solidFill>
                  <a:schemeClr val="bg1"/>
                </a:solidFill>
              </a:rPr>
              <a:t>lutf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jonfizosin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ko‘rmadim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                                                </a:t>
            </a:r>
            <a:r>
              <a:rPr lang="en-US" sz="1400" i="1" dirty="0" smtClean="0">
                <a:solidFill>
                  <a:schemeClr val="bg1"/>
                </a:solidFill>
              </a:rPr>
              <a:t>(</a:t>
            </a:r>
            <a:r>
              <a:rPr lang="en-US" sz="1400" i="1" dirty="0" err="1" smtClean="0">
                <a:solidFill>
                  <a:schemeClr val="bg1"/>
                </a:solidFill>
              </a:rPr>
              <a:t>A.Navoiy</a:t>
            </a:r>
            <a:r>
              <a:rPr lang="en-US" sz="1400" i="1" dirty="0">
                <a:solidFill>
                  <a:schemeClr val="bg1"/>
                </a:solidFill>
              </a:rPr>
              <a:t>, “</a:t>
            </a:r>
            <a:r>
              <a:rPr lang="en-US" sz="1400" i="1" dirty="0" err="1">
                <a:solidFill>
                  <a:schemeClr val="bg1"/>
                </a:solidFill>
              </a:rPr>
              <a:t>Ko‘rmadim</a:t>
            </a:r>
            <a:r>
              <a:rPr lang="en-US" sz="1400" i="1" dirty="0">
                <a:solidFill>
                  <a:schemeClr val="bg1"/>
                </a:solidFill>
              </a:rPr>
              <a:t>” </a:t>
            </a:r>
            <a:r>
              <a:rPr lang="en-US" sz="1400" i="1" dirty="0" err="1">
                <a:solidFill>
                  <a:schemeClr val="bg1"/>
                </a:solidFill>
              </a:rPr>
              <a:t>radifli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err="1" smtClean="0">
                <a:solidFill>
                  <a:schemeClr val="bg1"/>
                </a:solidFill>
              </a:rPr>
              <a:t>g‘azal</a:t>
            </a:r>
            <a:r>
              <a:rPr lang="en-US" sz="1400" i="1" dirty="0" smtClean="0">
                <a:solidFill>
                  <a:schemeClr val="bg1"/>
                </a:solidFill>
              </a:rPr>
              <a:t>)</a:t>
            </a:r>
            <a:endParaRPr lang="ru-RU" sz="1400" i="1" dirty="0">
              <a:solidFill>
                <a:schemeClr val="bg1"/>
              </a:solidFill>
            </a:endParaRPr>
          </a:p>
          <a:p>
            <a:r>
              <a:rPr lang="en-US" sz="1400" dirty="0" err="1">
                <a:solidFill>
                  <a:schemeClr val="bg1"/>
                </a:solidFill>
              </a:rPr>
              <a:t>Bir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g‘arib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ko‘nglini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qila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olsang</a:t>
            </a:r>
            <a:r>
              <a:rPr lang="en-US" sz="1400" dirty="0">
                <a:solidFill>
                  <a:schemeClr val="bg1"/>
                </a:solidFill>
              </a:rPr>
              <a:t> shod, </a:t>
            </a:r>
            <a:r>
              <a:rPr lang="en-US" sz="1400" dirty="0" err="1">
                <a:solidFill>
                  <a:schemeClr val="bg1"/>
                </a:solidFill>
              </a:rPr>
              <a:t>Yaxshidir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yer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yuzin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qilgandan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obod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b="1" dirty="0" err="1">
                <a:solidFill>
                  <a:schemeClr val="bg1"/>
                </a:solidFill>
              </a:rPr>
              <a:t>Lutf</a:t>
            </a:r>
            <a:r>
              <a:rPr lang="en-US" sz="1400" dirty="0" err="1">
                <a:solidFill>
                  <a:schemeClr val="bg1"/>
                </a:solidFill>
              </a:rPr>
              <a:t>ing</a:t>
            </a:r>
            <a:r>
              <a:rPr lang="en-US" sz="1400" dirty="0">
                <a:solidFill>
                  <a:schemeClr val="bg1"/>
                </a:solidFill>
              </a:rPr>
              <a:t>-la </a:t>
            </a:r>
            <a:r>
              <a:rPr lang="en-US" sz="1400" dirty="0" err="1">
                <a:solidFill>
                  <a:schemeClr val="bg1"/>
                </a:solidFill>
              </a:rPr>
              <a:t>bir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dilni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qul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qila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olsang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Afzaldir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yuz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qulni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qilmoqdan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ozod</a:t>
            </a:r>
            <a:r>
              <a:rPr lang="en-US" sz="1400" dirty="0" smtClean="0">
                <a:solidFill>
                  <a:schemeClr val="bg1"/>
                </a:solidFill>
              </a:rPr>
              <a:t>. (</a:t>
            </a:r>
            <a:r>
              <a:rPr lang="en-US" sz="1400" i="1" dirty="0" err="1" smtClean="0">
                <a:solidFill>
                  <a:schemeClr val="bg1"/>
                </a:solidFill>
              </a:rPr>
              <a:t>U.Xayyom</a:t>
            </a:r>
            <a:r>
              <a:rPr lang="en-US" sz="1400" i="1" dirty="0">
                <a:solidFill>
                  <a:schemeClr val="bg1"/>
                </a:solidFill>
              </a:rPr>
              <a:t>, </a:t>
            </a:r>
            <a:r>
              <a:rPr lang="en-US" sz="1400" i="1" dirty="0" err="1" smtClean="0">
                <a:solidFill>
                  <a:schemeClr val="bg1"/>
                </a:solidFill>
              </a:rPr>
              <a:t>ruboiy</a:t>
            </a:r>
            <a:r>
              <a:rPr lang="en-US" sz="1400" i="1" dirty="0" smtClean="0">
                <a:solidFill>
                  <a:schemeClr val="bg1"/>
                </a:solidFill>
              </a:rPr>
              <a:t>)</a:t>
            </a:r>
            <a:endParaRPr lang="ru-RU" sz="1400" i="1" dirty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        </a:t>
            </a:r>
            <a:r>
              <a:rPr lang="en-US" sz="1400" dirty="0" err="1" smtClean="0">
                <a:solidFill>
                  <a:schemeClr val="bg1"/>
                </a:solidFill>
              </a:rPr>
              <a:t>Ulkim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edi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vujudi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vafo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ma’dane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bu</a:t>
            </a:r>
            <a:r>
              <a:rPr lang="en-US" sz="1400" dirty="0">
                <a:solidFill>
                  <a:schemeClr val="bg1"/>
                </a:solidFill>
              </a:rPr>
              <a:t> kun,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        </a:t>
            </a:r>
            <a:r>
              <a:rPr lang="en-US" sz="1400" dirty="0" err="1" smtClean="0">
                <a:solidFill>
                  <a:schemeClr val="bg1"/>
                </a:solidFill>
              </a:rPr>
              <a:t>Dushmang‘a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lutf</a:t>
            </a:r>
            <a:r>
              <a:rPr lang="en-US" sz="1400" dirty="0">
                <a:solidFill>
                  <a:schemeClr val="bg1"/>
                </a:solidFill>
              </a:rPr>
              <a:t>-u </a:t>
            </a:r>
            <a:r>
              <a:rPr lang="en-US" sz="1400" dirty="0" err="1">
                <a:solidFill>
                  <a:schemeClr val="bg1"/>
                </a:solidFill>
              </a:rPr>
              <a:t>zulm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mangodur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fanne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bu</a:t>
            </a:r>
            <a:r>
              <a:rPr lang="en-US" sz="1400" dirty="0">
                <a:solidFill>
                  <a:schemeClr val="bg1"/>
                </a:solidFill>
              </a:rPr>
              <a:t> kun…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		</a:t>
            </a:r>
            <a:r>
              <a:rPr lang="en-US" sz="1400" dirty="0">
                <a:solidFill>
                  <a:schemeClr val="bg1"/>
                </a:solidFill>
              </a:rPr>
              <a:t>	 </a:t>
            </a:r>
            <a:r>
              <a:rPr lang="en-US" sz="1400" dirty="0" smtClean="0">
                <a:solidFill>
                  <a:schemeClr val="bg1"/>
                </a:solidFill>
              </a:rPr>
              <a:t>      (</a:t>
            </a:r>
            <a:r>
              <a:rPr lang="en-US" sz="1400" i="1" dirty="0" err="1" smtClean="0">
                <a:solidFill>
                  <a:schemeClr val="bg1"/>
                </a:solidFill>
              </a:rPr>
              <a:t>Komil</a:t>
            </a:r>
            <a:r>
              <a:rPr lang="en-US" sz="1400" i="1" dirty="0" smtClean="0">
                <a:solidFill>
                  <a:schemeClr val="bg1"/>
                </a:solidFill>
              </a:rPr>
              <a:t> </a:t>
            </a:r>
            <a:r>
              <a:rPr lang="en-US" sz="1400" i="1" smtClean="0">
                <a:solidFill>
                  <a:schemeClr val="bg1"/>
                </a:solidFill>
              </a:rPr>
              <a:t>Xora</a:t>
            </a:r>
            <a:r>
              <a:rPr lang="en-US" sz="1400" i="1">
                <a:solidFill>
                  <a:schemeClr val="bg1"/>
                </a:solidFill>
              </a:rPr>
              <a:t>z</a:t>
            </a:r>
            <a:r>
              <a:rPr lang="en-US" sz="1400" i="1" smtClean="0">
                <a:solidFill>
                  <a:schemeClr val="bg1"/>
                </a:solidFill>
              </a:rPr>
              <a:t>miy</a:t>
            </a:r>
            <a:r>
              <a:rPr lang="en-US" sz="1400" i="1" dirty="0">
                <a:solidFill>
                  <a:schemeClr val="bg1"/>
                </a:solidFill>
              </a:rPr>
              <a:t>, </a:t>
            </a:r>
            <a:r>
              <a:rPr lang="en-US" sz="1400" i="1" dirty="0" err="1">
                <a:solidFill>
                  <a:schemeClr val="bg1"/>
                </a:solidFill>
              </a:rPr>
              <a:t>Munis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err="1">
                <a:solidFill>
                  <a:schemeClr val="bg1"/>
                </a:solidFill>
              </a:rPr>
              <a:t>g‘azaliga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err="1" smtClean="0">
                <a:solidFill>
                  <a:schemeClr val="bg1"/>
                </a:solidFill>
              </a:rPr>
              <a:t>taxmis</a:t>
            </a:r>
            <a:r>
              <a:rPr lang="en-US" sz="1400" i="1" dirty="0" smtClean="0">
                <a:solidFill>
                  <a:schemeClr val="bg1"/>
                </a:solidFill>
              </a:rPr>
              <a:t>)</a:t>
            </a:r>
            <a:endParaRPr lang="ru-RU" sz="1400" i="1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Chu </a:t>
            </a:r>
            <a:r>
              <a:rPr lang="en-US" sz="1400" dirty="0" err="1">
                <a:solidFill>
                  <a:schemeClr val="bg1"/>
                </a:solidFill>
              </a:rPr>
              <a:t>ehson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naqdini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sochding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jahong‘a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ganji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lutf</a:t>
            </a:r>
            <a:r>
              <a:rPr lang="en-US" sz="1400" dirty="0" err="1">
                <a:solidFill>
                  <a:schemeClr val="bg1"/>
                </a:solidFill>
              </a:rPr>
              <a:t>ingdin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en-US" sz="1400" dirty="0" err="1">
                <a:solidFill>
                  <a:schemeClr val="bg1"/>
                </a:solidFill>
              </a:rPr>
              <a:t>Bori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xalq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o‘ldi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bandang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naqdi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ehsoningg‘a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sallamno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en-US" sz="1400" i="1" dirty="0" smtClean="0">
                <a:solidFill>
                  <a:schemeClr val="bg1"/>
                </a:solidFill>
              </a:rPr>
              <a:t>                                                 (</a:t>
            </a:r>
            <a:r>
              <a:rPr lang="en-US" sz="1400" i="1" dirty="0" err="1" smtClean="0">
                <a:solidFill>
                  <a:schemeClr val="bg1"/>
                </a:solidFill>
              </a:rPr>
              <a:t>M.Ogahiy</a:t>
            </a:r>
            <a:r>
              <a:rPr lang="en-US" sz="1400" i="1" dirty="0">
                <a:solidFill>
                  <a:schemeClr val="bg1"/>
                </a:solidFill>
              </a:rPr>
              <a:t>, “</a:t>
            </a:r>
            <a:r>
              <a:rPr lang="en-US" sz="1400" i="1" dirty="0" err="1">
                <a:solidFill>
                  <a:schemeClr val="bg1"/>
                </a:solidFill>
              </a:rPr>
              <a:t>Sallamno</a:t>
            </a:r>
            <a:r>
              <a:rPr lang="en-US" sz="1400" i="1" dirty="0">
                <a:solidFill>
                  <a:schemeClr val="bg1"/>
                </a:solidFill>
              </a:rPr>
              <a:t>” </a:t>
            </a:r>
            <a:r>
              <a:rPr lang="en-US" sz="1400" i="1" dirty="0" err="1">
                <a:solidFill>
                  <a:schemeClr val="bg1"/>
                </a:solidFill>
              </a:rPr>
              <a:t>radifli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err="1" smtClean="0">
                <a:solidFill>
                  <a:schemeClr val="bg1"/>
                </a:solidFill>
              </a:rPr>
              <a:t>g‘azal</a:t>
            </a:r>
            <a:r>
              <a:rPr lang="en-US" sz="1400" i="1" dirty="0" smtClean="0">
                <a:solidFill>
                  <a:schemeClr val="bg1"/>
                </a:solidFill>
              </a:rPr>
              <a:t>)</a:t>
            </a:r>
            <a:endParaRPr lang="ru-RU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13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47" dirty="0" smtClean="0"/>
              <a:t>KUN SHIORI</a:t>
            </a:r>
            <a:endParaRPr sz="2047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51533" y="2592152"/>
            <a:ext cx="2376264" cy="396044"/>
          </a:xfrm>
          <a:prstGeom prst="roundRect">
            <a:avLst/>
          </a:prstGeom>
          <a:solidFill>
            <a:srgbClr val="E98BFF"/>
          </a:solidFill>
          <a:ln>
            <a:solidFill>
              <a:srgbClr val="C92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YUSUF XOS HOJIB</a:t>
            </a:r>
            <a:endParaRPr lang="ru-RU" sz="1600" b="1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43421" y="719944"/>
            <a:ext cx="3384376" cy="1510438"/>
          </a:xfrm>
          <a:prstGeom prst="wedgeRectCallout">
            <a:avLst>
              <a:gd name="adj1" fmla="val 44151"/>
              <a:gd name="adj2" fmla="val 73556"/>
            </a:avLst>
          </a:prstGeom>
          <a:solidFill>
            <a:srgbClr val="E98BFF"/>
          </a:solidFill>
          <a:ln>
            <a:solidFill>
              <a:srgbClr val="C92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O‘quv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qayda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bo‘lsa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ulug‘lik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bo‘lar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Bilim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qayda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bo‘lsa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buyuklik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bo‘lar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b="1" dirty="0"/>
          </a:p>
          <a:p>
            <a:pPr algn="ctr"/>
            <a:endParaRPr lang="ru-RU" sz="1800" b="1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34" y="719944"/>
            <a:ext cx="1810579" cy="230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08033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8" y="159602"/>
            <a:ext cx="5652032" cy="228372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r>
              <a:rPr lang="en-US" sz="1600" dirty="0" smtClean="0"/>
              <a:t>BILIB OLING!</a:t>
            </a:r>
            <a:endParaRPr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07418" y="611932"/>
            <a:ext cx="5544615" cy="1077218"/>
          </a:xfrm>
          <a:prstGeom prst="rect">
            <a:avLst/>
          </a:prstGeom>
          <a:solidFill>
            <a:srgbClr val="A3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/>
                </a:solidFill>
              </a:rPr>
              <a:t>      </a:t>
            </a:r>
            <a:r>
              <a:rPr lang="en-US" sz="1600" dirty="0" err="1" smtClean="0">
                <a:solidFill>
                  <a:schemeClr val="bg1"/>
                </a:solidFill>
              </a:rPr>
              <a:t>Qismlari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teng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bog‘lovchilar</a:t>
            </a:r>
            <a:r>
              <a:rPr lang="en-US" sz="1600" b="1" i="1" dirty="0">
                <a:solidFill>
                  <a:schemeClr val="bg1"/>
                </a:solidFill>
              </a:rPr>
              <a:t>, </a:t>
            </a:r>
            <a:r>
              <a:rPr lang="en-US" sz="1600" b="1" i="1" dirty="0" err="1">
                <a:solidFill>
                  <a:schemeClr val="bg1"/>
                </a:solidFill>
              </a:rPr>
              <a:t>bo‘lsa</a:t>
            </a:r>
            <a:r>
              <a:rPr lang="en-US" sz="1600" b="1" i="1" dirty="0">
                <a:solidFill>
                  <a:schemeClr val="bg1"/>
                </a:solidFill>
              </a:rPr>
              <a:t>, </a:t>
            </a:r>
            <a:r>
              <a:rPr lang="en-US" sz="1600" b="1" i="1" dirty="0" err="1" smtClean="0">
                <a:solidFill>
                  <a:schemeClr val="bg1"/>
                </a:solidFill>
              </a:rPr>
              <a:t>esa</a:t>
            </a:r>
            <a:r>
              <a:rPr lang="en-US" sz="1600" b="1" i="1" dirty="0" smtClean="0">
                <a:solidFill>
                  <a:schemeClr val="bg1"/>
                </a:solidFill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</a:rPr>
              <a:t>so‘zlari</a:t>
            </a:r>
            <a:r>
              <a:rPr lang="en-US" sz="1600" b="1" i="1" dirty="0">
                <a:solidFill>
                  <a:schemeClr val="bg1"/>
                </a:solidFill>
              </a:rPr>
              <a:t>, </a:t>
            </a:r>
            <a:r>
              <a:rPr lang="en-US" sz="1600" b="1" i="1" dirty="0" smtClean="0">
                <a:solidFill>
                  <a:schemeClr val="bg1"/>
                </a:solidFill>
              </a:rPr>
              <a:t>                                  -</a:t>
            </a:r>
            <a:r>
              <a:rPr lang="en-US" sz="1600" b="1" i="1" dirty="0">
                <a:solidFill>
                  <a:schemeClr val="bg1"/>
                </a:solidFill>
              </a:rPr>
              <a:t>u (-</a:t>
            </a:r>
            <a:r>
              <a:rPr lang="en-US" sz="1600" b="1" i="1" dirty="0" err="1">
                <a:solidFill>
                  <a:schemeClr val="bg1"/>
                </a:solidFill>
              </a:rPr>
              <a:t>yu</a:t>
            </a:r>
            <a:r>
              <a:rPr lang="en-US" sz="1600" b="1" i="1" dirty="0">
                <a:solidFill>
                  <a:schemeClr val="bg1"/>
                </a:solidFill>
              </a:rPr>
              <a:t>), -da </a:t>
            </a:r>
            <a:r>
              <a:rPr lang="en-US" sz="1600" b="1" i="1" dirty="0" err="1">
                <a:solidFill>
                  <a:schemeClr val="bg1"/>
                </a:solidFill>
              </a:rPr>
              <a:t>yuklamalari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yordamida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bog‘langan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gaplar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bog‘langan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qo‘shma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gaplar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hisoblanadi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just"/>
            <a:r>
              <a:rPr lang="en-US" sz="1600" dirty="0" smtClean="0">
                <a:solidFill>
                  <a:schemeClr val="bg1"/>
                </a:solidFill>
              </a:rPr>
              <a:t>      </a:t>
            </a:r>
            <a:r>
              <a:rPr lang="en-US" sz="1600" dirty="0" err="1" smtClean="0">
                <a:solidFill>
                  <a:schemeClr val="bg1"/>
                </a:solidFill>
              </a:rPr>
              <a:t>Ularning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qolipi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quyidagicha</a:t>
            </a:r>
            <a:r>
              <a:rPr lang="en-US" sz="1600" dirty="0" smtClean="0">
                <a:solidFill>
                  <a:schemeClr val="bg1"/>
                </a:solidFill>
              </a:rPr>
              <a:t>: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5809" y="1978772"/>
            <a:ext cx="914400" cy="914400"/>
          </a:xfrm>
          <a:prstGeom prst="rect">
            <a:avLst/>
          </a:pr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i="1" dirty="0" smtClean="0"/>
          </a:p>
          <a:p>
            <a:pPr algn="ctr"/>
            <a:r>
              <a:rPr lang="en-US" sz="1600" b="1" i="1" dirty="0" err="1" smtClean="0"/>
              <a:t>Sodda</a:t>
            </a:r>
            <a:r>
              <a:rPr lang="en-US" sz="1600" b="1" i="1" dirty="0" smtClean="0"/>
              <a:t> </a:t>
            </a:r>
            <a:r>
              <a:rPr lang="en-US" sz="1600" b="1" i="1" dirty="0"/>
              <a:t>gap</a:t>
            </a:r>
            <a:endParaRPr lang="ru-RU" sz="1600" b="1" i="1" dirty="0"/>
          </a:p>
          <a:p>
            <a:pPr algn="ctr"/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23541" y="1981213"/>
            <a:ext cx="914400" cy="914400"/>
          </a:xfrm>
          <a:prstGeom prst="rect">
            <a:avLst/>
          </a:pr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err="1" smtClean="0"/>
              <a:t>Sodda</a:t>
            </a:r>
            <a:r>
              <a:rPr lang="en-US" sz="1600" b="1" i="1" dirty="0" smtClean="0"/>
              <a:t> gap</a:t>
            </a:r>
            <a:endParaRPr lang="ru-RU" sz="1600" b="1" i="1" dirty="0"/>
          </a:p>
        </p:txBody>
      </p:sp>
      <p:cxnSp>
        <p:nvCxnSpPr>
          <p:cNvPr id="11" name="Прямая соединительная линия 10"/>
          <p:cNvCxnSpPr>
            <a:stCxn id="6" idx="3"/>
            <a:endCxn id="3" idx="1"/>
          </p:cNvCxnSpPr>
          <p:nvPr/>
        </p:nvCxnSpPr>
        <p:spPr>
          <a:xfrm flipV="1">
            <a:off x="2137941" y="2435972"/>
            <a:ext cx="1497868" cy="2441"/>
          </a:xfrm>
          <a:prstGeom prst="line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485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8" y="159602"/>
            <a:ext cx="5652032" cy="228372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r>
              <a:rPr lang="en-US" sz="1600" dirty="0" smtClean="0"/>
              <a:t>BILIB OLING!</a:t>
            </a:r>
            <a:endParaRPr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07418" y="611932"/>
            <a:ext cx="4464495" cy="2308324"/>
          </a:xfrm>
          <a:prstGeom prst="rect">
            <a:avLst/>
          </a:prstGeom>
          <a:solidFill>
            <a:schemeClr val="tx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600" i="1" dirty="0" smtClean="0">
                <a:solidFill>
                  <a:schemeClr val="bg1"/>
                </a:solidFill>
              </a:rPr>
              <a:t>   </a:t>
            </a:r>
            <a:r>
              <a:rPr lang="en-US" sz="1600" i="1" dirty="0" err="1" smtClean="0">
                <a:solidFill>
                  <a:schemeClr val="bg1"/>
                </a:solidFill>
              </a:rPr>
              <a:t>Shu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onda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chiroq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o‘chdi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</a:rPr>
              <a:t>va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birdaniga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o‘q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uzildi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smtClean="0">
                <a:solidFill>
                  <a:schemeClr val="bg1"/>
                </a:solidFill>
              </a:rPr>
              <a:t>							                                    (</a:t>
            </a:r>
            <a:r>
              <a:rPr lang="en-US" sz="1600" dirty="0">
                <a:solidFill>
                  <a:schemeClr val="bg1"/>
                </a:solidFill>
              </a:rPr>
              <a:t>Abdulla </a:t>
            </a:r>
            <a:r>
              <a:rPr lang="en-US" sz="1600" dirty="0" err="1">
                <a:solidFill>
                  <a:schemeClr val="bg1"/>
                </a:solidFill>
              </a:rPr>
              <a:t>Qahhor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i="1" dirty="0" smtClean="0">
                <a:solidFill>
                  <a:schemeClr val="bg1"/>
                </a:solidFill>
              </a:rPr>
              <a:t>   </a:t>
            </a:r>
            <a:r>
              <a:rPr lang="en-US" sz="1600" i="1" dirty="0" err="1" smtClean="0">
                <a:solidFill>
                  <a:schemeClr val="bg1"/>
                </a:solidFill>
              </a:rPr>
              <a:t>Mana</a:t>
            </a:r>
            <a:r>
              <a:rPr lang="en-US" sz="1600" i="1" dirty="0">
                <a:solidFill>
                  <a:schemeClr val="bg1"/>
                </a:solidFill>
              </a:rPr>
              <a:t>, </a:t>
            </a:r>
            <a:r>
              <a:rPr lang="en-US" sz="1600" i="1" dirty="0" err="1" smtClean="0">
                <a:solidFill>
                  <a:schemeClr val="bg1"/>
                </a:solidFill>
              </a:rPr>
              <a:t>sen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ketding</a:t>
            </a:r>
            <a:r>
              <a:rPr lang="en-US" sz="1600" i="1" dirty="0" smtClean="0">
                <a:solidFill>
                  <a:schemeClr val="bg1"/>
                </a:solidFill>
              </a:rPr>
              <a:t>-</a:t>
            </a:r>
            <a:r>
              <a:rPr lang="en-US" sz="1600" b="1" i="1" dirty="0" smtClean="0">
                <a:solidFill>
                  <a:srgbClr val="FF0000"/>
                </a:solidFill>
              </a:rPr>
              <a:t>u</a:t>
            </a:r>
            <a:r>
              <a:rPr lang="en-US" sz="1600" i="1" dirty="0">
                <a:solidFill>
                  <a:schemeClr val="bg1"/>
                </a:solidFill>
              </a:rPr>
              <a:t>, </a:t>
            </a:r>
            <a:r>
              <a:rPr lang="en-US" sz="1600" i="1" dirty="0" err="1">
                <a:solidFill>
                  <a:schemeClr val="bg1"/>
                </a:solidFill>
              </a:rPr>
              <a:t>bo‘ldim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xayolkash</a:t>
            </a:r>
            <a:r>
              <a:rPr lang="en-US" sz="1600" i="1" dirty="0">
                <a:solidFill>
                  <a:schemeClr val="bg1"/>
                </a:solidFill>
              </a:rPr>
              <a:t>. </a:t>
            </a:r>
            <a:r>
              <a:rPr lang="en-US" sz="1600" i="1" dirty="0" smtClean="0">
                <a:solidFill>
                  <a:schemeClr val="bg1"/>
                </a:solidFill>
              </a:rPr>
              <a:t>                             					         </a:t>
            </a:r>
            <a:r>
              <a:rPr lang="en-US" sz="1600" dirty="0" smtClean="0">
                <a:solidFill>
                  <a:schemeClr val="bg1"/>
                </a:solidFill>
              </a:rPr>
              <a:t>(</a:t>
            </a:r>
            <a:r>
              <a:rPr lang="en-US" sz="1600" dirty="0" err="1">
                <a:solidFill>
                  <a:schemeClr val="bg1"/>
                </a:solidFill>
              </a:rPr>
              <a:t>Zulfiya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 </a:t>
            </a:r>
            <a:r>
              <a:rPr lang="en-US" sz="1600" i="1" dirty="0" err="1">
                <a:solidFill>
                  <a:schemeClr val="bg1"/>
                </a:solidFill>
              </a:rPr>
              <a:t>Yo‘lovchining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o‘zi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ichkariga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kirdi-</a:t>
            </a:r>
            <a:r>
              <a:rPr lang="en-US" sz="1600" b="1" i="1" dirty="0" err="1" smtClean="0">
                <a:solidFill>
                  <a:srgbClr val="FF0000"/>
                </a:solidFill>
              </a:rPr>
              <a:t>yu</a:t>
            </a:r>
            <a:r>
              <a:rPr lang="en-US" sz="1600" i="1" dirty="0">
                <a:solidFill>
                  <a:schemeClr val="bg1"/>
                </a:solidFill>
              </a:rPr>
              <a:t>, </a:t>
            </a:r>
            <a:r>
              <a:rPr lang="en-US" sz="1600" i="1" dirty="0" err="1">
                <a:solidFill>
                  <a:schemeClr val="bg1"/>
                </a:solidFill>
              </a:rPr>
              <a:t>ikki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ko‘zi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tashqarida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qoldi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i="1" dirty="0" smtClean="0">
                <a:solidFill>
                  <a:schemeClr val="bg1"/>
                </a:solidFill>
              </a:rPr>
              <a:t>   </a:t>
            </a:r>
            <a:r>
              <a:rPr lang="en-US" sz="1600" i="1" dirty="0" err="1" smtClean="0">
                <a:solidFill>
                  <a:schemeClr val="bg1"/>
                </a:solidFill>
              </a:rPr>
              <a:t>Dono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aybni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o‘zidan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axtaradi</a:t>
            </a:r>
            <a:r>
              <a:rPr lang="en-US" sz="1600" i="1" dirty="0" smtClean="0">
                <a:solidFill>
                  <a:schemeClr val="bg1"/>
                </a:solidFill>
              </a:rPr>
              <a:t>, </a:t>
            </a:r>
            <a:r>
              <a:rPr lang="en-US" sz="1600" i="1" dirty="0" err="1" smtClean="0">
                <a:solidFill>
                  <a:schemeClr val="bg1"/>
                </a:solidFill>
              </a:rPr>
              <a:t>ahmoq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bo‘lsa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do‘stini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ayblaydi</a:t>
            </a:r>
            <a:r>
              <a:rPr lang="en-US" sz="1600" i="1" dirty="0" smtClean="0">
                <a:solidFill>
                  <a:schemeClr val="bg1"/>
                </a:solidFill>
              </a:rPr>
              <a:t>.</a:t>
            </a:r>
            <a:endParaRPr lang="ru-RU" sz="1600" i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917" y="1115988"/>
            <a:ext cx="1028843" cy="1158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4111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8" y="146361"/>
            <a:ext cx="5652032" cy="25485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r>
              <a:rPr lang="en-US" sz="1800" dirty="0" smtClean="0"/>
              <a:t>TENG BOG‘LOVCHILAR</a:t>
            </a:r>
            <a:endParaRPr lang="en-US" sz="18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19210194"/>
              </p:ext>
            </p:extLst>
          </p:nvPr>
        </p:nvGraphicFramePr>
        <p:xfrm>
          <a:off x="122442" y="575928"/>
          <a:ext cx="5529591" cy="2559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09881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8" y="146361"/>
            <a:ext cx="5652032" cy="25485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r>
              <a:rPr lang="en-US" sz="1800" dirty="0" smtClean="0"/>
              <a:t>QIYOSLANG!</a:t>
            </a:r>
            <a:endParaRPr sz="1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80479503"/>
              </p:ext>
            </p:extLst>
          </p:nvPr>
        </p:nvGraphicFramePr>
        <p:xfrm>
          <a:off x="108325" y="575928"/>
          <a:ext cx="5579712" cy="2559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297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422" y="81656"/>
            <a:ext cx="5436604" cy="386260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40-mashq. </a:t>
            </a:r>
            <a:r>
              <a:rPr lang="en-US" sz="1600" dirty="0" err="1">
                <a:solidFill>
                  <a:schemeClr val="tx1"/>
                </a:solidFill>
              </a:rPr>
              <a:t>O‘qing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Berilgan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gaplardagi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bog‘lovchi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vositalarni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aniqlang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504" y="587539"/>
            <a:ext cx="560553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1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Sarbon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shundog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‘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dedi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-da,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quchog‘ini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ochib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Abu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Bakr</a:t>
            </a:r>
            <a:endParaRPr lang="en-US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tomon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kela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boshladi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2.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To‘lagan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ro‘molchasini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cho‘ntagidan</a:t>
            </a:r>
            <a:endParaRPr lang="en-US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oldi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boshqatdan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qatladi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-da,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yana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cho‘ntagiga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solib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qo‘ydi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it-IT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Uzun bir yog‘och topdi-da, asta olmani o‘ziga tomon </a:t>
            </a:r>
            <a:r>
              <a:rPr lang="it-IT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</a:t>
            </a:r>
          </a:p>
          <a:p>
            <a:pPr algn="just"/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it-IT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hayday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it-IT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boshladi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ammo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olma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quvlik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qilib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yigitni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aldar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yog‘och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uchi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tegishi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bilanoq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suvga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sho‘ng‘ib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yana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qochib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qolardi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                                     4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Yo‘q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faqat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meni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bilishmaydi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lekin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boshqalarni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jumladan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seni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yaxshi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bilishadi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Hujrasiga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qaytdi-yu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o‘ylay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boshladi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6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Asalxon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e’tibor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tingladi-yu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berish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o‘rniga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indamay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yo‘lida </a:t>
            </a:r>
            <a:r>
              <a:rPr lang="pt-BR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keta berdi. (Muhammad Ali)</a:t>
            </a:r>
            <a:endParaRPr lang="ru-RU" sz="15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204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152576</TotalTime>
  <Words>1166</Words>
  <Application>Microsoft Office PowerPoint</Application>
  <PresentationFormat>Произвольный</PresentationFormat>
  <Paragraphs>96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   Ona tili</vt:lpstr>
      <vt:lpstr>Презентация PowerPoint</vt:lpstr>
      <vt:lpstr>Презентация PowerPoint</vt:lpstr>
      <vt:lpstr>KUN SHIORI</vt:lpstr>
      <vt:lpstr>BILIB OLING!</vt:lpstr>
      <vt:lpstr>BILIB OLING!</vt:lpstr>
      <vt:lpstr>TENG BOG‘LOVCHILAR</vt:lpstr>
      <vt:lpstr>QIYOSLANG!</vt:lpstr>
      <vt:lpstr>40-mashq. O‘qing. Berilgan gaplardagi bog‘lovchi vositalarni aniqlang.</vt:lpstr>
      <vt:lpstr>40-mashq. O‘qing. Berilgan gaplardagi bog‘lovchi vositalarni aniqlang.</vt:lpstr>
      <vt:lpstr>41-mashq. Berilgan fe’llar ishtirokida bog‘langan qo‘shma gaplar hosil qiling.</vt:lpstr>
      <vt:lpstr>41-mashq. Berilgan fe’llar ishtirokida bog‘langan qo‘shma gaplar hosil qiling.</vt:lpstr>
      <vt:lpstr>42-mashq. Gaplarni o‘qing, bog‘langan qo‘shma gaplarni aniqlang. Sodda gaplarning o‘zaro bog‘lanishini izohlang. </vt:lpstr>
      <vt:lpstr>42-mashq. Gaplarni o‘qing, bog‘langan qo‘shma gaplarni aniqlang. Sodda gaplarning o‘zaro bog‘lanishini izohlang. </vt:lpstr>
      <vt:lpstr>43-mashq. Qo‘shma gaplar orasiga qavs ichida berilgan vositalardan mosini qo‘yib, ko‘chiring.</vt:lpstr>
      <vt:lpstr>43-mashq. Qo‘shma gaplar orasiga qavs ichida berilgan vositalardan mosini qo‘yib, ko‘chiring.</vt:lpstr>
      <vt:lpstr>Mustaqil bajarish uchun topshiriq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1703</cp:revision>
  <dcterms:created xsi:type="dcterms:W3CDTF">2014-10-08T23:03:32Z</dcterms:created>
  <dcterms:modified xsi:type="dcterms:W3CDTF">2021-03-08T17:57:56Z</dcterms:modified>
</cp:coreProperties>
</file>