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5"/>
  </p:notesMasterIdLst>
  <p:sldIdLst>
    <p:sldId id="1414" r:id="rId11"/>
    <p:sldId id="1518" r:id="rId12"/>
    <p:sldId id="1440" r:id="rId13"/>
    <p:sldId id="1466" r:id="rId14"/>
    <p:sldId id="1528" r:id="rId15"/>
    <p:sldId id="1529" r:id="rId16"/>
    <p:sldId id="1530" r:id="rId17"/>
    <p:sldId id="1531" r:id="rId18"/>
    <p:sldId id="1523" r:id="rId19"/>
    <p:sldId id="1532" r:id="rId20"/>
    <p:sldId id="1533" r:id="rId21"/>
    <p:sldId id="1534" r:id="rId22"/>
    <p:sldId id="1524" r:id="rId23"/>
    <p:sldId id="1498" r:id="rId24"/>
    <p:sldId id="1535" r:id="rId25"/>
    <p:sldId id="1536" r:id="rId26"/>
    <p:sldId id="1537" r:id="rId27"/>
    <p:sldId id="1525" r:id="rId28"/>
    <p:sldId id="1447" r:id="rId29"/>
    <p:sldId id="1538" r:id="rId30"/>
    <p:sldId id="1526" r:id="rId31"/>
    <p:sldId id="1539" r:id="rId32"/>
    <p:sldId id="1509" r:id="rId33"/>
    <p:sldId id="1461" r:id="rId3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18"/>
            <p14:sldId id="1440"/>
            <p14:sldId id="1466"/>
            <p14:sldId id="1528"/>
            <p14:sldId id="1529"/>
            <p14:sldId id="1530"/>
            <p14:sldId id="1531"/>
            <p14:sldId id="1523"/>
            <p14:sldId id="1532"/>
            <p14:sldId id="1533"/>
            <p14:sldId id="1534"/>
            <p14:sldId id="1524"/>
            <p14:sldId id="1498"/>
            <p14:sldId id="1535"/>
            <p14:sldId id="1536"/>
            <p14:sldId id="1537"/>
            <p14:sldId id="1525"/>
            <p14:sldId id="1447"/>
            <p14:sldId id="1538"/>
            <p14:sldId id="1526"/>
            <p14:sldId id="1539"/>
            <p14:sldId id="1509"/>
            <p14:sldId id="146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66FF"/>
    <a:srgbClr val="00FF00"/>
    <a:srgbClr val="A3FFFF"/>
    <a:srgbClr val="99FFCC"/>
    <a:srgbClr val="C111FF"/>
    <a:srgbClr val="00FFFF"/>
    <a:srgbClr val="FF00FF"/>
    <a:srgbClr val="FFFFB7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>
        <p:scale>
          <a:sx n="120" d="100"/>
          <a:sy n="120" d="100"/>
        </p:scale>
        <p:origin x="-1170" y="-306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41745-952C-4B80-9B40-6406177E75C8}" type="doc">
      <dgm:prSet loTypeId="urn:microsoft.com/office/officeart/2005/8/layout/lProcess3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35E92-22EA-4367-9AEC-61532666E1CF}">
      <dgm:prSet phldrT="[Текст]"/>
      <dgm:spPr/>
      <dgm:t>
        <a:bodyPr/>
        <a:lstStyle/>
        <a:p>
          <a:r>
            <a:rPr lang="en-US" dirty="0" err="1" smtClean="0"/>
            <a:t>Bog‘lovchisiz</a:t>
          </a:r>
          <a:r>
            <a:rPr lang="en-US" dirty="0" smtClean="0"/>
            <a:t> </a:t>
          </a:r>
          <a:r>
            <a:rPr lang="en-US" dirty="0" err="1" smtClean="0"/>
            <a:t>qo‘shma</a:t>
          </a:r>
          <a:r>
            <a:rPr lang="en-US" dirty="0" smtClean="0"/>
            <a:t> gap</a:t>
          </a:r>
          <a:endParaRPr lang="ru-RU" dirty="0"/>
        </a:p>
      </dgm:t>
    </dgm:pt>
    <dgm:pt modelId="{275109A9-6BC8-4AC4-90B0-19383D22E8A4}" type="parTrans" cxnId="{02681864-E92E-4453-9AFD-2976B66FB75C}">
      <dgm:prSet/>
      <dgm:spPr/>
      <dgm:t>
        <a:bodyPr/>
        <a:lstStyle/>
        <a:p>
          <a:endParaRPr lang="ru-RU"/>
        </a:p>
      </dgm:t>
    </dgm:pt>
    <dgm:pt modelId="{FD38B5AE-09F7-478E-A8F2-135A9632F8A2}" type="sibTrans" cxnId="{02681864-E92E-4453-9AFD-2976B66FB75C}">
      <dgm:prSet/>
      <dgm:spPr/>
      <dgm:t>
        <a:bodyPr/>
        <a:lstStyle/>
        <a:p>
          <a:endParaRPr lang="ru-RU"/>
        </a:p>
      </dgm:t>
    </dgm:pt>
    <dgm:pt modelId="{191D645C-3AD3-4529-BA50-AA29C9848C32}">
      <dgm:prSet phldrT="[Текст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,</a:t>
          </a:r>
          <a:endParaRPr lang="ru-RU" dirty="0">
            <a:solidFill>
              <a:srgbClr val="0070C0"/>
            </a:solidFill>
          </a:endParaRPr>
        </a:p>
      </dgm:t>
    </dgm:pt>
    <dgm:pt modelId="{AB86B3B4-48F5-4220-A78B-6185D7845A18}" type="parTrans" cxnId="{65329215-34C9-4467-9D8E-172FFE28E632}">
      <dgm:prSet/>
      <dgm:spPr/>
      <dgm:t>
        <a:bodyPr/>
        <a:lstStyle/>
        <a:p>
          <a:endParaRPr lang="ru-RU"/>
        </a:p>
      </dgm:t>
    </dgm:pt>
    <dgm:pt modelId="{23A06E76-879E-4544-91A3-1B111EE818B3}" type="sibTrans" cxnId="{65329215-34C9-4467-9D8E-172FFE28E632}">
      <dgm:prSet/>
      <dgm:spPr/>
      <dgm:t>
        <a:bodyPr/>
        <a:lstStyle/>
        <a:p>
          <a:endParaRPr lang="ru-RU"/>
        </a:p>
      </dgm:t>
    </dgm:pt>
    <dgm:pt modelId="{5ABF3D78-5EB1-4A86-A3AE-8684819E005B}" type="pres">
      <dgm:prSet presAssocID="{68641745-952C-4B80-9B40-6406177E75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6C534F-A3D0-40C2-B66F-5EF97F3616DE}" type="pres">
      <dgm:prSet presAssocID="{7E135E92-22EA-4367-9AEC-61532666E1CF}" presName="horFlow" presStyleCnt="0"/>
      <dgm:spPr/>
    </dgm:pt>
    <dgm:pt modelId="{CEEA499D-E32C-427B-98BA-0DC10282E11B}" type="pres">
      <dgm:prSet presAssocID="{7E135E92-22EA-4367-9AEC-61532666E1CF}" presName="bigChev" presStyleLbl="node1" presStyleIdx="0" presStyleCnt="1"/>
      <dgm:spPr/>
      <dgm:t>
        <a:bodyPr/>
        <a:lstStyle/>
        <a:p>
          <a:endParaRPr lang="ru-RU"/>
        </a:p>
      </dgm:t>
    </dgm:pt>
    <dgm:pt modelId="{C4868C15-0826-4621-BB16-19B59CD31ED7}" type="pres">
      <dgm:prSet presAssocID="{AB86B3B4-48F5-4220-A78B-6185D7845A18}" presName="parTrans" presStyleCnt="0"/>
      <dgm:spPr/>
    </dgm:pt>
    <dgm:pt modelId="{E9370BA8-FF72-4FB8-9F02-103F6DA4064C}" type="pres">
      <dgm:prSet presAssocID="{191D645C-3AD3-4529-BA50-AA29C9848C32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81864-E92E-4453-9AFD-2976B66FB75C}" srcId="{68641745-952C-4B80-9B40-6406177E75C8}" destId="{7E135E92-22EA-4367-9AEC-61532666E1CF}" srcOrd="0" destOrd="0" parTransId="{275109A9-6BC8-4AC4-90B0-19383D22E8A4}" sibTransId="{FD38B5AE-09F7-478E-A8F2-135A9632F8A2}"/>
    <dgm:cxn modelId="{65329215-34C9-4467-9D8E-172FFE28E632}" srcId="{7E135E92-22EA-4367-9AEC-61532666E1CF}" destId="{191D645C-3AD3-4529-BA50-AA29C9848C32}" srcOrd="0" destOrd="0" parTransId="{AB86B3B4-48F5-4220-A78B-6185D7845A18}" sibTransId="{23A06E76-879E-4544-91A3-1B111EE818B3}"/>
    <dgm:cxn modelId="{A989D8D2-F687-49FE-BB44-84A99614B33D}" type="presOf" srcId="{7E135E92-22EA-4367-9AEC-61532666E1CF}" destId="{CEEA499D-E32C-427B-98BA-0DC10282E11B}" srcOrd="0" destOrd="0" presId="urn:microsoft.com/office/officeart/2005/8/layout/lProcess3"/>
    <dgm:cxn modelId="{6B10D09B-74FD-468B-B75A-7A9F49785140}" type="presOf" srcId="{68641745-952C-4B80-9B40-6406177E75C8}" destId="{5ABF3D78-5EB1-4A86-A3AE-8684819E005B}" srcOrd="0" destOrd="0" presId="urn:microsoft.com/office/officeart/2005/8/layout/lProcess3"/>
    <dgm:cxn modelId="{DDE5393A-6E60-4D1D-9EF0-66CACD81912E}" type="presOf" srcId="{191D645C-3AD3-4529-BA50-AA29C9848C32}" destId="{E9370BA8-FF72-4FB8-9F02-103F6DA4064C}" srcOrd="0" destOrd="0" presId="urn:microsoft.com/office/officeart/2005/8/layout/lProcess3"/>
    <dgm:cxn modelId="{6803E12D-447B-43FA-B283-DE0D16F88C93}" type="presParOf" srcId="{5ABF3D78-5EB1-4A86-A3AE-8684819E005B}" destId="{156C534F-A3D0-40C2-B66F-5EF97F3616DE}" srcOrd="0" destOrd="0" presId="urn:microsoft.com/office/officeart/2005/8/layout/lProcess3"/>
    <dgm:cxn modelId="{F371B94A-9302-4B7F-A55D-AC2C7CB73AC4}" type="presParOf" srcId="{156C534F-A3D0-40C2-B66F-5EF97F3616DE}" destId="{CEEA499D-E32C-427B-98BA-0DC10282E11B}" srcOrd="0" destOrd="0" presId="urn:microsoft.com/office/officeart/2005/8/layout/lProcess3"/>
    <dgm:cxn modelId="{793CA3B4-D211-4878-8133-B26AC84E4F60}" type="presParOf" srcId="{156C534F-A3D0-40C2-B66F-5EF97F3616DE}" destId="{C4868C15-0826-4621-BB16-19B59CD31ED7}" srcOrd="1" destOrd="0" presId="urn:microsoft.com/office/officeart/2005/8/layout/lProcess3"/>
    <dgm:cxn modelId="{269DCD58-EADE-4645-93DA-4C6AF9595330}" type="presParOf" srcId="{156C534F-A3D0-40C2-B66F-5EF97F3616DE}" destId="{E9370BA8-FF72-4FB8-9F02-103F6DA4064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F0E9EA-E6C9-439B-BCF9-8C402EA987FC}" type="doc">
      <dgm:prSet loTypeId="urn:microsoft.com/office/officeart/2009/layout/CircleArrow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7A0EF1-7C5C-47F3-8B59-30C16E222E53}">
      <dgm:prSet phldrT="[Текст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RUHAN EZILISH</a:t>
          </a:r>
          <a:endParaRPr lang="ru-RU" dirty="0">
            <a:solidFill>
              <a:schemeClr val="bg1"/>
            </a:solidFill>
          </a:endParaRPr>
        </a:p>
      </dgm:t>
    </dgm:pt>
    <dgm:pt modelId="{7DBBF6A4-16A0-4C26-93EC-59FE0FF3A10E}" type="parTrans" cxnId="{FFBF30FB-FD15-4571-8B27-01BDF67DA8B4}">
      <dgm:prSet/>
      <dgm:spPr/>
      <dgm:t>
        <a:bodyPr/>
        <a:lstStyle/>
        <a:p>
          <a:endParaRPr lang="ru-RU"/>
        </a:p>
      </dgm:t>
    </dgm:pt>
    <dgm:pt modelId="{35E48790-B32E-4EC1-971C-FEB40CE3FE93}" type="sibTrans" cxnId="{FFBF30FB-FD15-4571-8B27-01BDF67DA8B4}">
      <dgm:prSet/>
      <dgm:spPr/>
      <dgm:t>
        <a:bodyPr/>
        <a:lstStyle/>
        <a:p>
          <a:endParaRPr lang="ru-RU"/>
        </a:p>
      </dgm:t>
    </dgm:pt>
    <dgm:pt modelId="{9CE3FDAD-2CB2-4E27-A9F4-B5AAB9040CB4}">
      <dgm:prSet phldrT="[Текст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SIQILISH HOLATI</a:t>
          </a:r>
          <a:endParaRPr lang="ru-RU" dirty="0">
            <a:solidFill>
              <a:schemeClr val="bg1"/>
            </a:solidFill>
          </a:endParaRPr>
        </a:p>
      </dgm:t>
    </dgm:pt>
    <dgm:pt modelId="{601765CA-F566-41A1-9FAE-021F08DFBE4A}" type="parTrans" cxnId="{2FFCC865-F150-45B6-A9E9-459AFB4B2063}">
      <dgm:prSet/>
      <dgm:spPr/>
      <dgm:t>
        <a:bodyPr/>
        <a:lstStyle/>
        <a:p>
          <a:endParaRPr lang="ru-RU"/>
        </a:p>
      </dgm:t>
    </dgm:pt>
    <dgm:pt modelId="{BF3A8C78-229A-4980-BD64-ED84838A5305}" type="sibTrans" cxnId="{2FFCC865-F150-45B6-A9E9-459AFB4B2063}">
      <dgm:prSet/>
      <dgm:spPr/>
      <dgm:t>
        <a:bodyPr/>
        <a:lstStyle/>
        <a:p>
          <a:endParaRPr lang="ru-RU"/>
        </a:p>
      </dgm:t>
    </dgm:pt>
    <dgm:pt modelId="{75720CD7-3586-4D9F-BFE3-96567A615FCC}">
      <dgm:prSet phldrT="[Текст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RUHIY AZOB</a:t>
          </a:r>
          <a:endParaRPr lang="ru-RU" dirty="0">
            <a:solidFill>
              <a:schemeClr val="bg1"/>
            </a:solidFill>
          </a:endParaRPr>
        </a:p>
      </dgm:t>
    </dgm:pt>
    <dgm:pt modelId="{B0CD5DAF-CEDC-424E-8556-535ACF4975FD}" type="parTrans" cxnId="{9487E083-9E7B-477B-8B83-EC55B8C96697}">
      <dgm:prSet/>
      <dgm:spPr/>
      <dgm:t>
        <a:bodyPr/>
        <a:lstStyle/>
        <a:p>
          <a:endParaRPr lang="ru-RU"/>
        </a:p>
      </dgm:t>
    </dgm:pt>
    <dgm:pt modelId="{DD792C45-33B8-488E-ACB0-FA70181B4121}" type="sibTrans" cxnId="{9487E083-9E7B-477B-8B83-EC55B8C96697}">
      <dgm:prSet/>
      <dgm:spPr/>
      <dgm:t>
        <a:bodyPr/>
        <a:lstStyle/>
        <a:p>
          <a:endParaRPr lang="ru-RU"/>
        </a:p>
      </dgm:t>
    </dgm:pt>
    <dgm:pt modelId="{264812EE-8088-44C5-8DDF-DC7AFE01843F}" type="pres">
      <dgm:prSet presAssocID="{3EF0E9EA-E6C9-439B-BCF9-8C402EA987F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76A1BD4-7CD0-4CA2-BC1B-F28E0381CFF4}" type="pres">
      <dgm:prSet presAssocID="{277A0EF1-7C5C-47F3-8B59-30C16E222E53}" presName="Accent1" presStyleCnt="0"/>
      <dgm:spPr/>
    </dgm:pt>
    <dgm:pt modelId="{DA9DE48E-780A-4F08-9826-9154448EB07C}" type="pres">
      <dgm:prSet presAssocID="{277A0EF1-7C5C-47F3-8B59-30C16E222E53}" presName="Accent" presStyleLbl="node1" presStyleIdx="0" presStyleCnt="3"/>
      <dgm:spPr>
        <a:solidFill>
          <a:srgbClr val="FFFF00"/>
        </a:solidFill>
      </dgm:spPr>
    </dgm:pt>
    <dgm:pt modelId="{C1245008-0693-42FC-BCB8-FE8AC76150A4}" type="pres">
      <dgm:prSet presAssocID="{277A0EF1-7C5C-47F3-8B59-30C16E222E5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2B564-F840-40BA-B4D4-0BA3CF20C0BA}" type="pres">
      <dgm:prSet presAssocID="{9CE3FDAD-2CB2-4E27-A9F4-B5AAB9040CB4}" presName="Accent2" presStyleCnt="0"/>
      <dgm:spPr/>
    </dgm:pt>
    <dgm:pt modelId="{53CA6F76-5D99-449D-A9AB-AAD2D7148AAC}" type="pres">
      <dgm:prSet presAssocID="{9CE3FDAD-2CB2-4E27-A9F4-B5AAB9040CB4}" presName="Accent" presStyleLbl="node1" presStyleIdx="1" presStyleCnt="3"/>
      <dgm:spPr>
        <a:solidFill>
          <a:srgbClr val="FF0000"/>
        </a:solidFill>
      </dgm:spPr>
    </dgm:pt>
    <dgm:pt modelId="{F0A8DB0D-2BD6-4530-8246-19D43D708E54}" type="pres">
      <dgm:prSet presAssocID="{9CE3FDAD-2CB2-4E27-A9F4-B5AAB9040CB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A6F09-E165-48C5-A885-35EED3551146}" type="pres">
      <dgm:prSet presAssocID="{75720CD7-3586-4D9F-BFE3-96567A615FCC}" presName="Accent3" presStyleCnt="0"/>
      <dgm:spPr/>
    </dgm:pt>
    <dgm:pt modelId="{25131127-F870-461B-AF72-10A72D905850}" type="pres">
      <dgm:prSet presAssocID="{75720CD7-3586-4D9F-BFE3-96567A615FCC}" presName="Accent" presStyleLbl="node1" presStyleIdx="2" presStyleCnt="3"/>
      <dgm:spPr>
        <a:solidFill>
          <a:srgbClr val="0070C0"/>
        </a:solidFill>
      </dgm:spPr>
    </dgm:pt>
    <dgm:pt modelId="{1F411636-4A24-41F1-9BDE-959B1C535419}" type="pres">
      <dgm:prSet presAssocID="{75720CD7-3586-4D9F-BFE3-96567A615FC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5FAE5-9071-45C9-AE63-BCB5D7068644}" type="presOf" srcId="{75720CD7-3586-4D9F-BFE3-96567A615FCC}" destId="{1F411636-4A24-41F1-9BDE-959B1C535419}" srcOrd="0" destOrd="0" presId="urn:microsoft.com/office/officeart/2009/layout/CircleArrowProcess"/>
    <dgm:cxn modelId="{9487E083-9E7B-477B-8B83-EC55B8C96697}" srcId="{3EF0E9EA-E6C9-439B-BCF9-8C402EA987FC}" destId="{75720CD7-3586-4D9F-BFE3-96567A615FCC}" srcOrd="2" destOrd="0" parTransId="{B0CD5DAF-CEDC-424E-8556-535ACF4975FD}" sibTransId="{DD792C45-33B8-488E-ACB0-FA70181B4121}"/>
    <dgm:cxn modelId="{2FFCC865-F150-45B6-A9E9-459AFB4B2063}" srcId="{3EF0E9EA-E6C9-439B-BCF9-8C402EA987FC}" destId="{9CE3FDAD-2CB2-4E27-A9F4-B5AAB9040CB4}" srcOrd="1" destOrd="0" parTransId="{601765CA-F566-41A1-9FAE-021F08DFBE4A}" sibTransId="{BF3A8C78-229A-4980-BD64-ED84838A5305}"/>
    <dgm:cxn modelId="{E675AA71-5A3F-4F65-82AA-3B3701ED3D81}" type="presOf" srcId="{9CE3FDAD-2CB2-4E27-A9F4-B5AAB9040CB4}" destId="{F0A8DB0D-2BD6-4530-8246-19D43D708E54}" srcOrd="0" destOrd="0" presId="urn:microsoft.com/office/officeart/2009/layout/CircleArrowProcess"/>
    <dgm:cxn modelId="{035BA115-6074-496B-BDA0-B1877829D733}" type="presOf" srcId="{277A0EF1-7C5C-47F3-8B59-30C16E222E53}" destId="{C1245008-0693-42FC-BCB8-FE8AC76150A4}" srcOrd="0" destOrd="0" presId="urn:microsoft.com/office/officeart/2009/layout/CircleArrowProcess"/>
    <dgm:cxn modelId="{FFBF30FB-FD15-4571-8B27-01BDF67DA8B4}" srcId="{3EF0E9EA-E6C9-439B-BCF9-8C402EA987FC}" destId="{277A0EF1-7C5C-47F3-8B59-30C16E222E53}" srcOrd="0" destOrd="0" parTransId="{7DBBF6A4-16A0-4C26-93EC-59FE0FF3A10E}" sibTransId="{35E48790-B32E-4EC1-971C-FEB40CE3FE93}"/>
    <dgm:cxn modelId="{BFE33D35-EFF9-4D82-86E0-54AF8E20C60F}" type="presOf" srcId="{3EF0E9EA-E6C9-439B-BCF9-8C402EA987FC}" destId="{264812EE-8088-44C5-8DDF-DC7AFE01843F}" srcOrd="0" destOrd="0" presId="urn:microsoft.com/office/officeart/2009/layout/CircleArrowProcess"/>
    <dgm:cxn modelId="{138A63BC-BB44-47B2-B114-2654B133B283}" type="presParOf" srcId="{264812EE-8088-44C5-8DDF-DC7AFE01843F}" destId="{176A1BD4-7CD0-4CA2-BC1B-F28E0381CFF4}" srcOrd="0" destOrd="0" presId="urn:microsoft.com/office/officeart/2009/layout/CircleArrowProcess"/>
    <dgm:cxn modelId="{A59AB2A9-9477-4CD8-A666-5E6DA8C97E64}" type="presParOf" srcId="{176A1BD4-7CD0-4CA2-BC1B-F28E0381CFF4}" destId="{DA9DE48E-780A-4F08-9826-9154448EB07C}" srcOrd="0" destOrd="0" presId="urn:microsoft.com/office/officeart/2009/layout/CircleArrowProcess"/>
    <dgm:cxn modelId="{D1A7F7EC-E657-436C-98F8-DA192B52E724}" type="presParOf" srcId="{264812EE-8088-44C5-8DDF-DC7AFE01843F}" destId="{C1245008-0693-42FC-BCB8-FE8AC76150A4}" srcOrd="1" destOrd="0" presId="urn:microsoft.com/office/officeart/2009/layout/CircleArrowProcess"/>
    <dgm:cxn modelId="{99628B7F-A48E-4D04-BBEA-5E939B794A91}" type="presParOf" srcId="{264812EE-8088-44C5-8DDF-DC7AFE01843F}" destId="{1912B564-F840-40BA-B4D4-0BA3CF20C0BA}" srcOrd="2" destOrd="0" presId="urn:microsoft.com/office/officeart/2009/layout/CircleArrowProcess"/>
    <dgm:cxn modelId="{33BC113C-7029-4980-92FE-CC337EBFCB86}" type="presParOf" srcId="{1912B564-F840-40BA-B4D4-0BA3CF20C0BA}" destId="{53CA6F76-5D99-449D-A9AB-AAD2D7148AAC}" srcOrd="0" destOrd="0" presId="urn:microsoft.com/office/officeart/2009/layout/CircleArrowProcess"/>
    <dgm:cxn modelId="{233C108B-2B1F-4AF8-92EE-6DF4673A1EB8}" type="presParOf" srcId="{264812EE-8088-44C5-8DDF-DC7AFE01843F}" destId="{F0A8DB0D-2BD6-4530-8246-19D43D708E54}" srcOrd="3" destOrd="0" presId="urn:microsoft.com/office/officeart/2009/layout/CircleArrowProcess"/>
    <dgm:cxn modelId="{EC5F9EAF-FDF4-4C5E-BBB5-3BE9CDBF39D6}" type="presParOf" srcId="{264812EE-8088-44C5-8DDF-DC7AFE01843F}" destId="{4EDA6F09-E165-48C5-A885-35EED3551146}" srcOrd="4" destOrd="0" presId="urn:microsoft.com/office/officeart/2009/layout/CircleArrowProcess"/>
    <dgm:cxn modelId="{1CAB937F-60D0-48B0-A0DE-EBE8EB37E509}" type="presParOf" srcId="{4EDA6F09-E165-48C5-A885-35EED3551146}" destId="{25131127-F870-461B-AF72-10A72D905850}" srcOrd="0" destOrd="0" presId="urn:microsoft.com/office/officeart/2009/layout/CircleArrowProcess"/>
    <dgm:cxn modelId="{7863AA7E-173F-4953-B2CD-368D82CA8FAF}" type="presParOf" srcId="{264812EE-8088-44C5-8DDF-DC7AFE01843F}" destId="{1F411636-4A24-41F1-9BDE-959B1C53541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C46D60-1DB9-4A00-83F8-B857698CE7D0}" type="doc">
      <dgm:prSet loTypeId="urn:microsoft.com/office/officeart/2008/layout/AscendingPictureAccent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00CA6E-3B87-46D7-B051-55D8908D0A45}">
      <dgm:prSet phldrT="[Текст]" custT="1"/>
      <dgm:spPr>
        <a:solidFill>
          <a:srgbClr val="99FF99"/>
        </a:solidFill>
      </dgm:spPr>
      <dgm:t>
        <a:bodyPr/>
        <a:lstStyle/>
        <a:p>
          <a:pPr algn="ctr"/>
          <a:r>
            <a:rPr lang="en-US" sz="1400" dirty="0" err="1" smtClean="0"/>
            <a:t>So‘z</a:t>
          </a:r>
          <a:r>
            <a:rPr lang="en-US" sz="1400" dirty="0" smtClean="0"/>
            <a:t> </a:t>
          </a:r>
          <a:r>
            <a:rPr lang="en-US" sz="1400" dirty="0" err="1" smtClean="0"/>
            <a:t>yoki</a:t>
          </a:r>
          <a:r>
            <a:rPr lang="en-US" sz="1400" dirty="0" smtClean="0"/>
            <a:t> </a:t>
          </a:r>
          <a:r>
            <a:rPr lang="en-US" sz="1400" dirty="0" err="1" smtClean="0"/>
            <a:t>gapni</a:t>
          </a:r>
          <a:r>
            <a:rPr lang="en-US" sz="1400" dirty="0" smtClean="0"/>
            <a:t> </a:t>
          </a:r>
          <a:r>
            <a:rPr lang="en-US" sz="1400" dirty="0" err="1" smtClean="0"/>
            <a:t>bir</a:t>
          </a:r>
          <a:r>
            <a:rPr lang="en-US" sz="1400" dirty="0" smtClean="0"/>
            <a:t> </a:t>
          </a:r>
          <a:r>
            <a:rPr lang="en-US" sz="1400" dirty="0" err="1" smtClean="0"/>
            <a:t>necha</a:t>
          </a:r>
          <a:r>
            <a:rPr lang="en-US" sz="1400" dirty="0" smtClean="0"/>
            <a:t> </a:t>
          </a:r>
          <a:r>
            <a:rPr lang="en-US" sz="1400" dirty="0" err="1" smtClean="0"/>
            <a:t>ma’noda</a:t>
          </a:r>
          <a:r>
            <a:rPr lang="en-US" sz="1400" dirty="0" smtClean="0"/>
            <a:t> </a:t>
          </a:r>
          <a:r>
            <a:rPr lang="en-US" sz="1400" dirty="0" err="1" smtClean="0"/>
            <a:t>ishlatishga</a:t>
          </a:r>
          <a:r>
            <a:rPr lang="en-US" sz="1400" dirty="0" smtClean="0"/>
            <a:t> </a:t>
          </a:r>
          <a:r>
            <a:rPr lang="en-US" sz="1400" dirty="0" err="1" smtClean="0"/>
            <a:t>asoslangan</a:t>
          </a:r>
          <a:r>
            <a:rPr lang="en-US" sz="1400" dirty="0" smtClean="0"/>
            <a:t> </a:t>
          </a:r>
          <a:r>
            <a:rPr lang="en-US" sz="1400" dirty="0" err="1" smtClean="0"/>
            <a:t>so‘z</a:t>
          </a:r>
          <a:r>
            <a:rPr lang="en-US" sz="1400" dirty="0" smtClean="0"/>
            <a:t> </a:t>
          </a:r>
          <a:r>
            <a:rPr lang="en-US" sz="1400" dirty="0" err="1" smtClean="0"/>
            <a:t>o‘yini</a:t>
          </a:r>
          <a:r>
            <a:rPr lang="en-US" sz="1400" dirty="0" smtClean="0"/>
            <a:t>; </a:t>
          </a:r>
          <a:r>
            <a:rPr lang="en-US" sz="1400" dirty="0" err="1" smtClean="0"/>
            <a:t>qochirim</a:t>
          </a:r>
          <a:endParaRPr lang="ru-RU" sz="1400" dirty="0"/>
        </a:p>
      </dgm:t>
    </dgm:pt>
    <dgm:pt modelId="{E734E85D-D0F1-4E9E-83B7-DFAA44A1F26D}" type="parTrans" cxnId="{50ACFB7C-AF5B-4817-9503-4EE78376EF3B}">
      <dgm:prSet/>
      <dgm:spPr/>
      <dgm:t>
        <a:bodyPr/>
        <a:lstStyle/>
        <a:p>
          <a:endParaRPr lang="ru-RU"/>
        </a:p>
      </dgm:t>
    </dgm:pt>
    <dgm:pt modelId="{FE3DEBD3-D6A4-45FA-B6F6-FB4E6113698D}" type="sibTrans" cxnId="{50ACFB7C-AF5B-4817-9503-4EE78376EF3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10CE58-94FA-4D16-B5B3-82D73588F738}">
      <dgm:prSet phldrT="[Текст]" custT="1"/>
      <dgm:spPr>
        <a:solidFill>
          <a:srgbClr val="CC66FF"/>
        </a:solidFill>
      </dgm:spPr>
      <dgm:t>
        <a:bodyPr/>
        <a:lstStyle/>
        <a:p>
          <a:pPr algn="ctr"/>
          <a:r>
            <a:rPr lang="en-US" sz="1400" dirty="0" err="1" smtClean="0"/>
            <a:t>Iltifot</a:t>
          </a:r>
          <a:r>
            <a:rPr lang="en-US" sz="1400" dirty="0" smtClean="0"/>
            <a:t>, </a:t>
          </a:r>
          <a:r>
            <a:rPr lang="en-US" sz="1400" dirty="0" err="1" smtClean="0"/>
            <a:t>marhamat</a:t>
          </a:r>
          <a:r>
            <a:rPr lang="en-US" sz="1400" dirty="0" smtClean="0"/>
            <a:t>, </a:t>
          </a:r>
          <a:r>
            <a:rPr lang="en-US" sz="1400" dirty="0" err="1" smtClean="0"/>
            <a:t>oliyjanoblik</a:t>
          </a:r>
          <a:endParaRPr lang="ru-RU" sz="1400" dirty="0"/>
        </a:p>
      </dgm:t>
    </dgm:pt>
    <dgm:pt modelId="{4AFD79C7-09D2-4FCE-B68F-BBD1111F2B77}" type="parTrans" cxnId="{ABA59518-2414-4597-9823-6272CF1F5FB0}">
      <dgm:prSet/>
      <dgm:spPr/>
      <dgm:t>
        <a:bodyPr/>
        <a:lstStyle/>
        <a:p>
          <a:endParaRPr lang="ru-RU"/>
        </a:p>
      </dgm:t>
    </dgm:pt>
    <dgm:pt modelId="{5294A52A-6F91-49B8-A2FD-7514E74C92D8}" type="sibTrans" cxnId="{ABA59518-2414-4597-9823-6272CF1F5FB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03C5FE-6395-4ADD-9310-73DD38DAB69A}" type="pres">
      <dgm:prSet presAssocID="{CDC46D60-1DB9-4A00-83F8-B857698CE7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D01C5D8-C63E-4B63-85D1-26061B0860B8}" type="pres">
      <dgm:prSet presAssocID="{CDC46D60-1DB9-4A00-83F8-B857698CE7D0}" presName="dot1" presStyleLbl="alignNode1" presStyleIdx="0" presStyleCnt="10" custLinFactX="-331868" custLinFactNeighborX="-400000" custLinFactNeighborY="35518"/>
      <dgm:spPr/>
    </dgm:pt>
    <dgm:pt modelId="{F8B0401B-2673-4B25-8B31-3696182AAE7C}" type="pres">
      <dgm:prSet presAssocID="{CDC46D60-1DB9-4A00-83F8-B857698CE7D0}" presName="dot2" presStyleLbl="alignNode1" presStyleIdx="1" presStyleCnt="10" custLinFactX="-147416" custLinFactY="184889" custLinFactNeighborX="-200000" custLinFactNeighborY="200000"/>
      <dgm:spPr/>
    </dgm:pt>
    <dgm:pt modelId="{2BF697E4-BADF-4C80-8155-FD75184E2B3A}" type="pres">
      <dgm:prSet presAssocID="{CDC46D60-1DB9-4A00-83F8-B857698CE7D0}" presName="dot3" presStyleLbl="alignNode1" presStyleIdx="2" presStyleCnt="10" custLinFactX="-234386" custLinFactY="200000" custLinFactNeighborX="-300000" custLinFactNeighborY="281874"/>
      <dgm:spPr/>
    </dgm:pt>
    <dgm:pt modelId="{88786662-BB8F-41EB-B8F4-C2A973748537}" type="pres">
      <dgm:prSet presAssocID="{CDC46D60-1DB9-4A00-83F8-B857698CE7D0}" presName="dotArrow1" presStyleLbl="alignNode1" presStyleIdx="3" presStyleCnt="10"/>
      <dgm:spPr/>
    </dgm:pt>
    <dgm:pt modelId="{3BAF21E1-8C1C-43B6-81B2-397EE0345ADB}" type="pres">
      <dgm:prSet presAssocID="{CDC46D60-1DB9-4A00-83F8-B857698CE7D0}" presName="dotArrow2" presStyleLbl="alignNode1" presStyleIdx="4" presStyleCnt="10"/>
      <dgm:spPr/>
    </dgm:pt>
    <dgm:pt modelId="{D800DF8C-9DF8-4E1E-AAF6-3998A25CBAF5}" type="pres">
      <dgm:prSet presAssocID="{CDC46D60-1DB9-4A00-83F8-B857698CE7D0}" presName="dotArrow3" presStyleLbl="alignNode1" presStyleIdx="5" presStyleCnt="10" custLinFactY="-130941" custLinFactNeighborX="-26814" custLinFactNeighborY="-200000"/>
      <dgm:spPr/>
    </dgm:pt>
    <dgm:pt modelId="{DCF8654C-A342-4E55-B2F8-A4AB1F5A08DC}" type="pres">
      <dgm:prSet presAssocID="{CDC46D60-1DB9-4A00-83F8-B857698CE7D0}" presName="dotArrow4" presStyleLbl="alignNode1" presStyleIdx="6" presStyleCnt="10"/>
      <dgm:spPr/>
    </dgm:pt>
    <dgm:pt modelId="{F2095DC9-B030-432D-8E68-B74662ED7C7B}" type="pres">
      <dgm:prSet presAssocID="{CDC46D60-1DB9-4A00-83F8-B857698CE7D0}" presName="dotArrow5" presStyleLbl="alignNode1" presStyleIdx="7" presStyleCnt="10"/>
      <dgm:spPr/>
    </dgm:pt>
    <dgm:pt modelId="{7E449F73-BFC7-4B05-B466-2466D222F051}" type="pres">
      <dgm:prSet presAssocID="{CDC46D60-1DB9-4A00-83F8-B857698CE7D0}" presName="dotArrow6" presStyleLbl="alignNode1" presStyleIdx="8" presStyleCnt="10"/>
      <dgm:spPr/>
    </dgm:pt>
    <dgm:pt modelId="{8D7EED55-498A-4CC1-9B20-02A5D9E63BE6}" type="pres">
      <dgm:prSet presAssocID="{CDC46D60-1DB9-4A00-83F8-B857698CE7D0}" presName="dotArrow7" presStyleLbl="alignNode1" presStyleIdx="9" presStyleCnt="10"/>
      <dgm:spPr/>
    </dgm:pt>
    <dgm:pt modelId="{9F3F4320-84F8-4AB5-8611-10A34D79122B}" type="pres">
      <dgm:prSet presAssocID="{8500CA6E-3B87-46D7-B051-55D8908D0A45}" presName="parTx1" presStyleLbl="node1" presStyleIdx="0" presStyleCnt="2" custScaleX="221709" custScaleY="251217" custLinFactNeighborX="55390" custLinFactNeighborY="51522"/>
      <dgm:spPr/>
      <dgm:t>
        <a:bodyPr/>
        <a:lstStyle/>
        <a:p>
          <a:endParaRPr lang="ru-RU"/>
        </a:p>
      </dgm:t>
    </dgm:pt>
    <dgm:pt modelId="{8D019183-758F-4EC1-9C19-26704B215CAF}" type="pres">
      <dgm:prSet presAssocID="{FE3DEBD3-D6A4-45FA-B6F6-FB4E6113698D}" presName="picture1" presStyleCnt="0"/>
      <dgm:spPr/>
    </dgm:pt>
    <dgm:pt modelId="{87D1BE76-6318-4848-B7F9-CCE47BD44E8E}" type="pres">
      <dgm:prSet presAssocID="{FE3DEBD3-D6A4-45FA-B6F6-FB4E6113698D}" presName="imageRepeatNode" presStyleLbl="fgImgPlace1" presStyleIdx="0" presStyleCnt="2" custScaleX="191371" custScaleY="187053" custLinFactX="-9986" custLinFactNeighborX="-100000" custLinFactNeighborY="28471"/>
      <dgm:spPr/>
      <dgm:t>
        <a:bodyPr/>
        <a:lstStyle/>
        <a:p>
          <a:endParaRPr lang="ru-RU"/>
        </a:p>
      </dgm:t>
    </dgm:pt>
    <dgm:pt modelId="{3DA0F5C1-8446-4A6B-83CD-50E06DD9A13F}" type="pres">
      <dgm:prSet presAssocID="{2510CE58-94FA-4D16-B5B3-82D73588F738}" presName="parTx2" presStyleLbl="node1" presStyleIdx="1" presStyleCnt="2" custScaleX="149006" custScaleY="230554" custLinFactNeighborX="34491" custLinFactNeighborY="-49615"/>
      <dgm:spPr/>
      <dgm:t>
        <a:bodyPr/>
        <a:lstStyle/>
        <a:p>
          <a:endParaRPr lang="ru-RU"/>
        </a:p>
      </dgm:t>
    </dgm:pt>
    <dgm:pt modelId="{D5E6F37F-5643-4275-AA18-666E40FC628B}" type="pres">
      <dgm:prSet presAssocID="{5294A52A-6F91-49B8-A2FD-7514E74C92D8}" presName="picture2" presStyleCnt="0"/>
      <dgm:spPr/>
    </dgm:pt>
    <dgm:pt modelId="{A281E1EA-B142-47C6-94B2-43E3E4B2D6A1}" type="pres">
      <dgm:prSet presAssocID="{5294A52A-6F91-49B8-A2FD-7514E74C92D8}" presName="imageRepeatNode" presStyleLbl="fgImgPlace1" presStyleIdx="1" presStyleCnt="2" custScaleX="168963" custScaleY="159488" custLinFactNeighborX="-60360" custLinFactNeighborY="-40518"/>
      <dgm:spPr/>
      <dgm:t>
        <a:bodyPr/>
        <a:lstStyle/>
        <a:p>
          <a:endParaRPr lang="ru-RU"/>
        </a:p>
      </dgm:t>
    </dgm:pt>
  </dgm:ptLst>
  <dgm:cxnLst>
    <dgm:cxn modelId="{EC776DA8-B508-4DE9-8E51-39B72B5698A3}" type="presOf" srcId="{CDC46D60-1DB9-4A00-83F8-B857698CE7D0}" destId="{7903C5FE-6395-4ADD-9310-73DD38DAB69A}" srcOrd="0" destOrd="0" presId="urn:microsoft.com/office/officeart/2008/layout/AscendingPictureAccentProcess"/>
    <dgm:cxn modelId="{ABA59518-2414-4597-9823-6272CF1F5FB0}" srcId="{CDC46D60-1DB9-4A00-83F8-B857698CE7D0}" destId="{2510CE58-94FA-4D16-B5B3-82D73588F738}" srcOrd="1" destOrd="0" parTransId="{4AFD79C7-09D2-4FCE-B68F-BBD1111F2B77}" sibTransId="{5294A52A-6F91-49B8-A2FD-7514E74C92D8}"/>
    <dgm:cxn modelId="{50ACFB7C-AF5B-4817-9503-4EE78376EF3B}" srcId="{CDC46D60-1DB9-4A00-83F8-B857698CE7D0}" destId="{8500CA6E-3B87-46D7-B051-55D8908D0A45}" srcOrd="0" destOrd="0" parTransId="{E734E85D-D0F1-4E9E-83B7-DFAA44A1F26D}" sibTransId="{FE3DEBD3-D6A4-45FA-B6F6-FB4E6113698D}"/>
    <dgm:cxn modelId="{341D5A4A-0B78-4793-8B7D-A691BB815582}" type="presOf" srcId="{5294A52A-6F91-49B8-A2FD-7514E74C92D8}" destId="{A281E1EA-B142-47C6-94B2-43E3E4B2D6A1}" srcOrd="0" destOrd="0" presId="urn:microsoft.com/office/officeart/2008/layout/AscendingPictureAccentProcess"/>
    <dgm:cxn modelId="{2C31ACE4-920E-412C-9C6B-9F5BAB22F852}" type="presOf" srcId="{8500CA6E-3B87-46D7-B051-55D8908D0A45}" destId="{9F3F4320-84F8-4AB5-8611-10A34D79122B}" srcOrd="0" destOrd="0" presId="urn:microsoft.com/office/officeart/2008/layout/AscendingPictureAccentProcess"/>
    <dgm:cxn modelId="{0B4619F1-E5F6-4ED6-86FD-DD47A835D4DC}" type="presOf" srcId="{2510CE58-94FA-4D16-B5B3-82D73588F738}" destId="{3DA0F5C1-8446-4A6B-83CD-50E06DD9A13F}" srcOrd="0" destOrd="0" presId="urn:microsoft.com/office/officeart/2008/layout/AscendingPictureAccentProcess"/>
    <dgm:cxn modelId="{EE2BC464-1FB7-485E-A3E2-D0CE5E73B10F}" type="presOf" srcId="{FE3DEBD3-D6A4-45FA-B6F6-FB4E6113698D}" destId="{87D1BE76-6318-4848-B7F9-CCE47BD44E8E}" srcOrd="0" destOrd="0" presId="urn:microsoft.com/office/officeart/2008/layout/AscendingPictureAccentProcess"/>
    <dgm:cxn modelId="{63588B56-1FEE-4117-9830-0E549FA1DBD7}" type="presParOf" srcId="{7903C5FE-6395-4ADD-9310-73DD38DAB69A}" destId="{4D01C5D8-C63E-4B63-85D1-26061B0860B8}" srcOrd="0" destOrd="0" presId="urn:microsoft.com/office/officeart/2008/layout/AscendingPictureAccentProcess"/>
    <dgm:cxn modelId="{5D61C5E4-8A4E-44EC-A02A-CCDFBDD45F35}" type="presParOf" srcId="{7903C5FE-6395-4ADD-9310-73DD38DAB69A}" destId="{F8B0401B-2673-4B25-8B31-3696182AAE7C}" srcOrd="1" destOrd="0" presId="urn:microsoft.com/office/officeart/2008/layout/AscendingPictureAccentProcess"/>
    <dgm:cxn modelId="{951A3A0A-376A-46E9-8916-665458258B73}" type="presParOf" srcId="{7903C5FE-6395-4ADD-9310-73DD38DAB69A}" destId="{2BF697E4-BADF-4C80-8155-FD75184E2B3A}" srcOrd="2" destOrd="0" presId="urn:microsoft.com/office/officeart/2008/layout/AscendingPictureAccentProcess"/>
    <dgm:cxn modelId="{C970A946-CDA9-4377-A968-7FD07CF8D510}" type="presParOf" srcId="{7903C5FE-6395-4ADD-9310-73DD38DAB69A}" destId="{88786662-BB8F-41EB-B8F4-C2A973748537}" srcOrd="3" destOrd="0" presId="urn:microsoft.com/office/officeart/2008/layout/AscendingPictureAccentProcess"/>
    <dgm:cxn modelId="{C86F0015-4532-443B-8406-6DA288527A34}" type="presParOf" srcId="{7903C5FE-6395-4ADD-9310-73DD38DAB69A}" destId="{3BAF21E1-8C1C-43B6-81B2-397EE0345ADB}" srcOrd="4" destOrd="0" presId="urn:microsoft.com/office/officeart/2008/layout/AscendingPictureAccentProcess"/>
    <dgm:cxn modelId="{5DFEAD97-A3F7-47E7-BFB8-5DD63A89A711}" type="presParOf" srcId="{7903C5FE-6395-4ADD-9310-73DD38DAB69A}" destId="{D800DF8C-9DF8-4E1E-AAF6-3998A25CBAF5}" srcOrd="5" destOrd="0" presId="urn:microsoft.com/office/officeart/2008/layout/AscendingPictureAccentProcess"/>
    <dgm:cxn modelId="{A2A47F1C-82A9-45B3-B8CD-3CD167D8ECE1}" type="presParOf" srcId="{7903C5FE-6395-4ADD-9310-73DD38DAB69A}" destId="{DCF8654C-A342-4E55-B2F8-A4AB1F5A08DC}" srcOrd="6" destOrd="0" presId="urn:microsoft.com/office/officeart/2008/layout/AscendingPictureAccentProcess"/>
    <dgm:cxn modelId="{A25337AF-B248-48D3-9456-D28CE4A1A15C}" type="presParOf" srcId="{7903C5FE-6395-4ADD-9310-73DD38DAB69A}" destId="{F2095DC9-B030-432D-8E68-B74662ED7C7B}" srcOrd="7" destOrd="0" presId="urn:microsoft.com/office/officeart/2008/layout/AscendingPictureAccentProcess"/>
    <dgm:cxn modelId="{2D7B8094-73A0-437F-88B8-EB1C473A6B93}" type="presParOf" srcId="{7903C5FE-6395-4ADD-9310-73DD38DAB69A}" destId="{7E449F73-BFC7-4B05-B466-2466D222F051}" srcOrd="8" destOrd="0" presId="urn:microsoft.com/office/officeart/2008/layout/AscendingPictureAccentProcess"/>
    <dgm:cxn modelId="{05956324-9E71-430D-848E-D18EE20DBE12}" type="presParOf" srcId="{7903C5FE-6395-4ADD-9310-73DD38DAB69A}" destId="{8D7EED55-498A-4CC1-9B20-02A5D9E63BE6}" srcOrd="9" destOrd="0" presId="urn:microsoft.com/office/officeart/2008/layout/AscendingPictureAccentProcess"/>
    <dgm:cxn modelId="{B336687D-CAF3-4654-B09A-B45FEF5EE545}" type="presParOf" srcId="{7903C5FE-6395-4ADD-9310-73DD38DAB69A}" destId="{9F3F4320-84F8-4AB5-8611-10A34D79122B}" srcOrd="10" destOrd="0" presId="urn:microsoft.com/office/officeart/2008/layout/AscendingPictureAccentProcess"/>
    <dgm:cxn modelId="{6E20CAB2-7187-4A81-BD35-AAD7486140C9}" type="presParOf" srcId="{7903C5FE-6395-4ADD-9310-73DD38DAB69A}" destId="{8D019183-758F-4EC1-9C19-26704B215CAF}" srcOrd="11" destOrd="0" presId="urn:microsoft.com/office/officeart/2008/layout/AscendingPictureAccentProcess"/>
    <dgm:cxn modelId="{F888AE6A-8FCF-4468-95AA-3C1904DECBFF}" type="presParOf" srcId="{8D019183-758F-4EC1-9C19-26704B215CAF}" destId="{87D1BE76-6318-4848-B7F9-CCE47BD44E8E}" srcOrd="0" destOrd="0" presId="urn:microsoft.com/office/officeart/2008/layout/AscendingPictureAccentProcess"/>
    <dgm:cxn modelId="{515EBA51-605E-4447-83D2-BABFE15E2D0A}" type="presParOf" srcId="{7903C5FE-6395-4ADD-9310-73DD38DAB69A}" destId="{3DA0F5C1-8446-4A6B-83CD-50E06DD9A13F}" srcOrd="12" destOrd="0" presId="urn:microsoft.com/office/officeart/2008/layout/AscendingPictureAccentProcess"/>
    <dgm:cxn modelId="{AA139C95-A60B-452A-9DF3-F1D2DCD562B9}" type="presParOf" srcId="{7903C5FE-6395-4ADD-9310-73DD38DAB69A}" destId="{D5E6F37F-5643-4275-AA18-666E40FC628B}" srcOrd="13" destOrd="0" presId="urn:microsoft.com/office/officeart/2008/layout/AscendingPictureAccentProcess"/>
    <dgm:cxn modelId="{231EAF8E-9564-4714-896D-F3E9874D7404}" type="presParOf" srcId="{D5E6F37F-5643-4275-AA18-666E40FC628B}" destId="{A281E1EA-B142-47C6-94B2-43E3E4B2D6A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41745-952C-4B80-9B40-6406177E75C8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35E92-22EA-4367-9AEC-61532666E1CF}">
      <dgm:prSet phldrT="[Текст]"/>
      <dgm:spPr>
        <a:solidFill>
          <a:srgbClr val="B469FF"/>
        </a:solidFill>
      </dgm:spPr>
      <dgm:t>
        <a:bodyPr/>
        <a:lstStyle/>
        <a:p>
          <a:r>
            <a:rPr lang="en-US" b="1" i="1" dirty="0" err="1" smtClean="0"/>
            <a:t>Bog‘langan</a:t>
          </a:r>
          <a:r>
            <a:rPr lang="en-US" b="1" i="1" dirty="0" smtClean="0"/>
            <a:t> </a:t>
          </a:r>
          <a:r>
            <a:rPr lang="en-US" b="1" i="1" dirty="0" err="1" smtClean="0"/>
            <a:t>qo‘shma</a:t>
          </a:r>
          <a:r>
            <a:rPr lang="en-US" b="1" i="1" dirty="0" smtClean="0"/>
            <a:t> gap</a:t>
          </a:r>
          <a:endParaRPr lang="ru-RU" b="1" i="1" dirty="0"/>
        </a:p>
      </dgm:t>
    </dgm:pt>
    <dgm:pt modelId="{275109A9-6BC8-4AC4-90B0-19383D22E8A4}" type="parTrans" cxnId="{02681864-E92E-4453-9AFD-2976B66FB75C}">
      <dgm:prSet/>
      <dgm:spPr/>
      <dgm:t>
        <a:bodyPr/>
        <a:lstStyle/>
        <a:p>
          <a:endParaRPr lang="ru-RU"/>
        </a:p>
      </dgm:t>
    </dgm:pt>
    <dgm:pt modelId="{FD38B5AE-09F7-478E-A8F2-135A9632F8A2}" type="sibTrans" cxnId="{02681864-E92E-4453-9AFD-2976B66FB75C}">
      <dgm:prSet/>
      <dgm:spPr/>
      <dgm:t>
        <a:bodyPr/>
        <a:lstStyle/>
        <a:p>
          <a:endParaRPr lang="ru-RU"/>
        </a:p>
      </dgm:t>
    </dgm:pt>
    <dgm:pt modelId="{191D645C-3AD3-4529-BA50-AA29C9848C32}">
      <dgm:prSet phldrT="[Текст]" custT="1"/>
      <dgm:spPr>
        <a:solidFill>
          <a:srgbClr val="99FF66">
            <a:alpha val="89804"/>
          </a:srgbClr>
        </a:solidFill>
        <a:ln>
          <a:solidFill>
            <a:srgbClr val="00FF00">
              <a:alpha val="90000"/>
            </a:srgbClr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lekin</a:t>
          </a:r>
          <a:endParaRPr lang="ru-RU" sz="2400" b="1" dirty="0">
            <a:solidFill>
              <a:schemeClr val="bg1"/>
            </a:solidFill>
          </a:endParaRPr>
        </a:p>
      </dgm:t>
    </dgm:pt>
    <dgm:pt modelId="{AB86B3B4-48F5-4220-A78B-6185D7845A18}" type="parTrans" cxnId="{65329215-34C9-4467-9D8E-172FFE28E632}">
      <dgm:prSet/>
      <dgm:spPr/>
      <dgm:t>
        <a:bodyPr/>
        <a:lstStyle/>
        <a:p>
          <a:endParaRPr lang="ru-RU"/>
        </a:p>
      </dgm:t>
    </dgm:pt>
    <dgm:pt modelId="{23A06E76-879E-4544-91A3-1B111EE818B3}" type="sibTrans" cxnId="{65329215-34C9-4467-9D8E-172FFE28E632}">
      <dgm:prSet/>
      <dgm:spPr/>
      <dgm:t>
        <a:bodyPr/>
        <a:lstStyle/>
        <a:p>
          <a:endParaRPr lang="ru-RU"/>
        </a:p>
      </dgm:t>
    </dgm:pt>
    <dgm:pt modelId="{5ABF3D78-5EB1-4A86-A3AE-8684819E005B}" type="pres">
      <dgm:prSet presAssocID="{68641745-952C-4B80-9B40-6406177E75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6C534F-A3D0-40C2-B66F-5EF97F3616DE}" type="pres">
      <dgm:prSet presAssocID="{7E135E92-22EA-4367-9AEC-61532666E1CF}" presName="horFlow" presStyleCnt="0"/>
      <dgm:spPr/>
    </dgm:pt>
    <dgm:pt modelId="{CEEA499D-E32C-427B-98BA-0DC10282E11B}" type="pres">
      <dgm:prSet presAssocID="{7E135E92-22EA-4367-9AEC-61532666E1CF}" presName="bigChev" presStyleLbl="node1" presStyleIdx="0" presStyleCnt="1"/>
      <dgm:spPr/>
      <dgm:t>
        <a:bodyPr/>
        <a:lstStyle/>
        <a:p>
          <a:endParaRPr lang="ru-RU"/>
        </a:p>
      </dgm:t>
    </dgm:pt>
    <dgm:pt modelId="{C4868C15-0826-4621-BB16-19B59CD31ED7}" type="pres">
      <dgm:prSet presAssocID="{AB86B3B4-48F5-4220-A78B-6185D7845A18}" presName="parTrans" presStyleCnt="0"/>
      <dgm:spPr/>
    </dgm:pt>
    <dgm:pt modelId="{E9370BA8-FF72-4FB8-9F02-103F6DA4064C}" type="pres">
      <dgm:prSet presAssocID="{191D645C-3AD3-4529-BA50-AA29C9848C32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81864-E92E-4453-9AFD-2976B66FB75C}" srcId="{68641745-952C-4B80-9B40-6406177E75C8}" destId="{7E135E92-22EA-4367-9AEC-61532666E1CF}" srcOrd="0" destOrd="0" parTransId="{275109A9-6BC8-4AC4-90B0-19383D22E8A4}" sibTransId="{FD38B5AE-09F7-478E-A8F2-135A9632F8A2}"/>
    <dgm:cxn modelId="{C558F043-F991-43C1-80BD-4FADCBE0AF7A}" type="presOf" srcId="{68641745-952C-4B80-9B40-6406177E75C8}" destId="{5ABF3D78-5EB1-4A86-A3AE-8684819E005B}" srcOrd="0" destOrd="0" presId="urn:microsoft.com/office/officeart/2005/8/layout/lProcess3"/>
    <dgm:cxn modelId="{65329215-34C9-4467-9D8E-172FFE28E632}" srcId="{7E135E92-22EA-4367-9AEC-61532666E1CF}" destId="{191D645C-3AD3-4529-BA50-AA29C9848C32}" srcOrd="0" destOrd="0" parTransId="{AB86B3B4-48F5-4220-A78B-6185D7845A18}" sibTransId="{23A06E76-879E-4544-91A3-1B111EE818B3}"/>
    <dgm:cxn modelId="{09458E54-ED41-4618-B7B2-BEE4F83CC9DC}" type="presOf" srcId="{7E135E92-22EA-4367-9AEC-61532666E1CF}" destId="{CEEA499D-E32C-427B-98BA-0DC10282E11B}" srcOrd="0" destOrd="0" presId="urn:microsoft.com/office/officeart/2005/8/layout/lProcess3"/>
    <dgm:cxn modelId="{7FD8AFE6-FC3D-40D8-B42F-FA5DC3402361}" type="presOf" srcId="{191D645C-3AD3-4529-BA50-AA29C9848C32}" destId="{E9370BA8-FF72-4FB8-9F02-103F6DA4064C}" srcOrd="0" destOrd="0" presId="urn:microsoft.com/office/officeart/2005/8/layout/lProcess3"/>
    <dgm:cxn modelId="{A16A5463-6E37-41CE-9A81-013EEB77D697}" type="presParOf" srcId="{5ABF3D78-5EB1-4A86-A3AE-8684819E005B}" destId="{156C534F-A3D0-40C2-B66F-5EF97F3616DE}" srcOrd="0" destOrd="0" presId="urn:microsoft.com/office/officeart/2005/8/layout/lProcess3"/>
    <dgm:cxn modelId="{7E489285-848A-4D42-B7CA-2C1EC1EF9D31}" type="presParOf" srcId="{156C534F-A3D0-40C2-B66F-5EF97F3616DE}" destId="{CEEA499D-E32C-427B-98BA-0DC10282E11B}" srcOrd="0" destOrd="0" presId="urn:microsoft.com/office/officeart/2005/8/layout/lProcess3"/>
    <dgm:cxn modelId="{CA74E960-C972-4C5E-8EF8-F5A9D1BC6C06}" type="presParOf" srcId="{156C534F-A3D0-40C2-B66F-5EF97F3616DE}" destId="{C4868C15-0826-4621-BB16-19B59CD31ED7}" srcOrd="1" destOrd="0" presId="urn:microsoft.com/office/officeart/2005/8/layout/lProcess3"/>
    <dgm:cxn modelId="{4BB7F9A4-49AB-45EB-A273-4F7108567397}" type="presParOf" srcId="{156C534F-A3D0-40C2-B66F-5EF97F3616DE}" destId="{E9370BA8-FF72-4FB8-9F02-103F6DA4064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641745-952C-4B80-9B40-6406177E75C8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35E92-22EA-4367-9AEC-61532666E1CF}">
      <dgm:prSet phldrT="[Текст]"/>
      <dgm:spPr>
        <a:solidFill>
          <a:srgbClr val="FF00FF"/>
        </a:solidFill>
      </dgm:spPr>
      <dgm:t>
        <a:bodyPr/>
        <a:lstStyle/>
        <a:p>
          <a:r>
            <a:rPr lang="en-US" b="1" i="1" dirty="0" err="1" smtClean="0"/>
            <a:t>Ergashgan</a:t>
          </a:r>
          <a:r>
            <a:rPr lang="en-US" b="1" i="1" dirty="0" smtClean="0"/>
            <a:t> </a:t>
          </a:r>
          <a:r>
            <a:rPr lang="en-US" b="1" i="1" dirty="0" err="1" smtClean="0"/>
            <a:t>qo‘shma</a:t>
          </a:r>
          <a:r>
            <a:rPr lang="en-US" b="1" i="1" dirty="0" smtClean="0"/>
            <a:t> gap</a:t>
          </a:r>
          <a:endParaRPr lang="ru-RU" b="1" i="1" dirty="0"/>
        </a:p>
      </dgm:t>
    </dgm:pt>
    <dgm:pt modelId="{275109A9-6BC8-4AC4-90B0-19383D22E8A4}" type="parTrans" cxnId="{02681864-E92E-4453-9AFD-2976B66FB75C}">
      <dgm:prSet/>
      <dgm:spPr/>
      <dgm:t>
        <a:bodyPr/>
        <a:lstStyle/>
        <a:p>
          <a:endParaRPr lang="ru-RU"/>
        </a:p>
      </dgm:t>
    </dgm:pt>
    <dgm:pt modelId="{FD38B5AE-09F7-478E-A8F2-135A9632F8A2}" type="sibTrans" cxnId="{02681864-E92E-4453-9AFD-2976B66FB75C}">
      <dgm:prSet/>
      <dgm:spPr/>
      <dgm:t>
        <a:bodyPr/>
        <a:lstStyle/>
        <a:p>
          <a:endParaRPr lang="ru-RU"/>
        </a:p>
      </dgm:t>
    </dgm:pt>
    <dgm:pt modelId="{191D645C-3AD3-4529-BA50-AA29C9848C32}">
      <dgm:prSet phldrT="[Текст]" custT="1"/>
      <dgm:spPr>
        <a:solidFill>
          <a:srgbClr val="00FFFF">
            <a:alpha val="90000"/>
          </a:srgbClr>
        </a:solidFill>
      </dgm:spPr>
      <dgm:t>
        <a:bodyPr/>
        <a:lstStyle/>
        <a:p>
          <a:r>
            <a:rPr lang="en-US" sz="2400" b="1" dirty="0" smtClean="0">
              <a:solidFill>
                <a:srgbClr val="3333FF"/>
              </a:solidFill>
            </a:rPr>
            <a:t>-</a:t>
          </a:r>
          <a:r>
            <a:rPr lang="en-US" sz="2400" b="1" dirty="0" err="1" smtClean="0">
              <a:solidFill>
                <a:srgbClr val="3333FF"/>
              </a:solidFill>
            </a:rPr>
            <a:t>sa</a:t>
          </a:r>
          <a:r>
            <a:rPr lang="en-US" sz="2400" b="1" dirty="0" smtClean="0">
              <a:solidFill>
                <a:srgbClr val="3333FF"/>
              </a:solidFill>
            </a:rPr>
            <a:t> ham</a:t>
          </a:r>
          <a:endParaRPr lang="ru-RU" sz="2400" b="1" dirty="0">
            <a:solidFill>
              <a:srgbClr val="3333FF"/>
            </a:solidFill>
          </a:endParaRPr>
        </a:p>
      </dgm:t>
    </dgm:pt>
    <dgm:pt modelId="{AB86B3B4-48F5-4220-A78B-6185D7845A18}" type="parTrans" cxnId="{65329215-34C9-4467-9D8E-172FFE28E632}">
      <dgm:prSet/>
      <dgm:spPr/>
      <dgm:t>
        <a:bodyPr/>
        <a:lstStyle/>
        <a:p>
          <a:endParaRPr lang="ru-RU"/>
        </a:p>
      </dgm:t>
    </dgm:pt>
    <dgm:pt modelId="{23A06E76-879E-4544-91A3-1B111EE818B3}" type="sibTrans" cxnId="{65329215-34C9-4467-9D8E-172FFE28E632}">
      <dgm:prSet/>
      <dgm:spPr/>
      <dgm:t>
        <a:bodyPr/>
        <a:lstStyle/>
        <a:p>
          <a:endParaRPr lang="ru-RU"/>
        </a:p>
      </dgm:t>
    </dgm:pt>
    <dgm:pt modelId="{5ABF3D78-5EB1-4A86-A3AE-8684819E005B}" type="pres">
      <dgm:prSet presAssocID="{68641745-952C-4B80-9B40-6406177E75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6C534F-A3D0-40C2-B66F-5EF97F3616DE}" type="pres">
      <dgm:prSet presAssocID="{7E135E92-22EA-4367-9AEC-61532666E1CF}" presName="horFlow" presStyleCnt="0"/>
      <dgm:spPr/>
    </dgm:pt>
    <dgm:pt modelId="{CEEA499D-E32C-427B-98BA-0DC10282E11B}" type="pres">
      <dgm:prSet presAssocID="{7E135E92-22EA-4367-9AEC-61532666E1CF}" presName="bigChev" presStyleLbl="node1" presStyleIdx="0" presStyleCnt="1"/>
      <dgm:spPr/>
      <dgm:t>
        <a:bodyPr/>
        <a:lstStyle/>
        <a:p>
          <a:endParaRPr lang="ru-RU"/>
        </a:p>
      </dgm:t>
    </dgm:pt>
    <dgm:pt modelId="{C4868C15-0826-4621-BB16-19B59CD31ED7}" type="pres">
      <dgm:prSet presAssocID="{AB86B3B4-48F5-4220-A78B-6185D7845A18}" presName="parTrans" presStyleCnt="0"/>
      <dgm:spPr/>
    </dgm:pt>
    <dgm:pt modelId="{E9370BA8-FF72-4FB8-9F02-103F6DA4064C}" type="pres">
      <dgm:prSet presAssocID="{191D645C-3AD3-4529-BA50-AA29C9848C32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81864-E92E-4453-9AFD-2976B66FB75C}" srcId="{68641745-952C-4B80-9B40-6406177E75C8}" destId="{7E135E92-22EA-4367-9AEC-61532666E1CF}" srcOrd="0" destOrd="0" parTransId="{275109A9-6BC8-4AC4-90B0-19383D22E8A4}" sibTransId="{FD38B5AE-09F7-478E-A8F2-135A9632F8A2}"/>
    <dgm:cxn modelId="{1E517BF7-BDAD-4922-9747-4E6B99AEF20A}" type="presOf" srcId="{191D645C-3AD3-4529-BA50-AA29C9848C32}" destId="{E9370BA8-FF72-4FB8-9F02-103F6DA4064C}" srcOrd="0" destOrd="0" presId="urn:microsoft.com/office/officeart/2005/8/layout/lProcess3"/>
    <dgm:cxn modelId="{06580007-382C-4468-978E-8B5AA2F7B1A7}" type="presOf" srcId="{68641745-952C-4B80-9B40-6406177E75C8}" destId="{5ABF3D78-5EB1-4A86-A3AE-8684819E005B}" srcOrd="0" destOrd="0" presId="urn:microsoft.com/office/officeart/2005/8/layout/lProcess3"/>
    <dgm:cxn modelId="{65329215-34C9-4467-9D8E-172FFE28E632}" srcId="{7E135E92-22EA-4367-9AEC-61532666E1CF}" destId="{191D645C-3AD3-4529-BA50-AA29C9848C32}" srcOrd="0" destOrd="0" parTransId="{AB86B3B4-48F5-4220-A78B-6185D7845A18}" sibTransId="{23A06E76-879E-4544-91A3-1B111EE818B3}"/>
    <dgm:cxn modelId="{56B362ED-B621-455D-A6DE-C299BAA05D27}" type="presOf" srcId="{7E135E92-22EA-4367-9AEC-61532666E1CF}" destId="{CEEA499D-E32C-427B-98BA-0DC10282E11B}" srcOrd="0" destOrd="0" presId="urn:microsoft.com/office/officeart/2005/8/layout/lProcess3"/>
    <dgm:cxn modelId="{467A3295-79B4-4ED2-B83B-17A66A037693}" type="presParOf" srcId="{5ABF3D78-5EB1-4A86-A3AE-8684819E005B}" destId="{156C534F-A3D0-40C2-B66F-5EF97F3616DE}" srcOrd="0" destOrd="0" presId="urn:microsoft.com/office/officeart/2005/8/layout/lProcess3"/>
    <dgm:cxn modelId="{B84F13E4-BC75-4FC2-B38C-47CF531D287D}" type="presParOf" srcId="{156C534F-A3D0-40C2-B66F-5EF97F3616DE}" destId="{CEEA499D-E32C-427B-98BA-0DC10282E11B}" srcOrd="0" destOrd="0" presId="urn:microsoft.com/office/officeart/2005/8/layout/lProcess3"/>
    <dgm:cxn modelId="{422CEF07-D89B-4134-99E6-B790FD971C9E}" type="presParOf" srcId="{156C534F-A3D0-40C2-B66F-5EF97F3616DE}" destId="{C4868C15-0826-4621-BB16-19B59CD31ED7}" srcOrd="1" destOrd="0" presId="urn:microsoft.com/office/officeart/2005/8/layout/lProcess3"/>
    <dgm:cxn modelId="{1D614B5A-EED1-45ED-BF53-B968BF379FD9}" type="presParOf" srcId="{156C534F-A3D0-40C2-B66F-5EF97F3616DE}" destId="{E9370BA8-FF72-4FB8-9F02-103F6DA4064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641745-952C-4B80-9B40-6406177E75C8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35E92-22EA-4367-9AEC-61532666E1CF}">
      <dgm:prSet phldrT="[Текст]"/>
      <dgm:spPr>
        <a:solidFill>
          <a:srgbClr val="00B0F0"/>
        </a:solidFill>
      </dgm:spPr>
      <dgm:t>
        <a:bodyPr/>
        <a:lstStyle/>
        <a:p>
          <a:r>
            <a:rPr lang="en-US" b="1" i="1" dirty="0" err="1" smtClean="0"/>
            <a:t>Bog‘lovchisiz</a:t>
          </a:r>
          <a:r>
            <a:rPr lang="en-US" b="1" i="1" dirty="0" smtClean="0"/>
            <a:t> </a:t>
          </a:r>
          <a:r>
            <a:rPr lang="en-US" b="1" i="1" dirty="0" err="1" smtClean="0"/>
            <a:t>qo‘shma</a:t>
          </a:r>
          <a:r>
            <a:rPr lang="en-US" b="1" i="1" dirty="0" smtClean="0"/>
            <a:t> gap</a:t>
          </a:r>
          <a:endParaRPr lang="ru-RU" b="1" i="1" dirty="0"/>
        </a:p>
      </dgm:t>
    </dgm:pt>
    <dgm:pt modelId="{275109A9-6BC8-4AC4-90B0-19383D22E8A4}" type="parTrans" cxnId="{02681864-E92E-4453-9AFD-2976B66FB75C}">
      <dgm:prSet/>
      <dgm:spPr/>
      <dgm:t>
        <a:bodyPr/>
        <a:lstStyle/>
        <a:p>
          <a:endParaRPr lang="ru-RU"/>
        </a:p>
      </dgm:t>
    </dgm:pt>
    <dgm:pt modelId="{FD38B5AE-09F7-478E-A8F2-135A9632F8A2}" type="sibTrans" cxnId="{02681864-E92E-4453-9AFD-2976B66FB75C}">
      <dgm:prSet/>
      <dgm:spPr/>
      <dgm:t>
        <a:bodyPr/>
        <a:lstStyle/>
        <a:p>
          <a:endParaRPr lang="ru-RU"/>
        </a:p>
      </dgm:t>
    </dgm:pt>
    <dgm:pt modelId="{191D645C-3AD3-4529-BA50-AA29C9848C3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FF"/>
          </a:solidFill>
        </a:ln>
      </dgm:spPr>
      <dgm:t>
        <a:bodyPr/>
        <a:lstStyle/>
        <a:p>
          <a:endParaRPr lang="ru-RU" sz="2400" b="1" dirty="0">
            <a:solidFill>
              <a:srgbClr val="3333FF"/>
            </a:solidFill>
          </a:endParaRPr>
        </a:p>
      </dgm:t>
    </dgm:pt>
    <dgm:pt modelId="{AB86B3B4-48F5-4220-A78B-6185D7845A18}" type="parTrans" cxnId="{65329215-34C9-4467-9D8E-172FFE28E632}">
      <dgm:prSet/>
      <dgm:spPr/>
      <dgm:t>
        <a:bodyPr/>
        <a:lstStyle/>
        <a:p>
          <a:endParaRPr lang="ru-RU"/>
        </a:p>
      </dgm:t>
    </dgm:pt>
    <dgm:pt modelId="{23A06E76-879E-4544-91A3-1B111EE818B3}" type="sibTrans" cxnId="{65329215-34C9-4467-9D8E-172FFE28E632}">
      <dgm:prSet/>
      <dgm:spPr/>
      <dgm:t>
        <a:bodyPr/>
        <a:lstStyle/>
        <a:p>
          <a:endParaRPr lang="ru-RU"/>
        </a:p>
      </dgm:t>
    </dgm:pt>
    <dgm:pt modelId="{5ABF3D78-5EB1-4A86-A3AE-8684819E005B}" type="pres">
      <dgm:prSet presAssocID="{68641745-952C-4B80-9B40-6406177E75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6C534F-A3D0-40C2-B66F-5EF97F3616DE}" type="pres">
      <dgm:prSet presAssocID="{7E135E92-22EA-4367-9AEC-61532666E1CF}" presName="horFlow" presStyleCnt="0"/>
      <dgm:spPr/>
    </dgm:pt>
    <dgm:pt modelId="{CEEA499D-E32C-427B-98BA-0DC10282E11B}" type="pres">
      <dgm:prSet presAssocID="{7E135E92-22EA-4367-9AEC-61532666E1CF}" presName="bigChev" presStyleLbl="node1" presStyleIdx="0" presStyleCnt="1"/>
      <dgm:spPr/>
      <dgm:t>
        <a:bodyPr/>
        <a:lstStyle/>
        <a:p>
          <a:endParaRPr lang="ru-RU"/>
        </a:p>
      </dgm:t>
    </dgm:pt>
    <dgm:pt modelId="{C4868C15-0826-4621-BB16-19B59CD31ED7}" type="pres">
      <dgm:prSet presAssocID="{AB86B3B4-48F5-4220-A78B-6185D7845A18}" presName="parTrans" presStyleCnt="0"/>
      <dgm:spPr/>
    </dgm:pt>
    <dgm:pt modelId="{E9370BA8-FF72-4FB8-9F02-103F6DA4064C}" type="pres">
      <dgm:prSet presAssocID="{191D645C-3AD3-4529-BA50-AA29C9848C32}" presName="node" presStyleLbl="alignAccFollowNode1" presStyleIdx="0" presStyleCnt="1" custScaleX="84882" custLinFactNeighborX="1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81864-E92E-4453-9AFD-2976B66FB75C}" srcId="{68641745-952C-4B80-9B40-6406177E75C8}" destId="{7E135E92-22EA-4367-9AEC-61532666E1CF}" srcOrd="0" destOrd="0" parTransId="{275109A9-6BC8-4AC4-90B0-19383D22E8A4}" sibTransId="{FD38B5AE-09F7-478E-A8F2-135A9632F8A2}"/>
    <dgm:cxn modelId="{65329215-34C9-4467-9D8E-172FFE28E632}" srcId="{7E135E92-22EA-4367-9AEC-61532666E1CF}" destId="{191D645C-3AD3-4529-BA50-AA29C9848C32}" srcOrd="0" destOrd="0" parTransId="{AB86B3B4-48F5-4220-A78B-6185D7845A18}" sibTransId="{23A06E76-879E-4544-91A3-1B111EE818B3}"/>
    <dgm:cxn modelId="{657197DC-6BBB-4F0A-992C-062A20702FC0}" type="presOf" srcId="{7E135E92-22EA-4367-9AEC-61532666E1CF}" destId="{CEEA499D-E32C-427B-98BA-0DC10282E11B}" srcOrd="0" destOrd="0" presId="urn:microsoft.com/office/officeart/2005/8/layout/lProcess3"/>
    <dgm:cxn modelId="{A2E6D86B-BF84-4406-AE45-A2DF89AA7BA6}" type="presOf" srcId="{68641745-952C-4B80-9B40-6406177E75C8}" destId="{5ABF3D78-5EB1-4A86-A3AE-8684819E005B}" srcOrd="0" destOrd="0" presId="urn:microsoft.com/office/officeart/2005/8/layout/lProcess3"/>
    <dgm:cxn modelId="{D2B768BE-7359-4637-8C60-1E1C42747823}" type="presOf" srcId="{191D645C-3AD3-4529-BA50-AA29C9848C32}" destId="{E9370BA8-FF72-4FB8-9F02-103F6DA4064C}" srcOrd="0" destOrd="0" presId="urn:microsoft.com/office/officeart/2005/8/layout/lProcess3"/>
    <dgm:cxn modelId="{F858CDF4-8FBF-42C6-BADC-52C2FC5AA5FE}" type="presParOf" srcId="{5ABF3D78-5EB1-4A86-A3AE-8684819E005B}" destId="{156C534F-A3D0-40C2-B66F-5EF97F3616DE}" srcOrd="0" destOrd="0" presId="urn:microsoft.com/office/officeart/2005/8/layout/lProcess3"/>
    <dgm:cxn modelId="{988E8E79-1796-46C0-8EE8-1053AC7EF819}" type="presParOf" srcId="{156C534F-A3D0-40C2-B66F-5EF97F3616DE}" destId="{CEEA499D-E32C-427B-98BA-0DC10282E11B}" srcOrd="0" destOrd="0" presId="urn:microsoft.com/office/officeart/2005/8/layout/lProcess3"/>
    <dgm:cxn modelId="{93C53628-3698-45B3-B389-4BDB6BF62D19}" type="presParOf" srcId="{156C534F-A3D0-40C2-B66F-5EF97F3616DE}" destId="{C4868C15-0826-4621-BB16-19B59CD31ED7}" srcOrd="1" destOrd="0" presId="urn:microsoft.com/office/officeart/2005/8/layout/lProcess3"/>
    <dgm:cxn modelId="{FE5252BC-BE41-46D2-80C2-4EB90342E14D}" type="presParOf" srcId="{156C534F-A3D0-40C2-B66F-5EF97F3616DE}" destId="{E9370BA8-FF72-4FB8-9F02-103F6DA4064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641745-952C-4B80-9B40-6406177E75C8}" type="doc">
      <dgm:prSet loTypeId="urn:microsoft.com/office/officeart/2005/8/layout/lProcess3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35E92-22EA-4367-9AEC-61532666E1CF}">
      <dgm:prSet phldrT="[Текст]"/>
      <dgm:spPr>
        <a:solidFill>
          <a:srgbClr val="00FF00"/>
        </a:solidFill>
      </dgm:spPr>
      <dgm:t>
        <a:bodyPr/>
        <a:lstStyle/>
        <a:p>
          <a:r>
            <a:rPr lang="en-US" b="1" i="1" dirty="0" err="1" smtClean="0"/>
            <a:t>Ergashgan</a:t>
          </a:r>
          <a:r>
            <a:rPr lang="en-US" b="1" i="1" dirty="0" smtClean="0"/>
            <a:t> </a:t>
          </a:r>
          <a:r>
            <a:rPr lang="en-US" b="1" i="1" dirty="0" err="1" smtClean="0"/>
            <a:t>qo‘shma</a:t>
          </a:r>
          <a:r>
            <a:rPr lang="en-US" b="1" i="1" dirty="0" smtClean="0"/>
            <a:t> gap</a:t>
          </a:r>
          <a:endParaRPr lang="ru-RU" b="1" i="1" dirty="0"/>
        </a:p>
      </dgm:t>
    </dgm:pt>
    <dgm:pt modelId="{275109A9-6BC8-4AC4-90B0-19383D22E8A4}" type="parTrans" cxnId="{02681864-E92E-4453-9AFD-2976B66FB75C}">
      <dgm:prSet/>
      <dgm:spPr/>
      <dgm:t>
        <a:bodyPr/>
        <a:lstStyle/>
        <a:p>
          <a:endParaRPr lang="ru-RU"/>
        </a:p>
      </dgm:t>
    </dgm:pt>
    <dgm:pt modelId="{FD38B5AE-09F7-478E-A8F2-135A9632F8A2}" type="sibTrans" cxnId="{02681864-E92E-4453-9AFD-2976B66FB75C}">
      <dgm:prSet/>
      <dgm:spPr/>
      <dgm:t>
        <a:bodyPr/>
        <a:lstStyle/>
        <a:p>
          <a:endParaRPr lang="ru-RU"/>
        </a:p>
      </dgm:t>
    </dgm:pt>
    <dgm:pt modelId="{191D645C-3AD3-4529-BA50-AA29C9848C32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-</a:t>
          </a:r>
          <a:r>
            <a:rPr lang="en-US" sz="2400" b="1" dirty="0" err="1" smtClean="0">
              <a:solidFill>
                <a:schemeClr val="bg1"/>
              </a:solidFill>
            </a:rPr>
            <a:t>sa</a:t>
          </a:r>
          <a:endParaRPr lang="ru-RU" sz="2400" b="1" dirty="0">
            <a:solidFill>
              <a:schemeClr val="bg1"/>
            </a:solidFill>
          </a:endParaRPr>
        </a:p>
      </dgm:t>
    </dgm:pt>
    <dgm:pt modelId="{AB86B3B4-48F5-4220-A78B-6185D7845A18}" type="parTrans" cxnId="{65329215-34C9-4467-9D8E-172FFE28E632}">
      <dgm:prSet/>
      <dgm:spPr/>
      <dgm:t>
        <a:bodyPr/>
        <a:lstStyle/>
        <a:p>
          <a:endParaRPr lang="ru-RU"/>
        </a:p>
      </dgm:t>
    </dgm:pt>
    <dgm:pt modelId="{23A06E76-879E-4544-91A3-1B111EE818B3}" type="sibTrans" cxnId="{65329215-34C9-4467-9D8E-172FFE28E632}">
      <dgm:prSet/>
      <dgm:spPr/>
      <dgm:t>
        <a:bodyPr/>
        <a:lstStyle/>
        <a:p>
          <a:endParaRPr lang="ru-RU"/>
        </a:p>
      </dgm:t>
    </dgm:pt>
    <dgm:pt modelId="{5ABF3D78-5EB1-4A86-A3AE-8684819E005B}" type="pres">
      <dgm:prSet presAssocID="{68641745-952C-4B80-9B40-6406177E75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6C534F-A3D0-40C2-B66F-5EF97F3616DE}" type="pres">
      <dgm:prSet presAssocID="{7E135E92-22EA-4367-9AEC-61532666E1CF}" presName="horFlow" presStyleCnt="0"/>
      <dgm:spPr/>
    </dgm:pt>
    <dgm:pt modelId="{CEEA499D-E32C-427B-98BA-0DC10282E11B}" type="pres">
      <dgm:prSet presAssocID="{7E135E92-22EA-4367-9AEC-61532666E1CF}" presName="bigChev" presStyleLbl="node1" presStyleIdx="0" presStyleCnt="1"/>
      <dgm:spPr/>
      <dgm:t>
        <a:bodyPr/>
        <a:lstStyle/>
        <a:p>
          <a:endParaRPr lang="ru-RU"/>
        </a:p>
      </dgm:t>
    </dgm:pt>
    <dgm:pt modelId="{C4868C15-0826-4621-BB16-19B59CD31ED7}" type="pres">
      <dgm:prSet presAssocID="{AB86B3B4-48F5-4220-A78B-6185D7845A18}" presName="parTrans" presStyleCnt="0"/>
      <dgm:spPr/>
    </dgm:pt>
    <dgm:pt modelId="{E9370BA8-FF72-4FB8-9F02-103F6DA4064C}" type="pres">
      <dgm:prSet presAssocID="{191D645C-3AD3-4529-BA50-AA29C9848C32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81864-E92E-4453-9AFD-2976B66FB75C}" srcId="{68641745-952C-4B80-9B40-6406177E75C8}" destId="{7E135E92-22EA-4367-9AEC-61532666E1CF}" srcOrd="0" destOrd="0" parTransId="{275109A9-6BC8-4AC4-90B0-19383D22E8A4}" sibTransId="{FD38B5AE-09F7-478E-A8F2-135A9632F8A2}"/>
    <dgm:cxn modelId="{8BC2707C-222A-47F3-9CF3-AABE41995640}" type="presOf" srcId="{191D645C-3AD3-4529-BA50-AA29C9848C32}" destId="{E9370BA8-FF72-4FB8-9F02-103F6DA4064C}" srcOrd="0" destOrd="0" presId="urn:microsoft.com/office/officeart/2005/8/layout/lProcess3"/>
    <dgm:cxn modelId="{65329215-34C9-4467-9D8E-172FFE28E632}" srcId="{7E135E92-22EA-4367-9AEC-61532666E1CF}" destId="{191D645C-3AD3-4529-BA50-AA29C9848C32}" srcOrd="0" destOrd="0" parTransId="{AB86B3B4-48F5-4220-A78B-6185D7845A18}" sibTransId="{23A06E76-879E-4544-91A3-1B111EE818B3}"/>
    <dgm:cxn modelId="{1FD674EA-B2EA-4D23-923D-C3797DA107BF}" type="presOf" srcId="{68641745-952C-4B80-9B40-6406177E75C8}" destId="{5ABF3D78-5EB1-4A86-A3AE-8684819E005B}" srcOrd="0" destOrd="0" presId="urn:microsoft.com/office/officeart/2005/8/layout/lProcess3"/>
    <dgm:cxn modelId="{BDE2F338-CDEB-4D54-8361-02673657BE1C}" type="presOf" srcId="{7E135E92-22EA-4367-9AEC-61532666E1CF}" destId="{CEEA499D-E32C-427B-98BA-0DC10282E11B}" srcOrd="0" destOrd="0" presId="urn:microsoft.com/office/officeart/2005/8/layout/lProcess3"/>
    <dgm:cxn modelId="{E22D19E1-3A9D-41B5-8426-381E49B151D4}" type="presParOf" srcId="{5ABF3D78-5EB1-4A86-A3AE-8684819E005B}" destId="{156C534F-A3D0-40C2-B66F-5EF97F3616DE}" srcOrd="0" destOrd="0" presId="urn:microsoft.com/office/officeart/2005/8/layout/lProcess3"/>
    <dgm:cxn modelId="{B018DA78-8C04-4A56-A28C-4002D62F9997}" type="presParOf" srcId="{156C534F-A3D0-40C2-B66F-5EF97F3616DE}" destId="{CEEA499D-E32C-427B-98BA-0DC10282E11B}" srcOrd="0" destOrd="0" presId="urn:microsoft.com/office/officeart/2005/8/layout/lProcess3"/>
    <dgm:cxn modelId="{34E21E50-6DEC-4D0F-B2D6-BA5C783C8D32}" type="presParOf" srcId="{156C534F-A3D0-40C2-B66F-5EF97F3616DE}" destId="{C4868C15-0826-4621-BB16-19B59CD31ED7}" srcOrd="1" destOrd="0" presId="urn:microsoft.com/office/officeart/2005/8/layout/lProcess3"/>
    <dgm:cxn modelId="{850D0889-298A-45F6-B218-E63E3ADF9448}" type="presParOf" srcId="{156C534F-A3D0-40C2-B66F-5EF97F3616DE}" destId="{E9370BA8-FF72-4FB8-9F02-103F6DA4064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318B1E-378C-42DD-8A15-64FFE57EF1B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B9D2-5E8E-4BCB-9083-5594EA7A1A98}">
      <dgm:prSet phldrT="[Текст]" phldr="1"/>
      <dgm:spPr/>
      <dgm:t>
        <a:bodyPr/>
        <a:lstStyle/>
        <a:p>
          <a:endParaRPr lang="ru-RU"/>
        </a:p>
      </dgm:t>
    </dgm:pt>
    <dgm:pt modelId="{1EDA6911-5A8D-4966-B784-A43024C7C2E8}" type="parTrans" cxnId="{31DF2D1E-BA7D-432A-A859-9F03AE1752AA}">
      <dgm:prSet/>
      <dgm:spPr/>
      <dgm:t>
        <a:bodyPr/>
        <a:lstStyle/>
        <a:p>
          <a:endParaRPr lang="ru-RU"/>
        </a:p>
      </dgm:t>
    </dgm:pt>
    <dgm:pt modelId="{FD74F634-8FEE-4237-9A4D-41487008EC3B}" type="sibTrans" cxnId="{31DF2D1E-BA7D-432A-A859-9F03AE1752AA}">
      <dgm:prSet/>
      <dgm:spPr/>
      <dgm:t>
        <a:bodyPr/>
        <a:lstStyle/>
        <a:p>
          <a:endParaRPr lang="ru-RU"/>
        </a:p>
      </dgm:t>
    </dgm:pt>
    <dgm:pt modelId="{C3936491-E9E8-4C7C-8B9C-4B805E38FF32}">
      <dgm:prSet phldrT="[Текст]" custT="1"/>
      <dgm:spPr>
        <a:solidFill>
          <a:srgbClr val="A3FFFF"/>
        </a:solidFill>
        <a:ln>
          <a:solidFill>
            <a:srgbClr val="00FFFF"/>
          </a:solidFill>
        </a:ln>
      </dgm:spPr>
      <dgm:t>
        <a:bodyPr/>
        <a:lstStyle/>
        <a:p>
          <a:pPr algn="ctr"/>
          <a:r>
            <a:rPr lang="en-US" sz="1600" b="1" dirty="0" err="1" smtClean="0">
              <a:solidFill>
                <a:schemeClr val="bg1"/>
              </a:solidFill>
            </a:rPr>
            <a:t>Pahlavon</a:t>
          </a:r>
          <a:r>
            <a:rPr lang="en-US" sz="1600" b="1" dirty="0" smtClean="0">
              <a:solidFill>
                <a:schemeClr val="bg1"/>
              </a:solidFill>
            </a:rPr>
            <a:t> Mahmud </a:t>
          </a:r>
          <a:r>
            <a:rPr lang="en-US" sz="1600" b="1" dirty="0" err="1" smtClean="0">
              <a:solidFill>
                <a:schemeClr val="bg1"/>
              </a:solidFill>
            </a:rPr>
            <a:t>kim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bo‘lgan</a:t>
          </a:r>
          <a:r>
            <a:rPr lang="en-US" sz="1600" b="1" dirty="0" smtClean="0">
              <a:solidFill>
                <a:schemeClr val="bg1"/>
              </a:solidFill>
            </a:rPr>
            <a:t>?</a:t>
          </a:r>
          <a:endParaRPr lang="ru-RU" sz="1600" b="1" dirty="0">
            <a:solidFill>
              <a:schemeClr val="bg1"/>
            </a:solidFill>
          </a:endParaRPr>
        </a:p>
      </dgm:t>
    </dgm:pt>
    <dgm:pt modelId="{75E81FF7-2860-4667-A226-6C4972E0A384}" type="parTrans" cxnId="{1419F63E-FDC6-424A-BC93-37653E39DA8C}">
      <dgm:prSet/>
      <dgm:spPr/>
      <dgm:t>
        <a:bodyPr/>
        <a:lstStyle/>
        <a:p>
          <a:endParaRPr lang="ru-RU"/>
        </a:p>
      </dgm:t>
    </dgm:pt>
    <dgm:pt modelId="{73C9C9C0-F5EB-4A9F-AEDB-A79D8C7769E2}" type="sibTrans" cxnId="{1419F63E-FDC6-424A-BC93-37653E39DA8C}">
      <dgm:prSet/>
      <dgm:spPr/>
      <dgm:t>
        <a:bodyPr/>
        <a:lstStyle/>
        <a:p>
          <a:endParaRPr lang="ru-RU"/>
        </a:p>
      </dgm:t>
    </dgm:pt>
    <dgm:pt modelId="{38BE244A-2368-4130-A21D-2FDC8AFB4FF0}">
      <dgm:prSet phldrT="[Текст]" phldr="1"/>
      <dgm:spPr/>
      <dgm:t>
        <a:bodyPr/>
        <a:lstStyle/>
        <a:p>
          <a:endParaRPr lang="ru-RU"/>
        </a:p>
      </dgm:t>
    </dgm:pt>
    <dgm:pt modelId="{FAAA30ED-2610-4865-AD93-15E9060B45F5}" type="parTrans" cxnId="{5CF1F3CD-F07A-42C0-9FB1-CCF6EEC1B259}">
      <dgm:prSet/>
      <dgm:spPr/>
      <dgm:t>
        <a:bodyPr/>
        <a:lstStyle/>
        <a:p>
          <a:endParaRPr lang="ru-RU"/>
        </a:p>
      </dgm:t>
    </dgm:pt>
    <dgm:pt modelId="{68089BED-DFEB-4EEF-A080-21EDAA56EDE9}" type="sibTrans" cxnId="{5CF1F3CD-F07A-42C0-9FB1-CCF6EEC1B259}">
      <dgm:prSet/>
      <dgm:spPr/>
      <dgm:t>
        <a:bodyPr/>
        <a:lstStyle/>
        <a:p>
          <a:endParaRPr lang="ru-RU"/>
        </a:p>
      </dgm:t>
    </dgm:pt>
    <dgm:pt modelId="{394C0F38-C554-4A76-A314-CE6EA486E141}">
      <dgm:prSet phldrT="[Текст]" custT="1"/>
      <dgm:spPr>
        <a:solidFill>
          <a:srgbClr val="FFFFB7"/>
        </a:solidFill>
        <a:ln>
          <a:solidFill>
            <a:srgbClr val="FFC00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dirty="0" smtClean="0">
            <a:solidFill>
              <a:schemeClr val="bg1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err="1" smtClean="0">
              <a:solidFill>
                <a:schemeClr val="bg1"/>
              </a:solidFill>
            </a:rPr>
            <a:t>Pahlavon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Mahmudning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savoliga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ayolning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bergan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javobi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qanday</a:t>
          </a:r>
          <a:r>
            <a:rPr lang="en-US" sz="1600" b="1" dirty="0" smtClean="0">
              <a:solidFill>
                <a:schemeClr val="bg1"/>
              </a:solidFill>
            </a:rPr>
            <a:t>?</a:t>
          </a:r>
          <a:endParaRPr lang="ru-RU" sz="1600" b="1" dirty="0" smtClean="0">
            <a:solidFill>
              <a:schemeClr val="bg1"/>
            </a:solidFill>
          </a:endParaRP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bg1"/>
            </a:solidFill>
          </a:endParaRPr>
        </a:p>
      </dgm:t>
    </dgm:pt>
    <dgm:pt modelId="{34E48D28-BA98-4697-B58B-F9E4A5631E1E}" type="parTrans" cxnId="{DA28A19F-E359-489F-9A83-C7E7761CA8AD}">
      <dgm:prSet/>
      <dgm:spPr/>
      <dgm:t>
        <a:bodyPr/>
        <a:lstStyle/>
        <a:p>
          <a:endParaRPr lang="ru-RU"/>
        </a:p>
      </dgm:t>
    </dgm:pt>
    <dgm:pt modelId="{B244ABFD-438D-4306-932A-92C04DE923A2}" type="sibTrans" cxnId="{DA28A19F-E359-489F-9A83-C7E7761CA8AD}">
      <dgm:prSet/>
      <dgm:spPr/>
      <dgm:t>
        <a:bodyPr/>
        <a:lstStyle/>
        <a:p>
          <a:endParaRPr lang="ru-RU"/>
        </a:p>
      </dgm:t>
    </dgm:pt>
    <dgm:pt modelId="{47FE230F-E72E-4369-91F2-C213CB7ECDF9}">
      <dgm:prSet phldrT="[Текст]" phldr="1"/>
      <dgm:spPr/>
      <dgm:t>
        <a:bodyPr/>
        <a:lstStyle/>
        <a:p>
          <a:endParaRPr lang="ru-RU"/>
        </a:p>
      </dgm:t>
    </dgm:pt>
    <dgm:pt modelId="{41B255A3-5B23-4584-8A93-DE3052869100}" type="parTrans" cxnId="{16AAB050-03A0-460A-805B-CD40CF537790}">
      <dgm:prSet/>
      <dgm:spPr/>
      <dgm:t>
        <a:bodyPr/>
        <a:lstStyle/>
        <a:p>
          <a:endParaRPr lang="ru-RU"/>
        </a:p>
      </dgm:t>
    </dgm:pt>
    <dgm:pt modelId="{37C40365-F9E1-4DD4-A8D8-B11AE1971584}" type="sibTrans" cxnId="{16AAB050-03A0-460A-805B-CD40CF537790}">
      <dgm:prSet/>
      <dgm:spPr/>
      <dgm:t>
        <a:bodyPr/>
        <a:lstStyle/>
        <a:p>
          <a:endParaRPr lang="ru-RU"/>
        </a:p>
      </dgm:t>
    </dgm:pt>
    <dgm:pt modelId="{0035FFFE-55D7-4C50-A48E-E0823278F8A7}">
      <dgm:prSet phldrT="[Текст]" custT="1"/>
      <dgm:spPr>
        <a:solidFill>
          <a:srgbClr val="99FF99"/>
        </a:solidFill>
        <a:ln>
          <a:solidFill>
            <a:srgbClr val="00FF00"/>
          </a:solidFill>
        </a:ln>
      </dgm:spPr>
      <dgm:t>
        <a:bodyPr/>
        <a:lstStyle/>
        <a:p>
          <a:pPr algn="ctr"/>
          <a:r>
            <a:rPr lang="en-US" sz="1600" b="1" dirty="0" err="1" smtClean="0">
              <a:solidFill>
                <a:schemeClr val="bg1"/>
              </a:solidFill>
            </a:rPr>
            <a:t>Ollohga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yolvorishning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samarasini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qanday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tushundingiz</a:t>
          </a:r>
          <a:r>
            <a:rPr lang="en-US" sz="1600" b="1" dirty="0" smtClean="0">
              <a:solidFill>
                <a:schemeClr val="bg1"/>
              </a:solidFill>
            </a:rPr>
            <a:t>?</a:t>
          </a:r>
          <a:endParaRPr lang="ru-RU" sz="1600" b="1" dirty="0">
            <a:solidFill>
              <a:schemeClr val="bg1"/>
            </a:solidFill>
          </a:endParaRPr>
        </a:p>
      </dgm:t>
    </dgm:pt>
    <dgm:pt modelId="{A36F04CA-CE7E-4769-BF2E-F18AC6F47366}" type="parTrans" cxnId="{7ABD426D-8D45-47CE-8931-65A8F7162471}">
      <dgm:prSet/>
      <dgm:spPr/>
      <dgm:t>
        <a:bodyPr/>
        <a:lstStyle/>
        <a:p>
          <a:endParaRPr lang="ru-RU"/>
        </a:p>
      </dgm:t>
    </dgm:pt>
    <dgm:pt modelId="{DA494DF0-4DAE-4D39-A848-CFE988E27823}" type="sibTrans" cxnId="{7ABD426D-8D45-47CE-8931-65A8F7162471}">
      <dgm:prSet/>
      <dgm:spPr/>
      <dgm:t>
        <a:bodyPr/>
        <a:lstStyle/>
        <a:p>
          <a:endParaRPr lang="ru-RU"/>
        </a:p>
      </dgm:t>
    </dgm:pt>
    <dgm:pt modelId="{577E0BFB-CF95-478A-A61C-BD17CC63BBD7}" type="pres">
      <dgm:prSet presAssocID="{8D318B1E-378C-42DD-8A15-64FFE57EF1B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8B316D7-B463-4807-9ECC-A310E0C324E6}" type="pres">
      <dgm:prSet presAssocID="{575AB9D2-5E8E-4BCB-9083-5594EA7A1A98}" presName="parenttextcomposite" presStyleCnt="0"/>
      <dgm:spPr/>
    </dgm:pt>
    <dgm:pt modelId="{6FBA007C-4500-49ED-81CB-DFABBAE04916}" type="pres">
      <dgm:prSet presAssocID="{575AB9D2-5E8E-4BCB-9083-5594EA7A1A98}" presName="parenttext" presStyleLbl="revTx" presStyleIdx="0" presStyleCnt="3" custScaleX="17239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FAD4-8848-4F40-A425-DD2CDF89C610}" type="pres">
      <dgm:prSet presAssocID="{575AB9D2-5E8E-4BCB-9083-5594EA7A1A98}" presName="composite" presStyleCnt="0"/>
      <dgm:spPr/>
    </dgm:pt>
    <dgm:pt modelId="{AA271D60-01A8-4F15-80C0-2D331D6E840D}" type="pres">
      <dgm:prSet presAssocID="{575AB9D2-5E8E-4BCB-9083-5594EA7A1A98}" presName="chevron1" presStyleLbl="alignNode1" presStyleIdx="0" presStyleCnt="21" custScaleX="172396"/>
      <dgm:spPr/>
    </dgm:pt>
    <dgm:pt modelId="{6894A14D-87F7-4E57-92EA-4BCBAF8AAC90}" type="pres">
      <dgm:prSet presAssocID="{575AB9D2-5E8E-4BCB-9083-5594EA7A1A98}" presName="chevron2" presStyleLbl="alignNode1" presStyleIdx="1" presStyleCnt="21" custScaleX="172396"/>
      <dgm:spPr/>
    </dgm:pt>
    <dgm:pt modelId="{A3433A8B-EEA7-439E-915E-3F6D4D2224B7}" type="pres">
      <dgm:prSet presAssocID="{575AB9D2-5E8E-4BCB-9083-5594EA7A1A98}" presName="chevron3" presStyleLbl="alignNode1" presStyleIdx="2" presStyleCnt="21" custScaleX="172396"/>
      <dgm:spPr/>
    </dgm:pt>
    <dgm:pt modelId="{95142CB1-7E7C-451D-AF7C-B7358CE5DC79}" type="pres">
      <dgm:prSet presAssocID="{575AB9D2-5E8E-4BCB-9083-5594EA7A1A98}" presName="chevron4" presStyleLbl="alignNode1" presStyleIdx="3" presStyleCnt="21" custScaleX="172396"/>
      <dgm:spPr/>
    </dgm:pt>
    <dgm:pt modelId="{6FB2975E-A9B7-4BF5-8CDD-6B520ACE44D6}" type="pres">
      <dgm:prSet presAssocID="{575AB9D2-5E8E-4BCB-9083-5594EA7A1A98}" presName="chevron5" presStyleLbl="alignNode1" presStyleIdx="4" presStyleCnt="21" custScaleX="172396"/>
      <dgm:spPr/>
    </dgm:pt>
    <dgm:pt modelId="{2D1599EE-AF74-4F0D-836E-50ECE7DB1E2A}" type="pres">
      <dgm:prSet presAssocID="{575AB9D2-5E8E-4BCB-9083-5594EA7A1A98}" presName="chevron6" presStyleLbl="alignNode1" presStyleIdx="5" presStyleCnt="21" custScaleX="172396"/>
      <dgm:spPr/>
    </dgm:pt>
    <dgm:pt modelId="{0A7EF028-ED36-4037-8C10-F1D8872577DF}" type="pres">
      <dgm:prSet presAssocID="{575AB9D2-5E8E-4BCB-9083-5594EA7A1A98}" presName="chevron7" presStyleLbl="alignNode1" presStyleIdx="6" presStyleCnt="21" custScaleX="172396"/>
      <dgm:spPr/>
    </dgm:pt>
    <dgm:pt modelId="{BF17A558-516E-40F4-8283-2C85B481DA80}" type="pres">
      <dgm:prSet presAssocID="{575AB9D2-5E8E-4BCB-9083-5594EA7A1A98}" presName="childtext" presStyleLbl="solidFgAcc1" presStyleIdx="0" presStyleCnt="3" custScaleX="172397" custScaleY="12264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225D5-23AD-4DBA-A1F4-B2C2592E2EDA}" type="pres">
      <dgm:prSet presAssocID="{FD74F634-8FEE-4237-9A4D-41487008EC3B}" presName="sibTrans" presStyleCnt="0"/>
      <dgm:spPr/>
    </dgm:pt>
    <dgm:pt modelId="{229665B3-A3AF-4881-9E50-60BF459A94A3}" type="pres">
      <dgm:prSet presAssocID="{38BE244A-2368-4130-A21D-2FDC8AFB4FF0}" presName="parenttextcomposite" presStyleCnt="0"/>
      <dgm:spPr/>
    </dgm:pt>
    <dgm:pt modelId="{B0D381D1-2AF3-431E-8F57-3CB4EC1B2201}" type="pres">
      <dgm:prSet presAssocID="{38BE244A-2368-4130-A21D-2FDC8AFB4FF0}" presName="parenttext" presStyleLbl="revTx" presStyleIdx="1" presStyleCnt="3" custScaleX="17239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0AF0E-CF71-4F2B-9C38-20963E8B527D}" type="pres">
      <dgm:prSet presAssocID="{38BE244A-2368-4130-A21D-2FDC8AFB4FF0}" presName="composite" presStyleCnt="0"/>
      <dgm:spPr/>
    </dgm:pt>
    <dgm:pt modelId="{D0CBF559-7F55-40F8-AAAA-CC7DD82FD626}" type="pres">
      <dgm:prSet presAssocID="{38BE244A-2368-4130-A21D-2FDC8AFB4FF0}" presName="chevron1" presStyleLbl="alignNode1" presStyleIdx="7" presStyleCnt="21" custScaleX="172396"/>
      <dgm:spPr/>
    </dgm:pt>
    <dgm:pt modelId="{2B9DF7A8-5D63-4320-A235-1E17A2B832F8}" type="pres">
      <dgm:prSet presAssocID="{38BE244A-2368-4130-A21D-2FDC8AFB4FF0}" presName="chevron2" presStyleLbl="alignNode1" presStyleIdx="8" presStyleCnt="21" custScaleX="172396"/>
      <dgm:spPr/>
    </dgm:pt>
    <dgm:pt modelId="{9A1C7435-95AB-4BFA-8E39-DD27BC2E2195}" type="pres">
      <dgm:prSet presAssocID="{38BE244A-2368-4130-A21D-2FDC8AFB4FF0}" presName="chevron3" presStyleLbl="alignNode1" presStyleIdx="9" presStyleCnt="21" custScaleX="172396"/>
      <dgm:spPr/>
    </dgm:pt>
    <dgm:pt modelId="{30823308-D80C-4D1E-AEAC-94312815581F}" type="pres">
      <dgm:prSet presAssocID="{38BE244A-2368-4130-A21D-2FDC8AFB4FF0}" presName="chevron4" presStyleLbl="alignNode1" presStyleIdx="10" presStyleCnt="21" custScaleX="172396"/>
      <dgm:spPr/>
    </dgm:pt>
    <dgm:pt modelId="{FA6611A3-4DE6-4B67-B40F-B2128F164367}" type="pres">
      <dgm:prSet presAssocID="{38BE244A-2368-4130-A21D-2FDC8AFB4FF0}" presName="chevron5" presStyleLbl="alignNode1" presStyleIdx="11" presStyleCnt="21" custScaleX="172396"/>
      <dgm:spPr/>
    </dgm:pt>
    <dgm:pt modelId="{6B7E754B-85D6-47F7-8A75-D5971F277507}" type="pres">
      <dgm:prSet presAssocID="{38BE244A-2368-4130-A21D-2FDC8AFB4FF0}" presName="chevron6" presStyleLbl="alignNode1" presStyleIdx="12" presStyleCnt="21" custScaleX="172396"/>
      <dgm:spPr/>
    </dgm:pt>
    <dgm:pt modelId="{29494DF7-4087-4EC3-8A33-129ADF4C6B37}" type="pres">
      <dgm:prSet presAssocID="{38BE244A-2368-4130-A21D-2FDC8AFB4FF0}" presName="chevron7" presStyleLbl="alignNode1" presStyleIdx="13" presStyleCnt="21" custScaleX="172396"/>
      <dgm:spPr/>
    </dgm:pt>
    <dgm:pt modelId="{93A3EEFC-7127-4976-97B3-451EC594C1D4}" type="pres">
      <dgm:prSet presAssocID="{38BE244A-2368-4130-A21D-2FDC8AFB4FF0}" presName="childtext" presStyleLbl="solidFgAcc1" presStyleIdx="1" presStyleCnt="3" custScaleX="172397" custScaleY="12264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82D20-0C76-47D3-A85E-3CE0793B455E}" type="pres">
      <dgm:prSet presAssocID="{68089BED-DFEB-4EEF-A080-21EDAA56EDE9}" presName="sibTrans" presStyleCnt="0"/>
      <dgm:spPr/>
    </dgm:pt>
    <dgm:pt modelId="{E379F55D-A402-4D7C-98BF-B6F2293030E8}" type="pres">
      <dgm:prSet presAssocID="{47FE230F-E72E-4369-91F2-C213CB7ECDF9}" presName="parenttextcomposite" presStyleCnt="0"/>
      <dgm:spPr/>
    </dgm:pt>
    <dgm:pt modelId="{0F1FF690-33AA-4631-9646-5A05129F5587}" type="pres">
      <dgm:prSet presAssocID="{47FE230F-E72E-4369-91F2-C213CB7ECDF9}" presName="parenttext" presStyleLbl="revTx" presStyleIdx="2" presStyleCnt="3" custScaleX="17239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006F4-B479-4254-94B1-417F4EBF3005}" type="pres">
      <dgm:prSet presAssocID="{47FE230F-E72E-4369-91F2-C213CB7ECDF9}" presName="composite" presStyleCnt="0"/>
      <dgm:spPr/>
    </dgm:pt>
    <dgm:pt modelId="{EC5AF82A-25FD-4A06-B9B5-DCD3F458F019}" type="pres">
      <dgm:prSet presAssocID="{47FE230F-E72E-4369-91F2-C213CB7ECDF9}" presName="chevron1" presStyleLbl="alignNode1" presStyleIdx="14" presStyleCnt="21" custScaleX="172396"/>
      <dgm:spPr/>
    </dgm:pt>
    <dgm:pt modelId="{37B9536F-3D63-4082-8C9A-69E7AA428577}" type="pres">
      <dgm:prSet presAssocID="{47FE230F-E72E-4369-91F2-C213CB7ECDF9}" presName="chevron2" presStyleLbl="alignNode1" presStyleIdx="15" presStyleCnt="21" custScaleX="172396"/>
      <dgm:spPr/>
    </dgm:pt>
    <dgm:pt modelId="{44E1EBAA-1DFF-412F-889E-6CD959823313}" type="pres">
      <dgm:prSet presAssocID="{47FE230F-E72E-4369-91F2-C213CB7ECDF9}" presName="chevron3" presStyleLbl="alignNode1" presStyleIdx="16" presStyleCnt="21" custScaleX="172396"/>
      <dgm:spPr/>
    </dgm:pt>
    <dgm:pt modelId="{9ED78615-862F-4833-8C1A-D70275A5EB89}" type="pres">
      <dgm:prSet presAssocID="{47FE230F-E72E-4369-91F2-C213CB7ECDF9}" presName="chevron4" presStyleLbl="alignNode1" presStyleIdx="17" presStyleCnt="21" custScaleX="172396"/>
      <dgm:spPr/>
    </dgm:pt>
    <dgm:pt modelId="{3D7930F4-E7CA-4F63-A24C-BC3C3F1F2A69}" type="pres">
      <dgm:prSet presAssocID="{47FE230F-E72E-4369-91F2-C213CB7ECDF9}" presName="chevron5" presStyleLbl="alignNode1" presStyleIdx="18" presStyleCnt="21" custScaleX="172396"/>
      <dgm:spPr/>
    </dgm:pt>
    <dgm:pt modelId="{3AED8D1F-1576-4CA7-96F5-C0F7D06F303A}" type="pres">
      <dgm:prSet presAssocID="{47FE230F-E72E-4369-91F2-C213CB7ECDF9}" presName="chevron6" presStyleLbl="alignNode1" presStyleIdx="19" presStyleCnt="21" custScaleX="172396"/>
      <dgm:spPr/>
    </dgm:pt>
    <dgm:pt modelId="{1BF98EFA-3BA4-4BF5-B957-74EE81DB534F}" type="pres">
      <dgm:prSet presAssocID="{47FE230F-E72E-4369-91F2-C213CB7ECDF9}" presName="chevron7" presStyleLbl="alignNode1" presStyleIdx="20" presStyleCnt="21" custScaleX="172396"/>
      <dgm:spPr/>
    </dgm:pt>
    <dgm:pt modelId="{0FC5FEFC-1A73-4B83-B6B3-25A44066D505}" type="pres">
      <dgm:prSet presAssocID="{47FE230F-E72E-4369-91F2-C213CB7ECDF9}" presName="childtext" presStyleLbl="solidFgAcc1" presStyleIdx="2" presStyleCnt="3" custScaleX="172397" custScaleY="12264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5625B-B6BC-471C-BBF4-019633783946}" type="presOf" srcId="{0035FFFE-55D7-4C50-A48E-E0823278F8A7}" destId="{0FC5FEFC-1A73-4B83-B6B3-25A44066D505}" srcOrd="0" destOrd="0" presId="urn:microsoft.com/office/officeart/2008/layout/VerticalAccentList"/>
    <dgm:cxn modelId="{31DF2D1E-BA7D-432A-A859-9F03AE1752AA}" srcId="{8D318B1E-378C-42DD-8A15-64FFE57EF1B0}" destId="{575AB9D2-5E8E-4BCB-9083-5594EA7A1A98}" srcOrd="0" destOrd="0" parTransId="{1EDA6911-5A8D-4966-B784-A43024C7C2E8}" sibTransId="{FD74F634-8FEE-4237-9A4D-41487008EC3B}"/>
    <dgm:cxn modelId="{7ABD426D-8D45-47CE-8931-65A8F7162471}" srcId="{47FE230F-E72E-4369-91F2-C213CB7ECDF9}" destId="{0035FFFE-55D7-4C50-A48E-E0823278F8A7}" srcOrd="0" destOrd="0" parTransId="{A36F04CA-CE7E-4769-BF2E-F18AC6F47366}" sibTransId="{DA494DF0-4DAE-4D39-A848-CFE988E27823}"/>
    <dgm:cxn modelId="{1419F63E-FDC6-424A-BC93-37653E39DA8C}" srcId="{575AB9D2-5E8E-4BCB-9083-5594EA7A1A98}" destId="{C3936491-E9E8-4C7C-8B9C-4B805E38FF32}" srcOrd="0" destOrd="0" parTransId="{75E81FF7-2860-4667-A226-6C4972E0A384}" sibTransId="{73C9C9C0-F5EB-4A9F-AEDB-A79D8C7769E2}"/>
    <dgm:cxn modelId="{5CF1F3CD-F07A-42C0-9FB1-CCF6EEC1B259}" srcId="{8D318B1E-378C-42DD-8A15-64FFE57EF1B0}" destId="{38BE244A-2368-4130-A21D-2FDC8AFB4FF0}" srcOrd="1" destOrd="0" parTransId="{FAAA30ED-2610-4865-AD93-15E9060B45F5}" sibTransId="{68089BED-DFEB-4EEF-A080-21EDAA56EDE9}"/>
    <dgm:cxn modelId="{6761E5F6-0046-4E1F-8D85-1777E1329CC7}" type="presOf" srcId="{575AB9D2-5E8E-4BCB-9083-5594EA7A1A98}" destId="{6FBA007C-4500-49ED-81CB-DFABBAE04916}" srcOrd="0" destOrd="0" presId="urn:microsoft.com/office/officeart/2008/layout/VerticalAccentList"/>
    <dgm:cxn modelId="{DA28A19F-E359-489F-9A83-C7E7761CA8AD}" srcId="{38BE244A-2368-4130-A21D-2FDC8AFB4FF0}" destId="{394C0F38-C554-4A76-A314-CE6EA486E141}" srcOrd="0" destOrd="0" parTransId="{34E48D28-BA98-4697-B58B-F9E4A5631E1E}" sibTransId="{B244ABFD-438D-4306-932A-92C04DE923A2}"/>
    <dgm:cxn modelId="{F084CF29-6388-4A77-8DAD-B586EC527B51}" type="presOf" srcId="{C3936491-E9E8-4C7C-8B9C-4B805E38FF32}" destId="{BF17A558-516E-40F4-8283-2C85B481DA80}" srcOrd="0" destOrd="0" presId="urn:microsoft.com/office/officeart/2008/layout/VerticalAccentList"/>
    <dgm:cxn modelId="{370A49E4-6678-405E-9CE1-FE2750D6DE52}" type="presOf" srcId="{38BE244A-2368-4130-A21D-2FDC8AFB4FF0}" destId="{B0D381D1-2AF3-431E-8F57-3CB4EC1B2201}" srcOrd="0" destOrd="0" presId="urn:microsoft.com/office/officeart/2008/layout/VerticalAccentList"/>
    <dgm:cxn modelId="{89583A03-2A85-4E45-BCD0-62999BAAE178}" type="presOf" srcId="{8D318B1E-378C-42DD-8A15-64FFE57EF1B0}" destId="{577E0BFB-CF95-478A-A61C-BD17CC63BBD7}" srcOrd="0" destOrd="0" presId="urn:microsoft.com/office/officeart/2008/layout/VerticalAccentList"/>
    <dgm:cxn modelId="{EA8E302B-A1CA-48C9-B73A-37A5FAECBD6F}" type="presOf" srcId="{394C0F38-C554-4A76-A314-CE6EA486E141}" destId="{93A3EEFC-7127-4976-97B3-451EC594C1D4}" srcOrd="0" destOrd="0" presId="urn:microsoft.com/office/officeart/2008/layout/VerticalAccentList"/>
    <dgm:cxn modelId="{16AAB050-03A0-460A-805B-CD40CF537790}" srcId="{8D318B1E-378C-42DD-8A15-64FFE57EF1B0}" destId="{47FE230F-E72E-4369-91F2-C213CB7ECDF9}" srcOrd="2" destOrd="0" parTransId="{41B255A3-5B23-4584-8A93-DE3052869100}" sibTransId="{37C40365-F9E1-4DD4-A8D8-B11AE1971584}"/>
    <dgm:cxn modelId="{686F3A0B-56DC-4B59-AD9F-E723F833A025}" type="presOf" srcId="{47FE230F-E72E-4369-91F2-C213CB7ECDF9}" destId="{0F1FF690-33AA-4631-9646-5A05129F5587}" srcOrd="0" destOrd="0" presId="urn:microsoft.com/office/officeart/2008/layout/VerticalAccentList"/>
    <dgm:cxn modelId="{9ECE80F1-2838-4771-8A10-6537FA90EEF9}" type="presParOf" srcId="{577E0BFB-CF95-478A-A61C-BD17CC63BBD7}" destId="{28B316D7-B463-4807-9ECC-A310E0C324E6}" srcOrd="0" destOrd="0" presId="urn:microsoft.com/office/officeart/2008/layout/VerticalAccentList"/>
    <dgm:cxn modelId="{3B71C948-50EE-44BE-8501-D1ECB01C3267}" type="presParOf" srcId="{28B316D7-B463-4807-9ECC-A310E0C324E6}" destId="{6FBA007C-4500-49ED-81CB-DFABBAE04916}" srcOrd="0" destOrd="0" presId="urn:microsoft.com/office/officeart/2008/layout/VerticalAccentList"/>
    <dgm:cxn modelId="{C0663976-FB8A-4D3B-A719-6720D92D7579}" type="presParOf" srcId="{577E0BFB-CF95-478A-A61C-BD17CC63BBD7}" destId="{45AAFAD4-8848-4F40-A425-DD2CDF89C610}" srcOrd="1" destOrd="0" presId="urn:microsoft.com/office/officeart/2008/layout/VerticalAccentList"/>
    <dgm:cxn modelId="{43810AB7-6F8A-4A5E-B84F-E18FA7DD4B94}" type="presParOf" srcId="{45AAFAD4-8848-4F40-A425-DD2CDF89C610}" destId="{AA271D60-01A8-4F15-80C0-2D331D6E840D}" srcOrd="0" destOrd="0" presId="urn:microsoft.com/office/officeart/2008/layout/VerticalAccentList"/>
    <dgm:cxn modelId="{0DADBA58-9EBB-48A8-B88E-56A3D1C5E154}" type="presParOf" srcId="{45AAFAD4-8848-4F40-A425-DD2CDF89C610}" destId="{6894A14D-87F7-4E57-92EA-4BCBAF8AAC90}" srcOrd="1" destOrd="0" presId="urn:microsoft.com/office/officeart/2008/layout/VerticalAccentList"/>
    <dgm:cxn modelId="{A5AEC05C-3FFC-4555-9DAE-9BDCA6FB048D}" type="presParOf" srcId="{45AAFAD4-8848-4F40-A425-DD2CDF89C610}" destId="{A3433A8B-EEA7-439E-915E-3F6D4D2224B7}" srcOrd="2" destOrd="0" presId="urn:microsoft.com/office/officeart/2008/layout/VerticalAccentList"/>
    <dgm:cxn modelId="{1F677C3F-78AD-4F42-926B-4F550B126742}" type="presParOf" srcId="{45AAFAD4-8848-4F40-A425-DD2CDF89C610}" destId="{95142CB1-7E7C-451D-AF7C-B7358CE5DC79}" srcOrd="3" destOrd="0" presId="urn:microsoft.com/office/officeart/2008/layout/VerticalAccentList"/>
    <dgm:cxn modelId="{3FAE0A9D-C315-4A3C-99C3-7327CBD4E81F}" type="presParOf" srcId="{45AAFAD4-8848-4F40-A425-DD2CDF89C610}" destId="{6FB2975E-A9B7-4BF5-8CDD-6B520ACE44D6}" srcOrd="4" destOrd="0" presId="urn:microsoft.com/office/officeart/2008/layout/VerticalAccentList"/>
    <dgm:cxn modelId="{D7F1A0C3-FFEC-455F-83F9-4EFC2CCA98EB}" type="presParOf" srcId="{45AAFAD4-8848-4F40-A425-DD2CDF89C610}" destId="{2D1599EE-AF74-4F0D-836E-50ECE7DB1E2A}" srcOrd="5" destOrd="0" presId="urn:microsoft.com/office/officeart/2008/layout/VerticalAccentList"/>
    <dgm:cxn modelId="{1A4EB1D4-CA4A-4DBD-853C-B836A82CED42}" type="presParOf" srcId="{45AAFAD4-8848-4F40-A425-DD2CDF89C610}" destId="{0A7EF028-ED36-4037-8C10-F1D8872577DF}" srcOrd="6" destOrd="0" presId="urn:microsoft.com/office/officeart/2008/layout/VerticalAccentList"/>
    <dgm:cxn modelId="{8899C05D-1CD1-4FAF-B24C-1A993D01B101}" type="presParOf" srcId="{45AAFAD4-8848-4F40-A425-DD2CDF89C610}" destId="{BF17A558-516E-40F4-8283-2C85B481DA80}" srcOrd="7" destOrd="0" presId="urn:microsoft.com/office/officeart/2008/layout/VerticalAccentList"/>
    <dgm:cxn modelId="{7B3F6D82-D49B-425B-B72B-593A2167D0D1}" type="presParOf" srcId="{577E0BFB-CF95-478A-A61C-BD17CC63BBD7}" destId="{D57225D5-23AD-4DBA-A1F4-B2C2592E2EDA}" srcOrd="2" destOrd="0" presId="urn:microsoft.com/office/officeart/2008/layout/VerticalAccentList"/>
    <dgm:cxn modelId="{96EDF913-6B5A-4448-859D-F7B9E219A360}" type="presParOf" srcId="{577E0BFB-CF95-478A-A61C-BD17CC63BBD7}" destId="{229665B3-A3AF-4881-9E50-60BF459A94A3}" srcOrd="3" destOrd="0" presId="urn:microsoft.com/office/officeart/2008/layout/VerticalAccentList"/>
    <dgm:cxn modelId="{8BCB0502-7B96-413F-BF98-698B181BBE95}" type="presParOf" srcId="{229665B3-A3AF-4881-9E50-60BF459A94A3}" destId="{B0D381D1-2AF3-431E-8F57-3CB4EC1B2201}" srcOrd="0" destOrd="0" presId="urn:microsoft.com/office/officeart/2008/layout/VerticalAccentList"/>
    <dgm:cxn modelId="{7F0B9875-688C-4FB5-924D-6158CED64012}" type="presParOf" srcId="{577E0BFB-CF95-478A-A61C-BD17CC63BBD7}" destId="{E9A0AF0E-CF71-4F2B-9C38-20963E8B527D}" srcOrd="4" destOrd="0" presId="urn:microsoft.com/office/officeart/2008/layout/VerticalAccentList"/>
    <dgm:cxn modelId="{5E657C64-F92A-4181-B0A2-578EE00B57BA}" type="presParOf" srcId="{E9A0AF0E-CF71-4F2B-9C38-20963E8B527D}" destId="{D0CBF559-7F55-40F8-AAAA-CC7DD82FD626}" srcOrd="0" destOrd="0" presId="urn:microsoft.com/office/officeart/2008/layout/VerticalAccentList"/>
    <dgm:cxn modelId="{7513FCFA-5FB7-4032-8447-BB322976618C}" type="presParOf" srcId="{E9A0AF0E-CF71-4F2B-9C38-20963E8B527D}" destId="{2B9DF7A8-5D63-4320-A235-1E17A2B832F8}" srcOrd="1" destOrd="0" presId="urn:microsoft.com/office/officeart/2008/layout/VerticalAccentList"/>
    <dgm:cxn modelId="{6EF7B850-9241-441B-8899-D2966E50AB9A}" type="presParOf" srcId="{E9A0AF0E-CF71-4F2B-9C38-20963E8B527D}" destId="{9A1C7435-95AB-4BFA-8E39-DD27BC2E2195}" srcOrd="2" destOrd="0" presId="urn:microsoft.com/office/officeart/2008/layout/VerticalAccentList"/>
    <dgm:cxn modelId="{4EDD2811-759B-42F2-856B-5C8F14A6B34F}" type="presParOf" srcId="{E9A0AF0E-CF71-4F2B-9C38-20963E8B527D}" destId="{30823308-D80C-4D1E-AEAC-94312815581F}" srcOrd="3" destOrd="0" presId="urn:microsoft.com/office/officeart/2008/layout/VerticalAccentList"/>
    <dgm:cxn modelId="{12B61303-809E-4690-B2B8-29130A14B276}" type="presParOf" srcId="{E9A0AF0E-CF71-4F2B-9C38-20963E8B527D}" destId="{FA6611A3-4DE6-4B67-B40F-B2128F164367}" srcOrd="4" destOrd="0" presId="urn:microsoft.com/office/officeart/2008/layout/VerticalAccentList"/>
    <dgm:cxn modelId="{A6CCF009-61EB-46F2-81B9-83A1E0D7D980}" type="presParOf" srcId="{E9A0AF0E-CF71-4F2B-9C38-20963E8B527D}" destId="{6B7E754B-85D6-47F7-8A75-D5971F277507}" srcOrd="5" destOrd="0" presId="urn:microsoft.com/office/officeart/2008/layout/VerticalAccentList"/>
    <dgm:cxn modelId="{95E67A53-85EC-4153-A225-BBE22BA53C54}" type="presParOf" srcId="{E9A0AF0E-CF71-4F2B-9C38-20963E8B527D}" destId="{29494DF7-4087-4EC3-8A33-129ADF4C6B37}" srcOrd="6" destOrd="0" presId="urn:microsoft.com/office/officeart/2008/layout/VerticalAccentList"/>
    <dgm:cxn modelId="{8FC9D96E-C19D-405E-AD67-CF838C7A5BBA}" type="presParOf" srcId="{E9A0AF0E-CF71-4F2B-9C38-20963E8B527D}" destId="{93A3EEFC-7127-4976-97B3-451EC594C1D4}" srcOrd="7" destOrd="0" presId="urn:microsoft.com/office/officeart/2008/layout/VerticalAccentList"/>
    <dgm:cxn modelId="{53FA7DAE-EDD8-442E-A930-FEF338EAA79F}" type="presParOf" srcId="{577E0BFB-CF95-478A-A61C-BD17CC63BBD7}" destId="{4D082D20-0C76-47D3-A85E-3CE0793B455E}" srcOrd="5" destOrd="0" presId="urn:microsoft.com/office/officeart/2008/layout/VerticalAccentList"/>
    <dgm:cxn modelId="{1E18F806-EF6E-4A7B-878E-16CD0B910FD6}" type="presParOf" srcId="{577E0BFB-CF95-478A-A61C-BD17CC63BBD7}" destId="{E379F55D-A402-4D7C-98BF-B6F2293030E8}" srcOrd="6" destOrd="0" presId="urn:microsoft.com/office/officeart/2008/layout/VerticalAccentList"/>
    <dgm:cxn modelId="{3E662430-3619-4AD0-9B35-475EA486180B}" type="presParOf" srcId="{E379F55D-A402-4D7C-98BF-B6F2293030E8}" destId="{0F1FF690-33AA-4631-9646-5A05129F5587}" srcOrd="0" destOrd="0" presId="urn:microsoft.com/office/officeart/2008/layout/VerticalAccentList"/>
    <dgm:cxn modelId="{4D4F85A0-533B-45FE-9AED-9451887ADAA0}" type="presParOf" srcId="{577E0BFB-CF95-478A-A61C-BD17CC63BBD7}" destId="{4C0006F4-B479-4254-94B1-417F4EBF3005}" srcOrd="7" destOrd="0" presId="urn:microsoft.com/office/officeart/2008/layout/VerticalAccentList"/>
    <dgm:cxn modelId="{509F8107-28DA-4DD1-8F56-C5EA9D125CC4}" type="presParOf" srcId="{4C0006F4-B479-4254-94B1-417F4EBF3005}" destId="{EC5AF82A-25FD-4A06-B9B5-DCD3F458F019}" srcOrd="0" destOrd="0" presId="urn:microsoft.com/office/officeart/2008/layout/VerticalAccentList"/>
    <dgm:cxn modelId="{A7F640F7-7476-427A-9741-FDCBE4626BF2}" type="presParOf" srcId="{4C0006F4-B479-4254-94B1-417F4EBF3005}" destId="{37B9536F-3D63-4082-8C9A-69E7AA428577}" srcOrd="1" destOrd="0" presId="urn:microsoft.com/office/officeart/2008/layout/VerticalAccentList"/>
    <dgm:cxn modelId="{5A9389D0-DDF3-43B7-9E2C-9F6023A71FC9}" type="presParOf" srcId="{4C0006F4-B479-4254-94B1-417F4EBF3005}" destId="{44E1EBAA-1DFF-412F-889E-6CD959823313}" srcOrd="2" destOrd="0" presId="urn:microsoft.com/office/officeart/2008/layout/VerticalAccentList"/>
    <dgm:cxn modelId="{28D5F662-42DB-467E-A506-DE0C00505640}" type="presParOf" srcId="{4C0006F4-B479-4254-94B1-417F4EBF3005}" destId="{9ED78615-862F-4833-8C1A-D70275A5EB89}" srcOrd="3" destOrd="0" presId="urn:microsoft.com/office/officeart/2008/layout/VerticalAccentList"/>
    <dgm:cxn modelId="{D8CF8C3C-30E4-4751-84CA-D5375B5CDE48}" type="presParOf" srcId="{4C0006F4-B479-4254-94B1-417F4EBF3005}" destId="{3D7930F4-E7CA-4F63-A24C-BC3C3F1F2A69}" srcOrd="4" destOrd="0" presId="urn:microsoft.com/office/officeart/2008/layout/VerticalAccentList"/>
    <dgm:cxn modelId="{8B4CBB84-2338-434E-BE96-E821FAC5669B}" type="presParOf" srcId="{4C0006F4-B479-4254-94B1-417F4EBF3005}" destId="{3AED8D1F-1576-4CA7-96F5-C0F7D06F303A}" srcOrd="5" destOrd="0" presId="urn:microsoft.com/office/officeart/2008/layout/VerticalAccentList"/>
    <dgm:cxn modelId="{36E519F6-A18A-4D1C-96B2-AC8FC41B3CA8}" type="presParOf" srcId="{4C0006F4-B479-4254-94B1-417F4EBF3005}" destId="{1BF98EFA-3BA4-4BF5-B957-74EE81DB534F}" srcOrd="6" destOrd="0" presId="urn:microsoft.com/office/officeart/2008/layout/VerticalAccentList"/>
    <dgm:cxn modelId="{41D5A1F3-6201-490B-9109-81A9325224B3}" type="presParOf" srcId="{4C0006F4-B479-4254-94B1-417F4EBF3005}" destId="{0FC5FEFC-1A73-4B83-B6B3-25A44066D50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318B1E-378C-42DD-8A15-64FFE57EF1B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B9D2-5E8E-4BCB-9083-5594EA7A1A98}">
      <dgm:prSet phldrT="[Текст]" phldr="1"/>
      <dgm:spPr/>
      <dgm:t>
        <a:bodyPr/>
        <a:lstStyle/>
        <a:p>
          <a:endParaRPr lang="ru-RU"/>
        </a:p>
      </dgm:t>
    </dgm:pt>
    <dgm:pt modelId="{1EDA6911-5A8D-4966-B784-A43024C7C2E8}" type="parTrans" cxnId="{31DF2D1E-BA7D-432A-A859-9F03AE1752AA}">
      <dgm:prSet/>
      <dgm:spPr/>
      <dgm:t>
        <a:bodyPr/>
        <a:lstStyle/>
        <a:p>
          <a:endParaRPr lang="ru-RU"/>
        </a:p>
      </dgm:t>
    </dgm:pt>
    <dgm:pt modelId="{FD74F634-8FEE-4237-9A4D-41487008EC3B}" type="sibTrans" cxnId="{31DF2D1E-BA7D-432A-A859-9F03AE1752AA}">
      <dgm:prSet/>
      <dgm:spPr/>
      <dgm:t>
        <a:bodyPr/>
        <a:lstStyle/>
        <a:p>
          <a:endParaRPr lang="ru-RU"/>
        </a:p>
      </dgm:t>
    </dgm:pt>
    <dgm:pt modelId="{C3936491-E9E8-4C7C-8B9C-4B805E38FF32}">
      <dgm:prSet phldrT="[Текст]" custT="1"/>
      <dgm:spPr>
        <a:solidFill>
          <a:srgbClr val="A3FFFF"/>
        </a:solidFill>
        <a:ln>
          <a:solidFill>
            <a:srgbClr val="00FFFF"/>
          </a:solidFill>
        </a:ln>
      </dgm:spPr>
      <dgm:t>
        <a:bodyPr/>
        <a:lstStyle/>
        <a:p>
          <a:pPr algn="ctr"/>
          <a:r>
            <a:rPr lang="en-US" sz="1600" b="1" dirty="0" err="1" smtClean="0">
              <a:solidFill>
                <a:schemeClr val="bg1"/>
              </a:solidFill>
            </a:rPr>
            <a:t>Pahlavon</a:t>
          </a:r>
          <a:r>
            <a:rPr lang="en-US" sz="1600" b="1" dirty="0" smtClean="0">
              <a:solidFill>
                <a:schemeClr val="bg1"/>
              </a:solidFill>
            </a:rPr>
            <a:t> Mahmud </a:t>
          </a:r>
          <a:r>
            <a:rPr lang="en-US" sz="1600" b="1" dirty="0" err="1" smtClean="0">
              <a:solidFill>
                <a:schemeClr val="bg1"/>
              </a:solidFill>
            </a:rPr>
            <a:t>nima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uchun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onaizorning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o‘g‘liga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kurashda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yutqazdi</a:t>
          </a:r>
          <a:r>
            <a:rPr lang="en-US" sz="1600" b="1" dirty="0" smtClean="0">
              <a:solidFill>
                <a:schemeClr val="bg1"/>
              </a:solidFill>
            </a:rPr>
            <a:t>?</a:t>
          </a:r>
          <a:endParaRPr lang="ru-RU" sz="1600" b="1" dirty="0">
            <a:solidFill>
              <a:schemeClr val="bg1"/>
            </a:solidFill>
          </a:endParaRPr>
        </a:p>
      </dgm:t>
    </dgm:pt>
    <dgm:pt modelId="{75E81FF7-2860-4667-A226-6C4972E0A384}" type="parTrans" cxnId="{1419F63E-FDC6-424A-BC93-37653E39DA8C}">
      <dgm:prSet/>
      <dgm:spPr/>
      <dgm:t>
        <a:bodyPr/>
        <a:lstStyle/>
        <a:p>
          <a:endParaRPr lang="ru-RU"/>
        </a:p>
      </dgm:t>
    </dgm:pt>
    <dgm:pt modelId="{73C9C9C0-F5EB-4A9F-AEDB-A79D8C7769E2}" type="sibTrans" cxnId="{1419F63E-FDC6-424A-BC93-37653E39DA8C}">
      <dgm:prSet/>
      <dgm:spPr/>
      <dgm:t>
        <a:bodyPr/>
        <a:lstStyle/>
        <a:p>
          <a:endParaRPr lang="ru-RU"/>
        </a:p>
      </dgm:t>
    </dgm:pt>
    <dgm:pt modelId="{38BE244A-2368-4130-A21D-2FDC8AFB4FF0}">
      <dgm:prSet phldrT="[Текст]" phldr="1"/>
      <dgm:spPr/>
      <dgm:t>
        <a:bodyPr/>
        <a:lstStyle/>
        <a:p>
          <a:endParaRPr lang="ru-RU"/>
        </a:p>
      </dgm:t>
    </dgm:pt>
    <dgm:pt modelId="{FAAA30ED-2610-4865-AD93-15E9060B45F5}" type="parTrans" cxnId="{5CF1F3CD-F07A-42C0-9FB1-CCF6EEC1B259}">
      <dgm:prSet/>
      <dgm:spPr/>
      <dgm:t>
        <a:bodyPr/>
        <a:lstStyle/>
        <a:p>
          <a:endParaRPr lang="ru-RU"/>
        </a:p>
      </dgm:t>
    </dgm:pt>
    <dgm:pt modelId="{68089BED-DFEB-4EEF-A080-21EDAA56EDE9}" type="sibTrans" cxnId="{5CF1F3CD-F07A-42C0-9FB1-CCF6EEC1B259}">
      <dgm:prSet/>
      <dgm:spPr/>
      <dgm:t>
        <a:bodyPr/>
        <a:lstStyle/>
        <a:p>
          <a:endParaRPr lang="ru-RU"/>
        </a:p>
      </dgm:t>
    </dgm:pt>
    <dgm:pt modelId="{394C0F38-C554-4A76-A314-CE6EA486E141}">
      <dgm:prSet phldrT="[Текст]" custT="1"/>
      <dgm:spPr>
        <a:solidFill>
          <a:srgbClr val="FFFFB7"/>
        </a:solidFill>
        <a:ln>
          <a:solidFill>
            <a:srgbClr val="FFC00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err="1" smtClean="0">
              <a:solidFill>
                <a:schemeClr val="bg1"/>
              </a:solidFill>
            </a:rPr>
            <a:t>Matndan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qanday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xulosa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chiqadi</a:t>
          </a:r>
          <a:r>
            <a:rPr lang="en-US" sz="1600" b="1" dirty="0" smtClean="0">
              <a:solidFill>
                <a:schemeClr val="bg1"/>
              </a:solidFill>
            </a:rPr>
            <a:t>?</a:t>
          </a:r>
          <a:endParaRPr lang="ru-RU" sz="1600" b="1" dirty="0">
            <a:solidFill>
              <a:schemeClr val="bg1"/>
            </a:solidFill>
          </a:endParaRPr>
        </a:p>
      </dgm:t>
    </dgm:pt>
    <dgm:pt modelId="{34E48D28-BA98-4697-B58B-F9E4A5631E1E}" type="parTrans" cxnId="{DA28A19F-E359-489F-9A83-C7E7761CA8AD}">
      <dgm:prSet/>
      <dgm:spPr/>
      <dgm:t>
        <a:bodyPr/>
        <a:lstStyle/>
        <a:p>
          <a:endParaRPr lang="ru-RU"/>
        </a:p>
      </dgm:t>
    </dgm:pt>
    <dgm:pt modelId="{B244ABFD-438D-4306-932A-92C04DE923A2}" type="sibTrans" cxnId="{DA28A19F-E359-489F-9A83-C7E7761CA8AD}">
      <dgm:prSet/>
      <dgm:spPr/>
      <dgm:t>
        <a:bodyPr/>
        <a:lstStyle/>
        <a:p>
          <a:endParaRPr lang="ru-RU"/>
        </a:p>
      </dgm:t>
    </dgm:pt>
    <dgm:pt modelId="{47FE230F-E72E-4369-91F2-C213CB7ECDF9}">
      <dgm:prSet phldrT="[Текст]" phldr="1"/>
      <dgm:spPr/>
      <dgm:t>
        <a:bodyPr/>
        <a:lstStyle/>
        <a:p>
          <a:endParaRPr lang="ru-RU"/>
        </a:p>
      </dgm:t>
    </dgm:pt>
    <dgm:pt modelId="{41B255A3-5B23-4584-8A93-DE3052869100}" type="parTrans" cxnId="{16AAB050-03A0-460A-805B-CD40CF537790}">
      <dgm:prSet/>
      <dgm:spPr/>
      <dgm:t>
        <a:bodyPr/>
        <a:lstStyle/>
        <a:p>
          <a:endParaRPr lang="ru-RU"/>
        </a:p>
      </dgm:t>
    </dgm:pt>
    <dgm:pt modelId="{37C40365-F9E1-4DD4-A8D8-B11AE1971584}" type="sibTrans" cxnId="{16AAB050-03A0-460A-805B-CD40CF537790}">
      <dgm:prSet/>
      <dgm:spPr/>
      <dgm:t>
        <a:bodyPr/>
        <a:lstStyle/>
        <a:p>
          <a:endParaRPr lang="ru-RU"/>
        </a:p>
      </dgm:t>
    </dgm:pt>
    <dgm:pt modelId="{0035FFFE-55D7-4C50-A48E-E0823278F8A7}">
      <dgm:prSet phldrT="[Текст]" custT="1"/>
      <dgm:spPr>
        <a:solidFill>
          <a:srgbClr val="99FF99"/>
        </a:solidFill>
        <a:ln>
          <a:solidFill>
            <a:srgbClr val="00FF00"/>
          </a:solidFill>
        </a:ln>
      </dgm:spPr>
      <dgm:t>
        <a:bodyPr/>
        <a:lstStyle/>
        <a:p>
          <a:pPr algn="ctr"/>
          <a:r>
            <a:rPr lang="en-US" sz="1600" b="1" dirty="0" err="1" smtClean="0">
              <a:solidFill>
                <a:schemeClr val="bg1"/>
              </a:solidFill>
            </a:rPr>
            <a:t>Matnga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qanday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sarlavha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qo‘yish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mumkin</a:t>
          </a:r>
          <a:r>
            <a:rPr lang="en-US" sz="1600" b="1" dirty="0" smtClean="0">
              <a:solidFill>
                <a:schemeClr val="bg1"/>
              </a:solidFill>
            </a:rPr>
            <a:t>?</a:t>
          </a:r>
          <a:endParaRPr lang="ru-RU" sz="1600" b="1" dirty="0">
            <a:solidFill>
              <a:schemeClr val="bg1"/>
            </a:solidFill>
          </a:endParaRPr>
        </a:p>
      </dgm:t>
    </dgm:pt>
    <dgm:pt modelId="{A36F04CA-CE7E-4769-BF2E-F18AC6F47366}" type="parTrans" cxnId="{7ABD426D-8D45-47CE-8931-65A8F7162471}">
      <dgm:prSet/>
      <dgm:spPr/>
      <dgm:t>
        <a:bodyPr/>
        <a:lstStyle/>
        <a:p>
          <a:endParaRPr lang="ru-RU"/>
        </a:p>
      </dgm:t>
    </dgm:pt>
    <dgm:pt modelId="{DA494DF0-4DAE-4D39-A848-CFE988E27823}" type="sibTrans" cxnId="{7ABD426D-8D45-47CE-8931-65A8F7162471}">
      <dgm:prSet/>
      <dgm:spPr/>
      <dgm:t>
        <a:bodyPr/>
        <a:lstStyle/>
        <a:p>
          <a:endParaRPr lang="ru-RU"/>
        </a:p>
      </dgm:t>
    </dgm:pt>
    <dgm:pt modelId="{577E0BFB-CF95-478A-A61C-BD17CC63BBD7}" type="pres">
      <dgm:prSet presAssocID="{8D318B1E-378C-42DD-8A15-64FFE57EF1B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8B316D7-B463-4807-9ECC-A310E0C324E6}" type="pres">
      <dgm:prSet presAssocID="{575AB9D2-5E8E-4BCB-9083-5594EA7A1A98}" presName="parenttextcomposite" presStyleCnt="0"/>
      <dgm:spPr/>
    </dgm:pt>
    <dgm:pt modelId="{6FBA007C-4500-49ED-81CB-DFABBAE04916}" type="pres">
      <dgm:prSet presAssocID="{575AB9D2-5E8E-4BCB-9083-5594EA7A1A98}" presName="parenttext" presStyleLbl="revTx" presStyleIdx="0" presStyleCnt="3" custScaleX="17239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FAD4-8848-4F40-A425-DD2CDF89C610}" type="pres">
      <dgm:prSet presAssocID="{575AB9D2-5E8E-4BCB-9083-5594EA7A1A98}" presName="composite" presStyleCnt="0"/>
      <dgm:spPr/>
    </dgm:pt>
    <dgm:pt modelId="{AA271D60-01A8-4F15-80C0-2D331D6E840D}" type="pres">
      <dgm:prSet presAssocID="{575AB9D2-5E8E-4BCB-9083-5594EA7A1A98}" presName="chevron1" presStyleLbl="alignNode1" presStyleIdx="0" presStyleCnt="21" custScaleX="172396"/>
      <dgm:spPr/>
    </dgm:pt>
    <dgm:pt modelId="{6894A14D-87F7-4E57-92EA-4BCBAF8AAC90}" type="pres">
      <dgm:prSet presAssocID="{575AB9D2-5E8E-4BCB-9083-5594EA7A1A98}" presName="chevron2" presStyleLbl="alignNode1" presStyleIdx="1" presStyleCnt="21" custScaleX="172396"/>
      <dgm:spPr/>
    </dgm:pt>
    <dgm:pt modelId="{A3433A8B-EEA7-439E-915E-3F6D4D2224B7}" type="pres">
      <dgm:prSet presAssocID="{575AB9D2-5E8E-4BCB-9083-5594EA7A1A98}" presName="chevron3" presStyleLbl="alignNode1" presStyleIdx="2" presStyleCnt="21" custScaleX="172396"/>
      <dgm:spPr/>
    </dgm:pt>
    <dgm:pt modelId="{95142CB1-7E7C-451D-AF7C-B7358CE5DC79}" type="pres">
      <dgm:prSet presAssocID="{575AB9D2-5E8E-4BCB-9083-5594EA7A1A98}" presName="chevron4" presStyleLbl="alignNode1" presStyleIdx="3" presStyleCnt="21" custScaleX="172396"/>
      <dgm:spPr/>
    </dgm:pt>
    <dgm:pt modelId="{6FB2975E-A9B7-4BF5-8CDD-6B520ACE44D6}" type="pres">
      <dgm:prSet presAssocID="{575AB9D2-5E8E-4BCB-9083-5594EA7A1A98}" presName="chevron5" presStyleLbl="alignNode1" presStyleIdx="4" presStyleCnt="21" custScaleX="172396"/>
      <dgm:spPr/>
    </dgm:pt>
    <dgm:pt modelId="{2D1599EE-AF74-4F0D-836E-50ECE7DB1E2A}" type="pres">
      <dgm:prSet presAssocID="{575AB9D2-5E8E-4BCB-9083-5594EA7A1A98}" presName="chevron6" presStyleLbl="alignNode1" presStyleIdx="5" presStyleCnt="21" custScaleX="172396"/>
      <dgm:spPr/>
    </dgm:pt>
    <dgm:pt modelId="{0A7EF028-ED36-4037-8C10-F1D8872577DF}" type="pres">
      <dgm:prSet presAssocID="{575AB9D2-5E8E-4BCB-9083-5594EA7A1A98}" presName="chevron7" presStyleLbl="alignNode1" presStyleIdx="6" presStyleCnt="21" custScaleX="172396"/>
      <dgm:spPr/>
    </dgm:pt>
    <dgm:pt modelId="{BF17A558-516E-40F4-8283-2C85B481DA80}" type="pres">
      <dgm:prSet presAssocID="{575AB9D2-5E8E-4BCB-9083-5594EA7A1A98}" presName="childtext" presStyleLbl="solidFgAcc1" presStyleIdx="0" presStyleCnt="3" custScaleX="172397" custScaleY="12264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225D5-23AD-4DBA-A1F4-B2C2592E2EDA}" type="pres">
      <dgm:prSet presAssocID="{FD74F634-8FEE-4237-9A4D-41487008EC3B}" presName="sibTrans" presStyleCnt="0"/>
      <dgm:spPr/>
    </dgm:pt>
    <dgm:pt modelId="{229665B3-A3AF-4881-9E50-60BF459A94A3}" type="pres">
      <dgm:prSet presAssocID="{38BE244A-2368-4130-A21D-2FDC8AFB4FF0}" presName="parenttextcomposite" presStyleCnt="0"/>
      <dgm:spPr/>
    </dgm:pt>
    <dgm:pt modelId="{B0D381D1-2AF3-431E-8F57-3CB4EC1B2201}" type="pres">
      <dgm:prSet presAssocID="{38BE244A-2368-4130-A21D-2FDC8AFB4FF0}" presName="parenttext" presStyleLbl="revTx" presStyleIdx="1" presStyleCnt="3" custScaleX="17239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0AF0E-CF71-4F2B-9C38-20963E8B527D}" type="pres">
      <dgm:prSet presAssocID="{38BE244A-2368-4130-A21D-2FDC8AFB4FF0}" presName="composite" presStyleCnt="0"/>
      <dgm:spPr/>
    </dgm:pt>
    <dgm:pt modelId="{D0CBF559-7F55-40F8-AAAA-CC7DD82FD626}" type="pres">
      <dgm:prSet presAssocID="{38BE244A-2368-4130-A21D-2FDC8AFB4FF0}" presName="chevron1" presStyleLbl="alignNode1" presStyleIdx="7" presStyleCnt="21" custScaleX="172396"/>
      <dgm:spPr/>
    </dgm:pt>
    <dgm:pt modelId="{2B9DF7A8-5D63-4320-A235-1E17A2B832F8}" type="pres">
      <dgm:prSet presAssocID="{38BE244A-2368-4130-A21D-2FDC8AFB4FF0}" presName="chevron2" presStyleLbl="alignNode1" presStyleIdx="8" presStyleCnt="21" custScaleX="172396"/>
      <dgm:spPr/>
    </dgm:pt>
    <dgm:pt modelId="{9A1C7435-95AB-4BFA-8E39-DD27BC2E2195}" type="pres">
      <dgm:prSet presAssocID="{38BE244A-2368-4130-A21D-2FDC8AFB4FF0}" presName="chevron3" presStyleLbl="alignNode1" presStyleIdx="9" presStyleCnt="21" custScaleX="172396"/>
      <dgm:spPr/>
    </dgm:pt>
    <dgm:pt modelId="{30823308-D80C-4D1E-AEAC-94312815581F}" type="pres">
      <dgm:prSet presAssocID="{38BE244A-2368-4130-A21D-2FDC8AFB4FF0}" presName="chevron4" presStyleLbl="alignNode1" presStyleIdx="10" presStyleCnt="21" custScaleX="172396"/>
      <dgm:spPr/>
    </dgm:pt>
    <dgm:pt modelId="{FA6611A3-4DE6-4B67-B40F-B2128F164367}" type="pres">
      <dgm:prSet presAssocID="{38BE244A-2368-4130-A21D-2FDC8AFB4FF0}" presName="chevron5" presStyleLbl="alignNode1" presStyleIdx="11" presStyleCnt="21" custScaleX="172396"/>
      <dgm:spPr/>
    </dgm:pt>
    <dgm:pt modelId="{6B7E754B-85D6-47F7-8A75-D5971F277507}" type="pres">
      <dgm:prSet presAssocID="{38BE244A-2368-4130-A21D-2FDC8AFB4FF0}" presName="chevron6" presStyleLbl="alignNode1" presStyleIdx="12" presStyleCnt="21" custScaleX="172396"/>
      <dgm:spPr/>
    </dgm:pt>
    <dgm:pt modelId="{29494DF7-4087-4EC3-8A33-129ADF4C6B37}" type="pres">
      <dgm:prSet presAssocID="{38BE244A-2368-4130-A21D-2FDC8AFB4FF0}" presName="chevron7" presStyleLbl="alignNode1" presStyleIdx="13" presStyleCnt="21" custScaleX="172396"/>
      <dgm:spPr/>
    </dgm:pt>
    <dgm:pt modelId="{93A3EEFC-7127-4976-97B3-451EC594C1D4}" type="pres">
      <dgm:prSet presAssocID="{38BE244A-2368-4130-A21D-2FDC8AFB4FF0}" presName="childtext" presStyleLbl="solidFgAcc1" presStyleIdx="1" presStyleCnt="3" custScaleX="172397" custScaleY="12264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82D20-0C76-47D3-A85E-3CE0793B455E}" type="pres">
      <dgm:prSet presAssocID="{68089BED-DFEB-4EEF-A080-21EDAA56EDE9}" presName="sibTrans" presStyleCnt="0"/>
      <dgm:spPr/>
    </dgm:pt>
    <dgm:pt modelId="{E379F55D-A402-4D7C-98BF-B6F2293030E8}" type="pres">
      <dgm:prSet presAssocID="{47FE230F-E72E-4369-91F2-C213CB7ECDF9}" presName="parenttextcomposite" presStyleCnt="0"/>
      <dgm:spPr/>
    </dgm:pt>
    <dgm:pt modelId="{0F1FF690-33AA-4631-9646-5A05129F5587}" type="pres">
      <dgm:prSet presAssocID="{47FE230F-E72E-4369-91F2-C213CB7ECDF9}" presName="parenttext" presStyleLbl="revTx" presStyleIdx="2" presStyleCnt="3" custScaleX="17239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006F4-B479-4254-94B1-417F4EBF3005}" type="pres">
      <dgm:prSet presAssocID="{47FE230F-E72E-4369-91F2-C213CB7ECDF9}" presName="composite" presStyleCnt="0"/>
      <dgm:spPr/>
    </dgm:pt>
    <dgm:pt modelId="{EC5AF82A-25FD-4A06-B9B5-DCD3F458F019}" type="pres">
      <dgm:prSet presAssocID="{47FE230F-E72E-4369-91F2-C213CB7ECDF9}" presName="chevron1" presStyleLbl="alignNode1" presStyleIdx="14" presStyleCnt="21" custScaleX="172396"/>
      <dgm:spPr/>
    </dgm:pt>
    <dgm:pt modelId="{37B9536F-3D63-4082-8C9A-69E7AA428577}" type="pres">
      <dgm:prSet presAssocID="{47FE230F-E72E-4369-91F2-C213CB7ECDF9}" presName="chevron2" presStyleLbl="alignNode1" presStyleIdx="15" presStyleCnt="21" custScaleX="172396"/>
      <dgm:spPr/>
    </dgm:pt>
    <dgm:pt modelId="{44E1EBAA-1DFF-412F-889E-6CD959823313}" type="pres">
      <dgm:prSet presAssocID="{47FE230F-E72E-4369-91F2-C213CB7ECDF9}" presName="chevron3" presStyleLbl="alignNode1" presStyleIdx="16" presStyleCnt="21" custScaleX="172396"/>
      <dgm:spPr/>
    </dgm:pt>
    <dgm:pt modelId="{9ED78615-862F-4833-8C1A-D70275A5EB89}" type="pres">
      <dgm:prSet presAssocID="{47FE230F-E72E-4369-91F2-C213CB7ECDF9}" presName="chevron4" presStyleLbl="alignNode1" presStyleIdx="17" presStyleCnt="21" custScaleX="172396"/>
      <dgm:spPr/>
    </dgm:pt>
    <dgm:pt modelId="{3D7930F4-E7CA-4F63-A24C-BC3C3F1F2A69}" type="pres">
      <dgm:prSet presAssocID="{47FE230F-E72E-4369-91F2-C213CB7ECDF9}" presName="chevron5" presStyleLbl="alignNode1" presStyleIdx="18" presStyleCnt="21" custScaleX="172396"/>
      <dgm:spPr/>
    </dgm:pt>
    <dgm:pt modelId="{3AED8D1F-1576-4CA7-96F5-C0F7D06F303A}" type="pres">
      <dgm:prSet presAssocID="{47FE230F-E72E-4369-91F2-C213CB7ECDF9}" presName="chevron6" presStyleLbl="alignNode1" presStyleIdx="19" presStyleCnt="21" custScaleX="172396"/>
      <dgm:spPr/>
    </dgm:pt>
    <dgm:pt modelId="{1BF98EFA-3BA4-4BF5-B957-74EE81DB534F}" type="pres">
      <dgm:prSet presAssocID="{47FE230F-E72E-4369-91F2-C213CB7ECDF9}" presName="chevron7" presStyleLbl="alignNode1" presStyleIdx="20" presStyleCnt="21" custScaleX="172396"/>
      <dgm:spPr/>
    </dgm:pt>
    <dgm:pt modelId="{0FC5FEFC-1A73-4B83-B6B3-25A44066D505}" type="pres">
      <dgm:prSet presAssocID="{47FE230F-E72E-4369-91F2-C213CB7ECDF9}" presName="childtext" presStyleLbl="solidFgAcc1" presStyleIdx="2" presStyleCnt="3" custScaleX="172397" custScaleY="12264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40117-DD4A-4347-AD0C-B461B5E44F79}" type="presOf" srcId="{8D318B1E-378C-42DD-8A15-64FFE57EF1B0}" destId="{577E0BFB-CF95-478A-A61C-BD17CC63BBD7}" srcOrd="0" destOrd="0" presId="urn:microsoft.com/office/officeart/2008/layout/VerticalAccentList"/>
    <dgm:cxn modelId="{31DF2D1E-BA7D-432A-A859-9F03AE1752AA}" srcId="{8D318B1E-378C-42DD-8A15-64FFE57EF1B0}" destId="{575AB9D2-5E8E-4BCB-9083-5594EA7A1A98}" srcOrd="0" destOrd="0" parTransId="{1EDA6911-5A8D-4966-B784-A43024C7C2E8}" sibTransId="{FD74F634-8FEE-4237-9A4D-41487008EC3B}"/>
    <dgm:cxn modelId="{7ABD426D-8D45-47CE-8931-65A8F7162471}" srcId="{47FE230F-E72E-4369-91F2-C213CB7ECDF9}" destId="{0035FFFE-55D7-4C50-A48E-E0823278F8A7}" srcOrd="0" destOrd="0" parTransId="{A36F04CA-CE7E-4769-BF2E-F18AC6F47366}" sibTransId="{DA494DF0-4DAE-4D39-A848-CFE988E27823}"/>
    <dgm:cxn modelId="{1419F63E-FDC6-424A-BC93-37653E39DA8C}" srcId="{575AB9D2-5E8E-4BCB-9083-5594EA7A1A98}" destId="{C3936491-E9E8-4C7C-8B9C-4B805E38FF32}" srcOrd="0" destOrd="0" parTransId="{75E81FF7-2860-4667-A226-6C4972E0A384}" sibTransId="{73C9C9C0-F5EB-4A9F-AEDB-A79D8C7769E2}"/>
    <dgm:cxn modelId="{241A6913-240A-4100-927B-205DB6B1E1A2}" type="presOf" srcId="{38BE244A-2368-4130-A21D-2FDC8AFB4FF0}" destId="{B0D381D1-2AF3-431E-8F57-3CB4EC1B2201}" srcOrd="0" destOrd="0" presId="urn:microsoft.com/office/officeart/2008/layout/VerticalAccentList"/>
    <dgm:cxn modelId="{15C35D77-870B-4D1E-8E00-0216EA52F65E}" type="presOf" srcId="{0035FFFE-55D7-4C50-A48E-E0823278F8A7}" destId="{0FC5FEFC-1A73-4B83-B6B3-25A44066D505}" srcOrd="0" destOrd="0" presId="urn:microsoft.com/office/officeart/2008/layout/VerticalAccentList"/>
    <dgm:cxn modelId="{2A9649B4-33A7-4FB8-8E2F-20EC81A52253}" type="presOf" srcId="{575AB9D2-5E8E-4BCB-9083-5594EA7A1A98}" destId="{6FBA007C-4500-49ED-81CB-DFABBAE04916}" srcOrd="0" destOrd="0" presId="urn:microsoft.com/office/officeart/2008/layout/VerticalAccentList"/>
    <dgm:cxn modelId="{5CF1F3CD-F07A-42C0-9FB1-CCF6EEC1B259}" srcId="{8D318B1E-378C-42DD-8A15-64FFE57EF1B0}" destId="{38BE244A-2368-4130-A21D-2FDC8AFB4FF0}" srcOrd="1" destOrd="0" parTransId="{FAAA30ED-2610-4865-AD93-15E9060B45F5}" sibTransId="{68089BED-DFEB-4EEF-A080-21EDAA56EDE9}"/>
    <dgm:cxn modelId="{E4C29F35-B783-489F-BA51-247E18826AB3}" type="presOf" srcId="{394C0F38-C554-4A76-A314-CE6EA486E141}" destId="{93A3EEFC-7127-4976-97B3-451EC594C1D4}" srcOrd="0" destOrd="0" presId="urn:microsoft.com/office/officeart/2008/layout/VerticalAccentList"/>
    <dgm:cxn modelId="{F1D05752-1D64-44AA-A4CB-771E6A19CC71}" type="presOf" srcId="{C3936491-E9E8-4C7C-8B9C-4B805E38FF32}" destId="{BF17A558-516E-40F4-8283-2C85B481DA80}" srcOrd="0" destOrd="0" presId="urn:microsoft.com/office/officeart/2008/layout/VerticalAccentList"/>
    <dgm:cxn modelId="{DA28A19F-E359-489F-9A83-C7E7761CA8AD}" srcId="{38BE244A-2368-4130-A21D-2FDC8AFB4FF0}" destId="{394C0F38-C554-4A76-A314-CE6EA486E141}" srcOrd="0" destOrd="0" parTransId="{34E48D28-BA98-4697-B58B-F9E4A5631E1E}" sibTransId="{B244ABFD-438D-4306-932A-92C04DE923A2}"/>
    <dgm:cxn modelId="{99D975B8-BA5B-4BEE-B538-32E7B28423CF}" type="presOf" srcId="{47FE230F-E72E-4369-91F2-C213CB7ECDF9}" destId="{0F1FF690-33AA-4631-9646-5A05129F5587}" srcOrd="0" destOrd="0" presId="urn:microsoft.com/office/officeart/2008/layout/VerticalAccentList"/>
    <dgm:cxn modelId="{16AAB050-03A0-460A-805B-CD40CF537790}" srcId="{8D318B1E-378C-42DD-8A15-64FFE57EF1B0}" destId="{47FE230F-E72E-4369-91F2-C213CB7ECDF9}" srcOrd="2" destOrd="0" parTransId="{41B255A3-5B23-4584-8A93-DE3052869100}" sibTransId="{37C40365-F9E1-4DD4-A8D8-B11AE1971584}"/>
    <dgm:cxn modelId="{4DEB1967-FC0F-47ED-9E72-FD2A3F7A714A}" type="presParOf" srcId="{577E0BFB-CF95-478A-A61C-BD17CC63BBD7}" destId="{28B316D7-B463-4807-9ECC-A310E0C324E6}" srcOrd="0" destOrd="0" presId="urn:microsoft.com/office/officeart/2008/layout/VerticalAccentList"/>
    <dgm:cxn modelId="{E921DD51-1840-4779-B2F8-8BFC3A921079}" type="presParOf" srcId="{28B316D7-B463-4807-9ECC-A310E0C324E6}" destId="{6FBA007C-4500-49ED-81CB-DFABBAE04916}" srcOrd="0" destOrd="0" presId="urn:microsoft.com/office/officeart/2008/layout/VerticalAccentList"/>
    <dgm:cxn modelId="{DB4DAC9F-0AA0-4F9D-B9C2-401674B44089}" type="presParOf" srcId="{577E0BFB-CF95-478A-A61C-BD17CC63BBD7}" destId="{45AAFAD4-8848-4F40-A425-DD2CDF89C610}" srcOrd="1" destOrd="0" presId="urn:microsoft.com/office/officeart/2008/layout/VerticalAccentList"/>
    <dgm:cxn modelId="{B6D08E8B-2CD2-42CA-BFB2-C934A9D50222}" type="presParOf" srcId="{45AAFAD4-8848-4F40-A425-DD2CDF89C610}" destId="{AA271D60-01A8-4F15-80C0-2D331D6E840D}" srcOrd="0" destOrd="0" presId="urn:microsoft.com/office/officeart/2008/layout/VerticalAccentList"/>
    <dgm:cxn modelId="{16771A24-2BE2-4183-AA5E-105BB00F4AF0}" type="presParOf" srcId="{45AAFAD4-8848-4F40-A425-DD2CDF89C610}" destId="{6894A14D-87F7-4E57-92EA-4BCBAF8AAC90}" srcOrd="1" destOrd="0" presId="urn:microsoft.com/office/officeart/2008/layout/VerticalAccentList"/>
    <dgm:cxn modelId="{3BC0460F-9735-4C32-86FF-4FF7C9E17D66}" type="presParOf" srcId="{45AAFAD4-8848-4F40-A425-DD2CDF89C610}" destId="{A3433A8B-EEA7-439E-915E-3F6D4D2224B7}" srcOrd="2" destOrd="0" presId="urn:microsoft.com/office/officeart/2008/layout/VerticalAccentList"/>
    <dgm:cxn modelId="{F00018A2-975D-4AB0-B7EA-768F49BAC793}" type="presParOf" srcId="{45AAFAD4-8848-4F40-A425-DD2CDF89C610}" destId="{95142CB1-7E7C-451D-AF7C-B7358CE5DC79}" srcOrd="3" destOrd="0" presId="urn:microsoft.com/office/officeart/2008/layout/VerticalAccentList"/>
    <dgm:cxn modelId="{01097F10-6CE1-4C2C-A81A-BBD743E6A4C3}" type="presParOf" srcId="{45AAFAD4-8848-4F40-A425-DD2CDF89C610}" destId="{6FB2975E-A9B7-4BF5-8CDD-6B520ACE44D6}" srcOrd="4" destOrd="0" presId="urn:microsoft.com/office/officeart/2008/layout/VerticalAccentList"/>
    <dgm:cxn modelId="{3CBB250A-EBB0-464E-86E2-A377B5E07CCC}" type="presParOf" srcId="{45AAFAD4-8848-4F40-A425-DD2CDF89C610}" destId="{2D1599EE-AF74-4F0D-836E-50ECE7DB1E2A}" srcOrd="5" destOrd="0" presId="urn:microsoft.com/office/officeart/2008/layout/VerticalAccentList"/>
    <dgm:cxn modelId="{06BC8961-E76E-46C5-B2CB-8C1D6588A2A6}" type="presParOf" srcId="{45AAFAD4-8848-4F40-A425-DD2CDF89C610}" destId="{0A7EF028-ED36-4037-8C10-F1D8872577DF}" srcOrd="6" destOrd="0" presId="urn:microsoft.com/office/officeart/2008/layout/VerticalAccentList"/>
    <dgm:cxn modelId="{89A77AC3-B18B-4B19-8858-D1522E184450}" type="presParOf" srcId="{45AAFAD4-8848-4F40-A425-DD2CDF89C610}" destId="{BF17A558-516E-40F4-8283-2C85B481DA80}" srcOrd="7" destOrd="0" presId="urn:microsoft.com/office/officeart/2008/layout/VerticalAccentList"/>
    <dgm:cxn modelId="{25DC25F2-A000-4793-8694-1787B72C7A94}" type="presParOf" srcId="{577E0BFB-CF95-478A-A61C-BD17CC63BBD7}" destId="{D57225D5-23AD-4DBA-A1F4-B2C2592E2EDA}" srcOrd="2" destOrd="0" presId="urn:microsoft.com/office/officeart/2008/layout/VerticalAccentList"/>
    <dgm:cxn modelId="{B67A6B90-B0A4-4E55-8DAD-52A04989B692}" type="presParOf" srcId="{577E0BFB-CF95-478A-A61C-BD17CC63BBD7}" destId="{229665B3-A3AF-4881-9E50-60BF459A94A3}" srcOrd="3" destOrd="0" presId="urn:microsoft.com/office/officeart/2008/layout/VerticalAccentList"/>
    <dgm:cxn modelId="{FB08EB72-A0DB-4BFE-8AD1-E5735AF6112F}" type="presParOf" srcId="{229665B3-A3AF-4881-9E50-60BF459A94A3}" destId="{B0D381D1-2AF3-431E-8F57-3CB4EC1B2201}" srcOrd="0" destOrd="0" presId="urn:microsoft.com/office/officeart/2008/layout/VerticalAccentList"/>
    <dgm:cxn modelId="{66A37C2C-C53E-40AF-B7C2-8DAA205C724B}" type="presParOf" srcId="{577E0BFB-CF95-478A-A61C-BD17CC63BBD7}" destId="{E9A0AF0E-CF71-4F2B-9C38-20963E8B527D}" srcOrd="4" destOrd="0" presId="urn:microsoft.com/office/officeart/2008/layout/VerticalAccentList"/>
    <dgm:cxn modelId="{B43C6A2D-FE95-4F94-A20C-24B562C38019}" type="presParOf" srcId="{E9A0AF0E-CF71-4F2B-9C38-20963E8B527D}" destId="{D0CBF559-7F55-40F8-AAAA-CC7DD82FD626}" srcOrd="0" destOrd="0" presId="urn:microsoft.com/office/officeart/2008/layout/VerticalAccentList"/>
    <dgm:cxn modelId="{0C26C0E6-69B6-4F6F-8D65-1EA7A217582C}" type="presParOf" srcId="{E9A0AF0E-CF71-4F2B-9C38-20963E8B527D}" destId="{2B9DF7A8-5D63-4320-A235-1E17A2B832F8}" srcOrd="1" destOrd="0" presId="urn:microsoft.com/office/officeart/2008/layout/VerticalAccentList"/>
    <dgm:cxn modelId="{D6CAEF24-86C4-45A5-84F8-F0D062CEEC7C}" type="presParOf" srcId="{E9A0AF0E-CF71-4F2B-9C38-20963E8B527D}" destId="{9A1C7435-95AB-4BFA-8E39-DD27BC2E2195}" srcOrd="2" destOrd="0" presId="urn:microsoft.com/office/officeart/2008/layout/VerticalAccentList"/>
    <dgm:cxn modelId="{F8C3EECC-3538-4837-8128-4F8B087B4EC4}" type="presParOf" srcId="{E9A0AF0E-CF71-4F2B-9C38-20963E8B527D}" destId="{30823308-D80C-4D1E-AEAC-94312815581F}" srcOrd="3" destOrd="0" presId="urn:microsoft.com/office/officeart/2008/layout/VerticalAccentList"/>
    <dgm:cxn modelId="{AD3D7A64-7BD5-451C-99C6-CEE948D3AAFC}" type="presParOf" srcId="{E9A0AF0E-CF71-4F2B-9C38-20963E8B527D}" destId="{FA6611A3-4DE6-4B67-B40F-B2128F164367}" srcOrd="4" destOrd="0" presId="urn:microsoft.com/office/officeart/2008/layout/VerticalAccentList"/>
    <dgm:cxn modelId="{BFA43610-0B71-4355-BE02-84B582A8042D}" type="presParOf" srcId="{E9A0AF0E-CF71-4F2B-9C38-20963E8B527D}" destId="{6B7E754B-85D6-47F7-8A75-D5971F277507}" srcOrd="5" destOrd="0" presId="urn:microsoft.com/office/officeart/2008/layout/VerticalAccentList"/>
    <dgm:cxn modelId="{D197AFF2-7496-493A-890B-C07BB6FE5D86}" type="presParOf" srcId="{E9A0AF0E-CF71-4F2B-9C38-20963E8B527D}" destId="{29494DF7-4087-4EC3-8A33-129ADF4C6B37}" srcOrd="6" destOrd="0" presId="urn:microsoft.com/office/officeart/2008/layout/VerticalAccentList"/>
    <dgm:cxn modelId="{74D755E1-C87E-4623-9B14-AFF08A2DADA1}" type="presParOf" srcId="{E9A0AF0E-CF71-4F2B-9C38-20963E8B527D}" destId="{93A3EEFC-7127-4976-97B3-451EC594C1D4}" srcOrd="7" destOrd="0" presId="urn:microsoft.com/office/officeart/2008/layout/VerticalAccentList"/>
    <dgm:cxn modelId="{1229B1BB-4E5C-4F73-8A56-2A7853514B31}" type="presParOf" srcId="{577E0BFB-CF95-478A-A61C-BD17CC63BBD7}" destId="{4D082D20-0C76-47D3-A85E-3CE0793B455E}" srcOrd="5" destOrd="0" presId="urn:microsoft.com/office/officeart/2008/layout/VerticalAccentList"/>
    <dgm:cxn modelId="{0CF2D728-D18E-488F-810D-A0C0FFFBAB1D}" type="presParOf" srcId="{577E0BFB-CF95-478A-A61C-BD17CC63BBD7}" destId="{E379F55D-A402-4D7C-98BF-B6F2293030E8}" srcOrd="6" destOrd="0" presId="urn:microsoft.com/office/officeart/2008/layout/VerticalAccentList"/>
    <dgm:cxn modelId="{86A6E397-EDA9-465C-81E5-E3B5F4A94525}" type="presParOf" srcId="{E379F55D-A402-4D7C-98BF-B6F2293030E8}" destId="{0F1FF690-33AA-4631-9646-5A05129F5587}" srcOrd="0" destOrd="0" presId="urn:microsoft.com/office/officeart/2008/layout/VerticalAccentList"/>
    <dgm:cxn modelId="{3B3F1817-4EFD-4F7B-B553-B65A0F4337E0}" type="presParOf" srcId="{577E0BFB-CF95-478A-A61C-BD17CC63BBD7}" destId="{4C0006F4-B479-4254-94B1-417F4EBF3005}" srcOrd="7" destOrd="0" presId="urn:microsoft.com/office/officeart/2008/layout/VerticalAccentList"/>
    <dgm:cxn modelId="{794D5752-5200-4444-81AB-46EF481B0AD9}" type="presParOf" srcId="{4C0006F4-B479-4254-94B1-417F4EBF3005}" destId="{EC5AF82A-25FD-4A06-B9B5-DCD3F458F019}" srcOrd="0" destOrd="0" presId="urn:microsoft.com/office/officeart/2008/layout/VerticalAccentList"/>
    <dgm:cxn modelId="{F1915786-7405-4662-83BA-39606190D966}" type="presParOf" srcId="{4C0006F4-B479-4254-94B1-417F4EBF3005}" destId="{37B9536F-3D63-4082-8C9A-69E7AA428577}" srcOrd="1" destOrd="0" presId="urn:microsoft.com/office/officeart/2008/layout/VerticalAccentList"/>
    <dgm:cxn modelId="{9685027C-F2CC-4C06-ADDC-0C6E32E0A19F}" type="presParOf" srcId="{4C0006F4-B479-4254-94B1-417F4EBF3005}" destId="{44E1EBAA-1DFF-412F-889E-6CD959823313}" srcOrd="2" destOrd="0" presId="urn:microsoft.com/office/officeart/2008/layout/VerticalAccentList"/>
    <dgm:cxn modelId="{F4581DEE-F5F9-455F-AEE4-00815320F136}" type="presParOf" srcId="{4C0006F4-B479-4254-94B1-417F4EBF3005}" destId="{9ED78615-862F-4833-8C1A-D70275A5EB89}" srcOrd="3" destOrd="0" presId="urn:microsoft.com/office/officeart/2008/layout/VerticalAccentList"/>
    <dgm:cxn modelId="{BBDB26B2-1326-4D92-8FE9-CB308D838F6E}" type="presParOf" srcId="{4C0006F4-B479-4254-94B1-417F4EBF3005}" destId="{3D7930F4-E7CA-4F63-A24C-BC3C3F1F2A69}" srcOrd="4" destOrd="0" presId="urn:microsoft.com/office/officeart/2008/layout/VerticalAccentList"/>
    <dgm:cxn modelId="{39CCB6D2-AC75-4E0A-8A0B-FA960D00D60D}" type="presParOf" srcId="{4C0006F4-B479-4254-94B1-417F4EBF3005}" destId="{3AED8D1F-1576-4CA7-96F5-C0F7D06F303A}" srcOrd="5" destOrd="0" presId="urn:microsoft.com/office/officeart/2008/layout/VerticalAccentList"/>
    <dgm:cxn modelId="{87CCA1A7-D751-431B-90C4-1400207BA1BE}" type="presParOf" srcId="{4C0006F4-B479-4254-94B1-417F4EBF3005}" destId="{1BF98EFA-3BA4-4BF5-B957-74EE81DB534F}" srcOrd="6" destOrd="0" presId="urn:microsoft.com/office/officeart/2008/layout/VerticalAccentList"/>
    <dgm:cxn modelId="{929D342B-F363-4F24-9417-B9A7F93D5FC4}" type="presParOf" srcId="{4C0006F4-B479-4254-94B1-417F4EBF3005}" destId="{0FC5FEFC-1A73-4B83-B6B3-25A44066D50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012509-05D7-4CF7-B703-A74B2143DFE9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CDCA-FCCF-414F-A65E-7AD6ED15C835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en-US" sz="1400" b="1" dirty="0" smtClean="0"/>
            <a:t>OLIYJANOBLIK</a:t>
          </a:r>
          <a:endParaRPr lang="ru-RU" sz="1400" b="1" dirty="0"/>
        </a:p>
      </dgm:t>
    </dgm:pt>
    <dgm:pt modelId="{FB1F158C-FFD1-4554-A089-68B24FE871A9}" type="parTrans" cxnId="{73CA0F35-27E1-4FF5-BE97-F6EADDD10910}">
      <dgm:prSet/>
      <dgm:spPr/>
      <dgm:t>
        <a:bodyPr/>
        <a:lstStyle/>
        <a:p>
          <a:endParaRPr lang="ru-RU"/>
        </a:p>
      </dgm:t>
    </dgm:pt>
    <dgm:pt modelId="{5E694929-1DE5-4B28-8B48-07D334B7405D}" type="sibTrans" cxnId="{73CA0F35-27E1-4FF5-BE97-F6EADDD10910}">
      <dgm:prSet/>
      <dgm:spPr/>
      <dgm:t>
        <a:bodyPr/>
        <a:lstStyle/>
        <a:p>
          <a:endParaRPr lang="ru-RU"/>
        </a:p>
      </dgm:t>
    </dgm:pt>
    <dgm:pt modelId="{CD6C4B4D-5AA3-4B35-B8F9-F74B24C5181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en-US" sz="1400" b="1" dirty="0" smtClean="0"/>
            <a:t>JO‘MARDLIK</a:t>
          </a:r>
          <a:endParaRPr lang="ru-RU" sz="1400" b="1" dirty="0"/>
        </a:p>
      </dgm:t>
    </dgm:pt>
    <dgm:pt modelId="{33FA4DCC-77B8-4A07-957D-2864660D3E79}" type="parTrans" cxnId="{745136AD-3B57-4295-943F-75EA2DA85B3F}">
      <dgm:prSet/>
      <dgm:spPr/>
      <dgm:t>
        <a:bodyPr/>
        <a:lstStyle/>
        <a:p>
          <a:endParaRPr lang="ru-RU"/>
        </a:p>
      </dgm:t>
    </dgm:pt>
    <dgm:pt modelId="{77B52ADD-81D2-4B00-8EFE-5280E5CEC286}" type="sibTrans" cxnId="{745136AD-3B57-4295-943F-75EA2DA85B3F}">
      <dgm:prSet/>
      <dgm:spPr/>
      <dgm:t>
        <a:bodyPr/>
        <a:lstStyle/>
        <a:p>
          <a:endParaRPr lang="ru-RU"/>
        </a:p>
      </dgm:t>
    </dgm:pt>
    <dgm:pt modelId="{C1E45DE1-0B4C-400D-8351-E939436CCF0C}">
      <dgm:prSet phldrT="[Текст]" custT="1"/>
      <dgm:spPr>
        <a:solidFill>
          <a:srgbClr val="C111FF"/>
        </a:solidFill>
      </dgm:spPr>
      <dgm:t>
        <a:bodyPr/>
        <a:lstStyle/>
        <a:p>
          <a:r>
            <a:rPr lang="en-US" sz="1400" b="1" dirty="0" smtClean="0"/>
            <a:t>OLLOHGA ISHONCH</a:t>
          </a:r>
          <a:endParaRPr lang="ru-RU" sz="1400" b="1" dirty="0"/>
        </a:p>
      </dgm:t>
    </dgm:pt>
    <dgm:pt modelId="{A896F761-BDD5-4DE6-89CC-79511C347054}" type="parTrans" cxnId="{2E2781E3-30FD-4BF1-90F4-C26387E669C2}">
      <dgm:prSet/>
      <dgm:spPr/>
      <dgm:t>
        <a:bodyPr/>
        <a:lstStyle/>
        <a:p>
          <a:endParaRPr lang="ru-RU"/>
        </a:p>
      </dgm:t>
    </dgm:pt>
    <dgm:pt modelId="{0842C87E-86D3-4AA8-B18D-DD130146DB28}" type="sibTrans" cxnId="{2E2781E3-30FD-4BF1-90F4-C26387E669C2}">
      <dgm:prSet/>
      <dgm:spPr/>
      <dgm:t>
        <a:bodyPr/>
        <a:lstStyle/>
        <a:p>
          <a:endParaRPr lang="ru-RU"/>
        </a:p>
      </dgm:t>
    </dgm:pt>
    <dgm:pt modelId="{1C9757D9-BD1C-4E51-8496-C4FC99979302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en-US" sz="1400" b="1" dirty="0" smtClean="0"/>
            <a:t>ONA DUOSI</a:t>
          </a:r>
          <a:endParaRPr lang="ru-RU" sz="1400" b="1" dirty="0"/>
        </a:p>
      </dgm:t>
    </dgm:pt>
    <dgm:pt modelId="{DA3AA413-32A7-4478-925D-EAA7AF9BAC45}" type="parTrans" cxnId="{8106E879-1277-4514-9C34-C9E669669B80}">
      <dgm:prSet/>
      <dgm:spPr/>
      <dgm:t>
        <a:bodyPr/>
        <a:lstStyle/>
        <a:p>
          <a:endParaRPr lang="ru-RU"/>
        </a:p>
      </dgm:t>
    </dgm:pt>
    <dgm:pt modelId="{952715B8-D053-4A9C-81D0-F250DEF5C329}" type="sibTrans" cxnId="{8106E879-1277-4514-9C34-C9E669669B80}">
      <dgm:prSet/>
      <dgm:spPr/>
      <dgm:t>
        <a:bodyPr/>
        <a:lstStyle/>
        <a:p>
          <a:endParaRPr lang="ru-RU"/>
        </a:p>
      </dgm:t>
    </dgm:pt>
    <dgm:pt modelId="{A988A974-F7DB-4CB2-A511-EBE72AE1A756}">
      <dgm:prSet phldrT="[Текст]" custT="1"/>
      <dgm:spPr>
        <a:solidFill>
          <a:srgbClr val="FF00FF"/>
        </a:solidFill>
      </dgm:spPr>
      <dgm:t>
        <a:bodyPr/>
        <a:lstStyle/>
        <a:p>
          <a:r>
            <a:rPr lang="en-US" sz="1400" b="1" dirty="0" smtClean="0"/>
            <a:t>OMAD</a:t>
          </a:r>
          <a:endParaRPr lang="ru-RU" sz="1400" b="1" dirty="0"/>
        </a:p>
      </dgm:t>
    </dgm:pt>
    <dgm:pt modelId="{F2647AA5-86B1-4994-A6D9-A0FF7F51C85F}" type="parTrans" cxnId="{16EA2F3C-6EFC-40A0-A18F-84ED2FF2FA99}">
      <dgm:prSet/>
      <dgm:spPr/>
      <dgm:t>
        <a:bodyPr/>
        <a:lstStyle/>
        <a:p>
          <a:endParaRPr lang="ru-RU"/>
        </a:p>
      </dgm:t>
    </dgm:pt>
    <dgm:pt modelId="{D55996FC-27C5-4EFC-96BC-B64FD95A6A55}" type="sibTrans" cxnId="{16EA2F3C-6EFC-40A0-A18F-84ED2FF2FA99}">
      <dgm:prSet/>
      <dgm:spPr/>
      <dgm:t>
        <a:bodyPr/>
        <a:lstStyle/>
        <a:p>
          <a:endParaRPr lang="ru-RU"/>
        </a:p>
      </dgm:t>
    </dgm:pt>
    <dgm:pt modelId="{04F1E1A3-6E3B-4441-A600-B70447F75A97}" type="pres">
      <dgm:prSet presAssocID="{C2012509-05D7-4CF7-B703-A74B2143DF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294274-58AC-43C6-A96E-D0764CF440F1}" type="pres">
      <dgm:prSet presAssocID="{799BCDCA-FCCF-414F-A65E-7AD6ED15C835}" presName="node" presStyleLbl="node1" presStyleIdx="0" presStyleCnt="5" custScaleX="196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85894-78F2-40AA-9191-D388BCAE42AC}" type="pres">
      <dgm:prSet presAssocID="{799BCDCA-FCCF-414F-A65E-7AD6ED15C835}" presName="spNode" presStyleCnt="0"/>
      <dgm:spPr/>
    </dgm:pt>
    <dgm:pt modelId="{A953FEE9-AAC3-4758-90A3-2E3AB8AF99AD}" type="pres">
      <dgm:prSet presAssocID="{5E694929-1DE5-4B28-8B48-07D334B7405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B338B4A-9EE2-40D1-A343-1A3AEDF65210}" type="pres">
      <dgm:prSet presAssocID="{CD6C4B4D-5AA3-4B35-B8F9-F74B24C5181B}" presName="node" presStyleLbl="node1" presStyleIdx="1" presStyleCnt="5" custScaleX="158403" custRadScaleRad="112289" custRadScaleInc="29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858FA-4A2A-4CB4-846D-C36AEED4F8F5}" type="pres">
      <dgm:prSet presAssocID="{CD6C4B4D-5AA3-4B35-B8F9-F74B24C5181B}" presName="spNode" presStyleCnt="0"/>
      <dgm:spPr/>
    </dgm:pt>
    <dgm:pt modelId="{97603C91-EC0D-4447-959C-3FF9322CE489}" type="pres">
      <dgm:prSet presAssocID="{77B52ADD-81D2-4B00-8EFE-5280E5CEC2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C05E998-70DD-4AC7-A34C-5E43D19A66AD}" type="pres">
      <dgm:prSet presAssocID="{C1E45DE1-0B4C-400D-8351-E939436CCF0C}" presName="node" presStyleLbl="node1" presStyleIdx="2" presStyleCnt="5" custScaleX="145799" custRadScaleRad="103559" custRadScaleInc="-4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506F8-750A-4A29-AF88-2895CFF079A2}" type="pres">
      <dgm:prSet presAssocID="{C1E45DE1-0B4C-400D-8351-E939436CCF0C}" presName="spNode" presStyleCnt="0"/>
      <dgm:spPr/>
    </dgm:pt>
    <dgm:pt modelId="{9FB0CAF6-86AD-4930-9C3C-52C6219128FB}" type="pres">
      <dgm:prSet presAssocID="{0842C87E-86D3-4AA8-B18D-DD130146DB2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C953B39-BCD6-4B12-B7F4-9FB322046048}" type="pres">
      <dgm:prSet presAssocID="{1C9757D9-BD1C-4E51-8496-C4FC99979302}" presName="node" presStyleLbl="node1" presStyleIdx="3" presStyleCnt="5" custScaleX="136190" custRadScaleRad="103924" custRadScaleInc="52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49701-D83E-4C3F-941E-505D42ED3E23}" type="pres">
      <dgm:prSet presAssocID="{1C9757D9-BD1C-4E51-8496-C4FC99979302}" presName="spNode" presStyleCnt="0"/>
      <dgm:spPr/>
    </dgm:pt>
    <dgm:pt modelId="{43A55238-FB72-4438-8621-5262388DCA44}" type="pres">
      <dgm:prSet presAssocID="{952715B8-D053-4A9C-81D0-F250DEF5C32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1A72327-7076-4A18-AB5D-7C0AF022B7FE}" type="pres">
      <dgm:prSet presAssocID="{A988A974-F7DB-4CB2-A511-EBE72AE1A756}" presName="node" presStyleLbl="node1" presStyleIdx="4" presStyleCnt="5" custRadScaleRad="101880" custRadScaleInc="-16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B8C3E-D53C-49B5-8FD2-C16FC62CCFDF}" type="pres">
      <dgm:prSet presAssocID="{A988A974-F7DB-4CB2-A511-EBE72AE1A756}" presName="spNode" presStyleCnt="0"/>
      <dgm:spPr/>
    </dgm:pt>
    <dgm:pt modelId="{F58883C3-C674-4818-A7E3-CC8849D4265C}" type="pres">
      <dgm:prSet presAssocID="{D55996FC-27C5-4EFC-96BC-B64FD95A6A5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0567535-8A50-4DC2-B1C0-B0A4F68972F9}" type="presOf" srcId="{799BCDCA-FCCF-414F-A65E-7AD6ED15C835}" destId="{36294274-58AC-43C6-A96E-D0764CF440F1}" srcOrd="0" destOrd="0" presId="urn:microsoft.com/office/officeart/2005/8/layout/cycle6"/>
    <dgm:cxn modelId="{28300F9F-5DF4-4FF1-B322-2502845CC857}" type="presOf" srcId="{0842C87E-86D3-4AA8-B18D-DD130146DB28}" destId="{9FB0CAF6-86AD-4930-9C3C-52C6219128FB}" srcOrd="0" destOrd="0" presId="urn:microsoft.com/office/officeart/2005/8/layout/cycle6"/>
    <dgm:cxn modelId="{8925B2E6-6C84-4A01-BB3D-104CC267D264}" type="presOf" srcId="{D55996FC-27C5-4EFC-96BC-B64FD95A6A55}" destId="{F58883C3-C674-4818-A7E3-CC8849D4265C}" srcOrd="0" destOrd="0" presId="urn:microsoft.com/office/officeart/2005/8/layout/cycle6"/>
    <dgm:cxn modelId="{25B9DAAB-C408-4F41-9729-B2347CBDEDB6}" type="presOf" srcId="{952715B8-D053-4A9C-81D0-F250DEF5C329}" destId="{43A55238-FB72-4438-8621-5262388DCA44}" srcOrd="0" destOrd="0" presId="urn:microsoft.com/office/officeart/2005/8/layout/cycle6"/>
    <dgm:cxn modelId="{2E2781E3-30FD-4BF1-90F4-C26387E669C2}" srcId="{C2012509-05D7-4CF7-B703-A74B2143DFE9}" destId="{C1E45DE1-0B4C-400D-8351-E939436CCF0C}" srcOrd="2" destOrd="0" parTransId="{A896F761-BDD5-4DE6-89CC-79511C347054}" sibTransId="{0842C87E-86D3-4AA8-B18D-DD130146DB28}"/>
    <dgm:cxn modelId="{745136AD-3B57-4295-943F-75EA2DA85B3F}" srcId="{C2012509-05D7-4CF7-B703-A74B2143DFE9}" destId="{CD6C4B4D-5AA3-4B35-B8F9-F74B24C5181B}" srcOrd="1" destOrd="0" parTransId="{33FA4DCC-77B8-4A07-957D-2864660D3E79}" sibTransId="{77B52ADD-81D2-4B00-8EFE-5280E5CEC286}"/>
    <dgm:cxn modelId="{DAD1969A-E2A5-4577-99FC-D071B1E8D829}" type="presOf" srcId="{CD6C4B4D-5AA3-4B35-B8F9-F74B24C5181B}" destId="{AB338B4A-9EE2-40D1-A343-1A3AEDF65210}" srcOrd="0" destOrd="0" presId="urn:microsoft.com/office/officeart/2005/8/layout/cycle6"/>
    <dgm:cxn modelId="{15BFE15B-11D7-449F-B543-F907AA49B6CA}" type="presOf" srcId="{C2012509-05D7-4CF7-B703-A74B2143DFE9}" destId="{04F1E1A3-6E3B-4441-A600-B70447F75A97}" srcOrd="0" destOrd="0" presId="urn:microsoft.com/office/officeart/2005/8/layout/cycle6"/>
    <dgm:cxn modelId="{747EEF41-7CFD-482E-BE8C-DAF6C686F9C6}" type="presOf" srcId="{1C9757D9-BD1C-4E51-8496-C4FC99979302}" destId="{EC953B39-BCD6-4B12-B7F4-9FB322046048}" srcOrd="0" destOrd="0" presId="urn:microsoft.com/office/officeart/2005/8/layout/cycle6"/>
    <dgm:cxn modelId="{8106E879-1277-4514-9C34-C9E669669B80}" srcId="{C2012509-05D7-4CF7-B703-A74B2143DFE9}" destId="{1C9757D9-BD1C-4E51-8496-C4FC99979302}" srcOrd="3" destOrd="0" parTransId="{DA3AA413-32A7-4478-925D-EAA7AF9BAC45}" sibTransId="{952715B8-D053-4A9C-81D0-F250DEF5C329}"/>
    <dgm:cxn modelId="{C15E5F88-DA4F-41FB-B812-FC3CC36CE174}" type="presOf" srcId="{A988A974-F7DB-4CB2-A511-EBE72AE1A756}" destId="{41A72327-7076-4A18-AB5D-7C0AF022B7FE}" srcOrd="0" destOrd="0" presId="urn:microsoft.com/office/officeart/2005/8/layout/cycle6"/>
    <dgm:cxn modelId="{DB83063E-9A6C-4D2C-AB09-561257F5FACC}" type="presOf" srcId="{C1E45DE1-0B4C-400D-8351-E939436CCF0C}" destId="{FC05E998-70DD-4AC7-A34C-5E43D19A66AD}" srcOrd="0" destOrd="0" presId="urn:microsoft.com/office/officeart/2005/8/layout/cycle6"/>
    <dgm:cxn modelId="{B4A8C901-9961-44D5-9D8E-9AC634EE6BAB}" type="presOf" srcId="{77B52ADD-81D2-4B00-8EFE-5280E5CEC286}" destId="{97603C91-EC0D-4447-959C-3FF9322CE489}" srcOrd="0" destOrd="0" presId="urn:microsoft.com/office/officeart/2005/8/layout/cycle6"/>
    <dgm:cxn modelId="{64456A2B-9E24-4BFD-BD6C-DD6917FD6C9E}" type="presOf" srcId="{5E694929-1DE5-4B28-8B48-07D334B7405D}" destId="{A953FEE9-AAC3-4758-90A3-2E3AB8AF99AD}" srcOrd="0" destOrd="0" presId="urn:microsoft.com/office/officeart/2005/8/layout/cycle6"/>
    <dgm:cxn modelId="{16EA2F3C-6EFC-40A0-A18F-84ED2FF2FA99}" srcId="{C2012509-05D7-4CF7-B703-A74B2143DFE9}" destId="{A988A974-F7DB-4CB2-A511-EBE72AE1A756}" srcOrd="4" destOrd="0" parTransId="{F2647AA5-86B1-4994-A6D9-A0FF7F51C85F}" sibTransId="{D55996FC-27C5-4EFC-96BC-B64FD95A6A55}"/>
    <dgm:cxn modelId="{73CA0F35-27E1-4FF5-BE97-F6EADDD10910}" srcId="{C2012509-05D7-4CF7-B703-A74B2143DFE9}" destId="{799BCDCA-FCCF-414F-A65E-7AD6ED15C835}" srcOrd="0" destOrd="0" parTransId="{FB1F158C-FFD1-4554-A089-68B24FE871A9}" sibTransId="{5E694929-1DE5-4B28-8B48-07D334B7405D}"/>
    <dgm:cxn modelId="{C73C672F-3D9F-4CBB-9BE9-21F8F6F085EE}" type="presParOf" srcId="{04F1E1A3-6E3B-4441-A600-B70447F75A97}" destId="{36294274-58AC-43C6-A96E-D0764CF440F1}" srcOrd="0" destOrd="0" presId="urn:microsoft.com/office/officeart/2005/8/layout/cycle6"/>
    <dgm:cxn modelId="{E55DE767-C628-4EBD-AB86-40F7E0D3A7DA}" type="presParOf" srcId="{04F1E1A3-6E3B-4441-A600-B70447F75A97}" destId="{B9C85894-78F2-40AA-9191-D388BCAE42AC}" srcOrd="1" destOrd="0" presId="urn:microsoft.com/office/officeart/2005/8/layout/cycle6"/>
    <dgm:cxn modelId="{AED7621D-F509-4CC9-BBA5-C9835AE3396D}" type="presParOf" srcId="{04F1E1A3-6E3B-4441-A600-B70447F75A97}" destId="{A953FEE9-AAC3-4758-90A3-2E3AB8AF99AD}" srcOrd="2" destOrd="0" presId="urn:microsoft.com/office/officeart/2005/8/layout/cycle6"/>
    <dgm:cxn modelId="{3D3F9C36-0834-443B-89AA-510EC1B676EF}" type="presParOf" srcId="{04F1E1A3-6E3B-4441-A600-B70447F75A97}" destId="{AB338B4A-9EE2-40D1-A343-1A3AEDF65210}" srcOrd="3" destOrd="0" presId="urn:microsoft.com/office/officeart/2005/8/layout/cycle6"/>
    <dgm:cxn modelId="{4B15BD1B-1BAF-42CB-BE74-EFFF1FF91B49}" type="presParOf" srcId="{04F1E1A3-6E3B-4441-A600-B70447F75A97}" destId="{2EF858FA-4A2A-4CB4-846D-C36AEED4F8F5}" srcOrd="4" destOrd="0" presId="urn:microsoft.com/office/officeart/2005/8/layout/cycle6"/>
    <dgm:cxn modelId="{BE2436E2-6F04-449C-A8E8-CB0B81B9A1BA}" type="presParOf" srcId="{04F1E1A3-6E3B-4441-A600-B70447F75A97}" destId="{97603C91-EC0D-4447-959C-3FF9322CE489}" srcOrd="5" destOrd="0" presId="urn:microsoft.com/office/officeart/2005/8/layout/cycle6"/>
    <dgm:cxn modelId="{AA56B637-7938-47E1-91BC-9F8AD86A0C38}" type="presParOf" srcId="{04F1E1A3-6E3B-4441-A600-B70447F75A97}" destId="{FC05E998-70DD-4AC7-A34C-5E43D19A66AD}" srcOrd="6" destOrd="0" presId="urn:microsoft.com/office/officeart/2005/8/layout/cycle6"/>
    <dgm:cxn modelId="{30BAE5D8-6E1B-4DE9-A0E9-CF7AD6295F0D}" type="presParOf" srcId="{04F1E1A3-6E3B-4441-A600-B70447F75A97}" destId="{83A506F8-750A-4A29-AF88-2895CFF079A2}" srcOrd="7" destOrd="0" presId="urn:microsoft.com/office/officeart/2005/8/layout/cycle6"/>
    <dgm:cxn modelId="{5EA8F20C-9760-4705-AC0D-BC808A77DED5}" type="presParOf" srcId="{04F1E1A3-6E3B-4441-A600-B70447F75A97}" destId="{9FB0CAF6-86AD-4930-9C3C-52C6219128FB}" srcOrd="8" destOrd="0" presId="urn:microsoft.com/office/officeart/2005/8/layout/cycle6"/>
    <dgm:cxn modelId="{486F4891-6FE5-43E1-9948-309D07C2ADEB}" type="presParOf" srcId="{04F1E1A3-6E3B-4441-A600-B70447F75A97}" destId="{EC953B39-BCD6-4B12-B7F4-9FB322046048}" srcOrd="9" destOrd="0" presId="urn:microsoft.com/office/officeart/2005/8/layout/cycle6"/>
    <dgm:cxn modelId="{7BDCD567-696F-4837-8160-7C80DF24D2CA}" type="presParOf" srcId="{04F1E1A3-6E3B-4441-A600-B70447F75A97}" destId="{B5849701-D83E-4C3F-941E-505D42ED3E23}" srcOrd="10" destOrd="0" presId="urn:microsoft.com/office/officeart/2005/8/layout/cycle6"/>
    <dgm:cxn modelId="{841045B7-2287-4EF6-B156-383B3E43B836}" type="presParOf" srcId="{04F1E1A3-6E3B-4441-A600-B70447F75A97}" destId="{43A55238-FB72-4438-8621-5262388DCA44}" srcOrd="11" destOrd="0" presId="urn:microsoft.com/office/officeart/2005/8/layout/cycle6"/>
    <dgm:cxn modelId="{D72D33C1-BA91-4A17-A68C-5D8146494EF7}" type="presParOf" srcId="{04F1E1A3-6E3B-4441-A600-B70447F75A97}" destId="{41A72327-7076-4A18-AB5D-7C0AF022B7FE}" srcOrd="12" destOrd="0" presId="urn:microsoft.com/office/officeart/2005/8/layout/cycle6"/>
    <dgm:cxn modelId="{D5599E30-C1A3-4A71-B53F-685792229A2D}" type="presParOf" srcId="{04F1E1A3-6E3B-4441-A600-B70447F75A97}" destId="{378B8C3E-D53C-49B5-8FD2-C16FC62CCFDF}" srcOrd="13" destOrd="0" presId="urn:microsoft.com/office/officeart/2005/8/layout/cycle6"/>
    <dgm:cxn modelId="{B251AC27-B753-473E-A895-07414B7F5534}" type="presParOf" srcId="{04F1E1A3-6E3B-4441-A600-B70447F75A97}" destId="{F58883C3-C674-4818-A7E3-CC8849D4265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C723FD-6EBB-47F4-B480-81A30CCF9310}" type="doc">
      <dgm:prSet loTypeId="urn:microsoft.com/office/officeart/2008/layout/PictureStrip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C0B57D-4EDC-4EDE-A74C-46293CF82822}">
      <dgm:prSet phldrT="[Текст]" custT="1"/>
      <dgm:spPr>
        <a:solidFill>
          <a:srgbClr val="99FFCC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  </a:t>
          </a:r>
          <a:r>
            <a:rPr lang="en-US" sz="2400" b="1" dirty="0" err="1" smtClean="0">
              <a:solidFill>
                <a:schemeClr val="bg1"/>
              </a:solidFill>
            </a:rPr>
            <a:t>Iztirob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endParaRPr lang="ru-RU" sz="2400" b="1" dirty="0">
            <a:solidFill>
              <a:schemeClr val="bg1"/>
            </a:solidFill>
          </a:endParaRPr>
        </a:p>
      </dgm:t>
    </dgm:pt>
    <dgm:pt modelId="{86AA5D1F-EA79-40BA-85ED-0A129DF309BB}" type="parTrans" cxnId="{1A386E22-3F2E-47A6-AD9D-35276B3CA539}">
      <dgm:prSet/>
      <dgm:spPr/>
      <dgm:t>
        <a:bodyPr/>
        <a:lstStyle/>
        <a:p>
          <a:endParaRPr lang="ru-RU"/>
        </a:p>
      </dgm:t>
    </dgm:pt>
    <dgm:pt modelId="{27A477B4-825D-4FC7-AAF1-0C56AEB2D56D}" type="sibTrans" cxnId="{1A386E22-3F2E-47A6-AD9D-35276B3CA539}">
      <dgm:prSet/>
      <dgm:spPr/>
      <dgm:t>
        <a:bodyPr/>
        <a:lstStyle/>
        <a:p>
          <a:endParaRPr lang="ru-RU"/>
        </a:p>
      </dgm:t>
    </dgm:pt>
    <dgm:pt modelId="{A755817F-636C-41A3-93C6-D0E99299B4A0}">
      <dgm:prSet phldrT="[Текст]" custT="1"/>
      <dgm:spPr>
        <a:solidFill>
          <a:srgbClr val="A3FFFF">
            <a:alpha val="40000"/>
          </a:srgb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   </a:t>
          </a:r>
          <a:r>
            <a:rPr lang="en-US" sz="2400" b="1" dirty="0" err="1" smtClean="0">
              <a:solidFill>
                <a:schemeClr val="bg1"/>
              </a:solidFill>
            </a:rPr>
            <a:t>Lutf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endParaRPr lang="ru-RU" sz="2400" b="1" dirty="0">
            <a:solidFill>
              <a:schemeClr val="bg1"/>
            </a:solidFill>
          </a:endParaRPr>
        </a:p>
      </dgm:t>
    </dgm:pt>
    <dgm:pt modelId="{A29E70C9-F7FD-4582-AE49-BAE7BF97298B}" type="parTrans" cxnId="{61A82AAF-8A2F-41AB-92A2-A53D04BFD8BD}">
      <dgm:prSet/>
      <dgm:spPr/>
      <dgm:t>
        <a:bodyPr/>
        <a:lstStyle/>
        <a:p>
          <a:endParaRPr lang="ru-RU"/>
        </a:p>
      </dgm:t>
    </dgm:pt>
    <dgm:pt modelId="{DA651DD0-7ABD-4CCE-AA0E-AC9CC2F1B36C}" type="sibTrans" cxnId="{61A82AAF-8A2F-41AB-92A2-A53D04BFD8BD}">
      <dgm:prSet/>
      <dgm:spPr/>
      <dgm:t>
        <a:bodyPr/>
        <a:lstStyle/>
        <a:p>
          <a:endParaRPr lang="ru-RU"/>
        </a:p>
      </dgm:t>
    </dgm:pt>
    <dgm:pt modelId="{82CA65E3-70BC-478B-B7BC-5A5801B55120}" type="pres">
      <dgm:prSet presAssocID="{B1C723FD-6EBB-47F4-B480-81A30CCF93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3BFC3-BB52-48CE-A893-861D4F0B0762}" type="pres">
      <dgm:prSet presAssocID="{6EC0B57D-4EDC-4EDE-A74C-46293CF82822}" presName="composite" presStyleCnt="0"/>
      <dgm:spPr/>
    </dgm:pt>
    <dgm:pt modelId="{92930371-4A68-408F-8EE4-D68145C7FE25}" type="pres">
      <dgm:prSet presAssocID="{6EC0B57D-4EDC-4EDE-A74C-46293CF82822}" presName="rect1" presStyleLbl="trAlignAcc1" presStyleIdx="0" presStyleCnt="2" custLinFactNeighborX="11612" custLinFactNeighborY="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FDD47-78EA-4053-99B5-0697670340F0}" type="pres">
      <dgm:prSet presAssocID="{6EC0B57D-4EDC-4EDE-A74C-46293CF82822}" presName="rect2" presStyleLbl="fgImgPlace1" presStyleIdx="0" presStyleCnt="2" custScaleX="202710" custScaleY="113862" custLinFactNeighborX="-17622" custLinFactNeighborY="81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0A8D13-964A-4E36-BC02-DA8EA126285E}" type="pres">
      <dgm:prSet presAssocID="{27A477B4-825D-4FC7-AAF1-0C56AEB2D56D}" presName="sibTrans" presStyleCnt="0"/>
      <dgm:spPr/>
    </dgm:pt>
    <dgm:pt modelId="{E0B73388-BBD2-4BCC-8E9C-CC852B0EE7F7}" type="pres">
      <dgm:prSet presAssocID="{A755817F-636C-41A3-93C6-D0E99299B4A0}" presName="composite" presStyleCnt="0"/>
      <dgm:spPr/>
    </dgm:pt>
    <dgm:pt modelId="{B43142D0-BD5E-4D12-B6A7-C4CB715BA460}" type="pres">
      <dgm:prSet presAssocID="{A755817F-636C-41A3-93C6-D0E99299B4A0}" presName="rect1" presStyleLbl="trAlignAcc1" presStyleIdx="1" presStyleCnt="2" custScaleX="105281" custLinFactNeighborX="10773" custLinFactNeighborY="3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AA5B5-42A1-4837-AE10-7ABF1D35D879}" type="pres">
      <dgm:prSet presAssocID="{A755817F-636C-41A3-93C6-D0E99299B4A0}" presName="rect2" presStyleLbl="fgImgPlace1" presStyleIdx="1" presStyleCnt="2" custScaleX="202501" custLinFactNeighborX="-11495" custLinFactNeighborY="114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A386E22-3F2E-47A6-AD9D-35276B3CA539}" srcId="{B1C723FD-6EBB-47F4-B480-81A30CCF9310}" destId="{6EC0B57D-4EDC-4EDE-A74C-46293CF82822}" srcOrd="0" destOrd="0" parTransId="{86AA5D1F-EA79-40BA-85ED-0A129DF309BB}" sibTransId="{27A477B4-825D-4FC7-AAF1-0C56AEB2D56D}"/>
    <dgm:cxn modelId="{791E0BD4-7ACC-4F1F-81AA-6F1382305A0A}" type="presOf" srcId="{B1C723FD-6EBB-47F4-B480-81A30CCF9310}" destId="{82CA65E3-70BC-478B-B7BC-5A5801B55120}" srcOrd="0" destOrd="0" presId="urn:microsoft.com/office/officeart/2008/layout/PictureStrips"/>
    <dgm:cxn modelId="{668F35DF-DB73-4AC1-9D0B-882D9608BDF5}" type="presOf" srcId="{6EC0B57D-4EDC-4EDE-A74C-46293CF82822}" destId="{92930371-4A68-408F-8EE4-D68145C7FE25}" srcOrd="0" destOrd="0" presId="urn:microsoft.com/office/officeart/2008/layout/PictureStrips"/>
    <dgm:cxn modelId="{61A82AAF-8A2F-41AB-92A2-A53D04BFD8BD}" srcId="{B1C723FD-6EBB-47F4-B480-81A30CCF9310}" destId="{A755817F-636C-41A3-93C6-D0E99299B4A0}" srcOrd="1" destOrd="0" parTransId="{A29E70C9-F7FD-4582-AE49-BAE7BF97298B}" sibTransId="{DA651DD0-7ABD-4CCE-AA0E-AC9CC2F1B36C}"/>
    <dgm:cxn modelId="{1248AADD-8433-478A-A9D0-24B19DDA9867}" type="presOf" srcId="{A755817F-636C-41A3-93C6-D0E99299B4A0}" destId="{B43142D0-BD5E-4D12-B6A7-C4CB715BA460}" srcOrd="0" destOrd="0" presId="urn:microsoft.com/office/officeart/2008/layout/PictureStrips"/>
    <dgm:cxn modelId="{C34C8A40-3565-45FE-98D5-EF33AA2D64F4}" type="presParOf" srcId="{82CA65E3-70BC-478B-B7BC-5A5801B55120}" destId="{E7C3BFC3-BB52-48CE-A893-861D4F0B0762}" srcOrd="0" destOrd="0" presId="urn:microsoft.com/office/officeart/2008/layout/PictureStrips"/>
    <dgm:cxn modelId="{C52A01B3-95CA-4FF1-833D-E2C9D48A1D44}" type="presParOf" srcId="{E7C3BFC3-BB52-48CE-A893-861D4F0B0762}" destId="{92930371-4A68-408F-8EE4-D68145C7FE25}" srcOrd="0" destOrd="0" presId="urn:microsoft.com/office/officeart/2008/layout/PictureStrips"/>
    <dgm:cxn modelId="{7571031F-919E-4E2F-AE77-5D7FBCBC518A}" type="presParOf" srcId="{E7C3BFC3-BB52-48CE-A893-861D4F0B0762}" destId="{096FDD47-78EA-4053-99B5-0697670340F0}" srcOrd="1" destOrd="0" presId="urn:microsoft.com/office/officeart/2008/layout/PictureStrips"/>
    <dgm:cxn modelId="{0209F28F-4608-4153-B2B0-ED172E108B6A}" type="presParOf" srcId="{82CA65E3-70BC-478B-B7BC-5A5801B55120}" destId="{5A0A8D13-964A-4E36-BC02-DA8EA126285E}" srcOrd="1" destOrd="0" presId="urn:microsoft.com/office/officeart/2008/layout/PictureStrips"/>
    <dgm:cxn modelId="{7F74F131-C76E-41E5-A89E-CEA539445C8D}" type="presParOf" srcId="{82CA65E3-70BC-478B-B7BC-5A5801B55120}" destId="{E0B73388-BBD2-4BCC-8E9C-CC852B0EE7F7}" srcOrd="2" destOrd="0" presId="urn:microsoft.com/office/officeart/2008/layout/PictureStrips"/>
    <dgm:cxn modelId="{FE8944C5-EC07-42EB-AB77-0F30789C1405}" type="presParOf" srcId="{E0B73388-BBD2-4BCC-8E9C-CC852B0EE7F7}" destId="{B43142D0-BD5E-4D12-B6A7-C4CB715BA460}" srcOrd="0" destOrd="0" presId="urn:microsoft.com/office/officeart/2008/layout/PictureStrips"/>
    <dgm:cxn modelId="{2761438D-3D87-434F-A70C-4C8A26FED49C}" type="presParOf" srcId="{E0B73388-BBD2-4BCC-8E9C-CC852B0EE7F7}" destId="{E0AAA5B5-42A1-4837-AE10-7ABF1D35D8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A499D-E32C-427B-98BA-0DC10282E11B}">
      <dsp:nvSpPr>
        <dsp:cNvPr id="0" name=""/>
        <dsp:cNvSpPr/>
      </dsp:nvSpPr>
      <dsp:spPr>
        <a:xfrm>
          <a:off x="1237" y="321849"/>
          <a:ext cx="2483292" cy="993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Bog‘lovchisiz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qo‘shma</a:t>
          </a:r>
          <a:r>
            <a:rPr lang="en-US" sz="1900" kern="1200" dirty="0" smtClean="0"/>
            <a:t> gap</a:t>
          </a:r>
          <a:endParaRPr lang="ru-RU" sz="1900" kern="1200" dirty="0"/>
        </a:p>
      </dsp:txBody>
      <dsp:txXfrm>
        <a:off x="497896" y="321849"/>
        <a:ext cx="1489975" cy="993317"/>
      </dsp:txXfrm>
    </dsp:sp>
    <dsp:sp modelId="{E9370BA8-FF72-4FB8-9F02-103F6DA4064C}">
      <dsp:nvSpPr>
        <dsp:cNvPr id="0" name=""/>
        <dsp:cNvSpPr/>
      </dsp:nvSpPr>
      <dsp:spPr>
        <a:xfrm>
          <a:off x="2161702" y="406281"/>
          <a:ext cx="2061133" cy="82445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0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solidFill>
                <a:srgbClr val="0070C0"/>
              </a:solidFill>
            </a:rPr>
            <a:t>,</a:t>
          </a:r>
          <a:endParaRPr lang="ru-RU" sz="5700" kern="1200" dirty="0">
            <a:solidFill>
              <a:srgbClr val="0070C0"/>
            </a:solidFill>
          </a:endParaRPr>
        </a:p>
      </dsp:txBody>
      <dsp:txXfrm>
        <a:off x="2573929" y="406281"/>
        <a:ext cx="1236680" cy="8244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A499D-E32C-427B-98BA-0DC10282E11B}">
      <dsp:nvSpPr>
        <dsp:cNvPr id="0" name=""/>
        <dsp:cNvSpPr/>
      </dsp:nvSpPr>
      <dsp:spPr>
        <a:xfrm>
          <a:off x="1237" y="177833"/>
          <a:ext cx="2483292" cy="993317"/>
        </a:xfrm>
        <a:prstGeom prst="chevron">
          <a:avLst/>
        </a:prstGeom>
        <a:solidFill>
          <a:srgbClr val="B46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/>
            <a:t>Bog‘langan</a:t>
          </a:r>
          <a:r>
            <a:rPr lang="en-US" sz="2100" b="1" i="1" kern="1200" dirty="0" smtClean="0"/>
            <a:t> </a:t>
          </a:r>
          <a:r>
            <a:rPr lang="en-US" sz="2100" b="1" i="1" kern="1200" dirty="0" err="1" smtClean="0"/>
            <a:t>qo‘shma</a:t>
          </a:r>
          <a:r>
            <a:rPr lang="en-US" sz="2100" b="1" i="1" kern="1200" dirty="0" smtClean="0"/>
            <a:t> gap</a:t>
          </a:r>
          <a:endParaRPr lang="ru-RU" sz="2100" b="1" i="1" kern="1200" dirty="0"/>
        </a:p>
      </dsp:txBody>
      <dsp:txXfrm>
        <a:off x="497896" y="177833"/>
        <a:ext cx="1489975" cy="993317"/>
      </dsp:txXfrm>
    </dsp:sp>
    <dsp:sp modelId="{E9370BA8-FF72-4FB8-9F02-103F6DA4064C}">
      <dsp:nvSpPr>
        <dsp:cNvPr id="0" name=""/>
        <dsp:cNvSpPr/>
      </dsp:nvSpPr>
      <dsp:spPr>
        <a:xfrm>
          <a:off x="2161702" y="262265"/>
          <a:ext cx="2061133" cy="824453"/>
        </a:xfrm>
        <a:prstGeom prst="chevron">
          <a:avLst/>
        </a:prstGeom>
        <a:solidFill>
          <a:srgbClr val="99FF66">
            <a:alpha val="89804"/>
          </a:srgbClr>
        </a:solidFill>
        <a:ln w="9525" cap="flat" cmpd="sng" algn="ctr">
          <a:solidFill>
            <a:srgbClr val="00FF0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lekin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73929" y="262265"/>
        <a:ext cx="1236680" cy="824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A499D-E32C-427B-98BA-0DC10282E11B}">
      <dsp:nvSpPr>
        <dsp:cNvPr id="0" name=""/>
        <dsp:cNvSpPr/>
      </dsp:nvSpPr>
      <dsp:spPr>
        <a:xfrm>
          <a:off x="1237" y="213837"/>
          <a:ext cx="2483292" cy="993317"/>
        </a:xfrm>
        <a:prstGeom prst="chevron">
          <a:avLst/>
        </a:prstGeom>
        <a:solidFill>
          <a:srgbClr val="FF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err="1" smtClean="0"/>
            <a:t>Ergashgan</a:t>
          </a:r>
          <a:r>
            <a:rPr lang="en-US" sz="2200" b="1" i="1" kern="1200" dirty="0" smtClean="0"/>
            <a:t> </a:t>
          </a:r>
          <a:r>
            <a:rPr lang="en-US" sz="2200" b="1" i="1" kern="1200" dirty="0" err="1" smtClean="0"/>
            <a:t>qo‘shma</a:t>
          </a:r>
          <a:r>
            <a:rPr lang="en-US" sz="2200" b="1" i="1" kern="1200" dirty="0" smtClean="0"/>
            <a:t> gap</a:t>
          </a:r>
          <a:endParaRPr lang="ru-RU" sz="2200" b="1" i="1" kern="1200" dirty="0"/>
        </a:p>
      </dsp:txBody>
      <dsp:txXfrm>
        <a:off x="497896" y="213837"/>
        <a:ext cx="1489975" cy="993317"/>
      </dsp:txXfrm>
    </dsp:sp>
    <dsp:sp modelId="{E9370BA8-FF72-4FB8-9F02-103F6DA4064C}">
      <dsp:nvSpPr>
        <dsp:cNvPr id="0" name=""/>
        <dsp:cNvSpPr/>
      </dsp:nvSpPr>
      <dsp:spPr>
        <a:xfrm>
          <a:off x="2161702" y="298269"/>
          <a:ext cx="2061133" cy="824453"/>
        </a:xfrm>
        <a:prstGeom prst="chevron">
          <a:avLst/>
        </a:prstGeom>
        <a:solidFill>
          <a:srgbClr val="00FF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3333FF"/>
              </a:solidFill>
            </a:rPr>
            <a:t>-</a:t>
          </a:r>
          <a:r>
            <a:rPr lang="en-US" sz="2400" b="1" kern="1200" dirty="0" err="1" smtClean="0">
              <a:solidFill>
                <a:srgbClr val="3333FF"/>
              </a:solidFill>
            </a:rPr>
            <a:t>sa</a:t>
          </a:r>
          <a:r>
            <a:rPr lang="en-US" sz="2400" b="1" kern="1200" dirty="0" smtClean="0">
              <a:solidFill>
                <a:srgbClr val="3333FF"/>
              </a:solidFill>
            </a:rPr>
            <a:t> ham</a:t>
          </a:r>
          <a:endParaRPr lang="ru-RU" sz="2400" b="1" kern="1200" dirty="0">
            <a:solidFill>
              <a:srgbClr val="3333FF"/>
            </a:solidFill>
          </a:endParaRPr>
        </a:p>
      </dsp:txBody>
      <dsp:txXfrm>
        <a:off x="2573929" y="298269"/>
        <a:ext cx="1236680" cy="824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A499D-E32C-427B-98BA-0DC10282E11B}">
      <dsp:nvSpPr>
        <dsp:cNvPr id="0" name=""/>
        <dsp:cNvSpPr/>
      </dsp:nvSpPr>
      <dsp:spPr>
        <a:xfrm>
          <a:off x="409517" y="421"/>
          <a:ext cx="2338150" cy="935260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/>
            <a:t>Bog‘lovchisiz</a:t>
          </a:r>
          <a:r>
            <a:rPr lang="en-US" sz="1600" b="1" i="1" kern="1200" dirty="0" smtClean="0"/>
            <a:t> </a:t>
          </a:r>
          <a:r>
            <a:rPr lang="en-US" sz="1600" b="1" i="1" kern="1200" dirty="0" err="1" smtClean="0"/>
            <a:t>qo‘shma</a:t>
          </a:r>
          <a:r>
            <a:rPr lang="en-US" sz="1600" b="1" i="1" kern="1200" dirty="0" smtClean="0"/>
            <a:t> gap</a:t>
          </a:r>
          <a:endParaRPr lang="ru-RU" sz="1600" b="1" i="1" kern="1200" dirty="0"/>
        </a:p>
      </dsp:txBody>
      <dsp:txXfrm>
        <a:off x="877147" y="421"/>
        <a:ext cx="1402890" cy="935260"/>
      </dsp:txXfrm>
    </dsp:sp>
    <dsp:sp modelId="{E9370BA8-FF72-4FB8-9F02-103F6DA4064C}">
      <dsp:nvSpPr>
        <dsp:cNvPr id="0" name=""/>
        <dsp:cNvSpPr/>
      </dsp:nvSpPr>
      <dsp:spPr>
        <a:xfrm>
          <a:off x="2448270" y="79919"/>
          <a:ext cx="1647275" cy="776265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3333FF"/>
            </a:solidFill>
          </a:endParaRPr>
        </a:p>
      </dsp:txBody>
      <dsp:txXfrm>
        <a:off x="2836403" y="79919"/>
        <a:ext cx="871010" cy="7762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A499D-E32C-427B-98BA-0DC10282E11B}">
      <dsp:nvSpPr>
        <dsp:cNvPr id="0" name=""/>
        <dsp:cNvSpPr/>
      </dsp:nvSpPr>
      <dsp:spPr>
        <a:xfrm>
          <a:off x="1237" y="213837"/>
          <a:ext cx="2483292" cy="993317"/>
        </a:xfrm>
        <a:prstGeom prst="chevron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err="1" smtClean="0"/>
            <a:t>Ergashgan</a:t>
          </a:r>
          <a:r>
            <a:rPr lang="en-US" sz="2200" b="1" i="1" kern="1200" dirty="0" smtClean="0"/>
            <a:t> </a:t>
          </a:r>
          <a:r>
            <a:rPr lang="en-US" sz="2200" b="1" i="1" kern="1200" dirty="0" err="1" smtClean="0"/>
            <a:t>qo‘shma</a:t>
          </a:r>
          <a:r>
            <a:rPr lang="en-US" sz="2200" b="1" i="1" kern="1200" dirty="0" smtClean="0"/>
            <a:t> gap</a:t>
          </a:r>
          <a:endParaRPr lang="ru-RU" sz="2200" b="1" i="1" kern="1200" dirty="0"/>
        </a:p>
      </dsp:txBody>
      <dsp:txXfrm>
        <a:off x="497896" y="213837"/>
        <a:ext cx="1489975" cy="993317"/>
      </dsp:txXfrm>
    </dsp:sp>
    <dsp:sp modelId="{E9370BA8-FF72-4FB8-9F02-103F6DA4064C}">
      <dsp:nvSpPr>
        <dsp:cNvPr id="0" name=""/>
        <dsp:cNvSpPr/>
      </dsp:nvSpPr>
      <dsp:spPr>
        <a:xfrm>
          <a:off x="2161702" y="298269"/>
          <a:ext cx="2061133" cy="824453"/>
        </a:xfrm>
        <a:prstGeom prst="chevron">
          <a:avLst/>
        </a:prstGeom>
        <a:solidFill>
          <a:srgbClr val="FFFF0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-</a:t>
          </a:r>
          <a:r>
            <a:rPr lang="en-US" sz="2400" b="1" kern="1200" dirty="0" err="1" smtClean="0">
              <a:solidFill>
                <a:schemeClr val="bg1"/>
              </a:solidFill>
            </a:rPr>
            <a:t>sa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73929" y="298269"/>
        <a:ext cx="1236680" cy="824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A007C-4500-49ED-81CB-DFABBAE04916}">
      <dsp:nvSpPr>
        <dsp:cNvPr id="0" name=""/>
        <dsp:cNvSpPr/>
      </dsp:nvSpPr>
      <dsp:spPr>
        <a:xfrm>
          <a:off x="-168213" y="213"/>
          <a:ext cx="4703769" cy="24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-168213" y="213"/>
        <a:ext cx="4703769" cy="248041"/>
      </dsp:txXfrm>
    </dsp:sp>
    <dsp:sp modelId="{AA271D60-01A8-4F15-80C0-2D331D6E840D}">
      <dsp:nvSpPr>
        <dsp:cNvPr id="0" name=""/>
        <dsp:cNvSpPr/>
      </dsp:nvSpPr>
      <dsp:spPr>
        <a:xfrm>
          <a:off x="601175" y="248254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4A14D-87F7-4E57-92EA-4BCBAF8AAC90}">
      <dsp:nvSpPr>
        <dsp:cNvPr id="0" name=""/>
        <dsp:cNvSpPr/>
      </dsp:nvSpPr>
      <dsp:spPr>
        <a:xfrm>
          <a:off x="984674" y="248254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33A8B-EEA7-439E-915E-3F6D4D2224B7}">
      <dsp:nvSpPr>
        <dsp:cNvPr id="0" name=""/>
        <dsp:cNvSpPr/>
      </dsp:nvSpPr>
      <dsp:spPr>
        <a:xfrm>
          <a:off x="1368476" y="248254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42CB1-7E7C-451D-AF7C-B7358CE5DC79}">
      <dsp:nvSpPr>
        <dsp:cNvPr id="0" name=""/>
        <dsp:cNvSpPr/>
      </dsp:nvSpPr>
      <dsp:spPr>
        <a:xfrm>
          <a:off x="1751976" y="248254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2975E-A9B7-4BF5-8CDD-6B520ACE44D6}">
      <dsp:nvSpPr>
        <dsp:cNvPr id="0" name=""/>
        <dsp:cNvSpPr/>
      </dsp:nvSpPr>
      <dsp:spPr>
        <a:xfrm>
          <a:off x="2135778" y="248254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99EE-AF74-4F0D-836E-50ECE7DB1E2A}">
      <dsp:nvSpPr>
        <dsp:cNvPr id="0" name=""/>
        <dsp:cNvSpPr/>
      </dsp:nvSpPr>
      <dsp:spPr>
        <a:xfrm>
          <a:off x="2519277" y="248254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EF028-ED36-4037-8C10-F1D8872577DF}">
      <dsp:nvSpPr>
        <dsp:cNvPr id="0" name=""/>
        <dsp:cNvSpPr/>
      </dsp:nvSpPr>
      <dsp:spPr>
        <a:xfrm>
          <a:off x="2903079" y="248254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7A558-516E-40F4-8283-2C85B481DA80}">
      <dsp:nvSpPr>
        <dsp:cNvPr id="0" name=""/>
        <dsp:cNvSpPr/>
      </dsp:nvSpPr>
      <dsp:spPr>
        <a:xfrm>
          <a:off x="-168213" y="253018"/>
          <a:ext cx="4764918" cy="495741"/>
        </a:xfrm>
        <a:prstGeom prst="rect">
          <a:avLst/>
        </a:prstGeom>
        <a:solidFill>
          <a:srgbClr val="A3FFFF"/>
        </a:solidFill>
        <a:ln w="25400" cap="flat" cmpd="sng" algn="ctr">
          <a:solidFill>
            <a:srgbClr val="00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</a:rPr>
            <a:t>Pahlavon</a:t>
          </a:r>
          <a:r>
            <a:rPr lang="en-US" sz="1600" b="1" kern="1200" dirty="0" smtClean="0">
              <a:solidFill>
                <a:schemeClr val="bg1"/>
              </a:solidFill>
            </a:rPr>
            <a:t> Mahmud </a:t>
          </a:r>
          <a:r>
            <a:rPr lang="en-US" sz="1600" b="1" kern="1200" dirty="0" err="1" smtClean="0">
              <a:solidFill>
                <a:schemeClr val="bg1"/>
              </a:solidFill>
            </a:rPr>
            <a:t>kim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bo‘lgan</a:t>
          </a:r>
          <a:r>
            <a:rPr lang="en-US" sz="1600" b="1" kern="1200" dirty="0" smtClean="0">
              <a:solidFill>
                <a:schemeClr val="bg1"/>
              </a:solidFill>
            </a:rPr>
            <a:t>?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-168213" y="253018"/>
        <a:ext cx="4764918" cy="495741"/>
      </dsp:txXfrm>
    </dsp:sp>
    <dsp:sp modelId="{B0D381D1-2AF3-431E-8F57-3CB4EC1B2201}">
      <dsp:nvSpPr>
        <dsp:cNvPr id="0" name=""/>
        <dsp:cNvSpPr/>
      </dsp:nvSpPr>
      <dsp:spPr>
        <a:xfrm>
          <a:off x="-168213" y="785341"/>
          <a:ext cx="4703769" cy="24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-168213" y="785341"/>
        <a:ext cx="4703769" cy="248041"/>
      </dsp:txXfrm>
    </dsp:sp>
    <dsp:sp modelId="{D0CBF559-7F55-40F8-AAAA-CC7DD82FD626}">
      <dsp:nvSpPr>
        <dsp:cNvPr id="0" name=""/>
        <dsp:cNvSpPr/>
      </dsp:nvSpPr>
      <dsp:spPr>
        <a:xfrm>
          <a:off x="601175" y="1033383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DF7A8-5D63-4320-A235-1E17A2B832F8}">
      <dsp:nvSpPr>
        <dsp:cNvPr id="0" name=""/>
        <dsp:cNvSpPr/>
      </dsp:nvSpPr>
      <dsp:spPr>
        <a:xfrm>
          <a:off x="984674" y="1033383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C7435-95AB-4BFA-8E39-DD27BC2E2195}">
      <dsp:nvSpPr>
        <dsp:cNvPr id="0" name=""/>
        <dsp:cNvSpPr/>
      </dsp:nvSpPr>
      <dsp:spPr>
        <a:xfrm>
          <a:off x="1368476" y="1033383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23308-D80C-4D1E-AEAC-94312815581F}">
      <dsp:nvSpPr>
        <dsp:cNvPr id="0" name=""/>
        <dsp:cNvSpPr/>
      </dsp:nvSpPr>
      <dsp:spPr>
        <a:xfrm>
          <a:off x="1751976" y="1033383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611A3-4DE6-4B67-B40F-B2128F164367}">
      <dsp:nvSpPr>
        <dsp:cNvPr id="0" name=""/>
        <dsp:cNvSpPr/>
      </dsp:nvSpPr>
      <dsp:spPr>
        <a:xfrm>
          <a:off x="2135778" y="1033383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E754B-85D6-47F7-8A75-D5971F277507}">
      <dsp:nvSpPr>
        <dsp:cNvPr id="0" name=""/>
        <dsp:cNvSpPr/>
      </dsp:nvSpPr>
      <dsp:spPr>
        <a:xfrm>
          <a:off x="2519277" y="1033383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94DF7-4087-4EC3-8A33-129ADF4C6B37}">
      <dsp:nvSpPr>
        <dsp:cNvPr id="0" name=""/>
        <dsp:cNvSpPr/>
      </dsp:nvSpPr>
      <dsp:spPr>
        <a:xfrm>
          <a:off x="2903079" y="1033383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3EEFC-7127-4976-97B3-451EC594C1D4}">
      <dsp:nvSpPr>
        <dsp:cNvPr id="0" name=""/>
        <dsp:cNvSpPr/>
      </dsp:nvSpPr>
      <dsp:spPr>
        <a:xfrm>
          <a:off x="-168213" y="1038146"/>
          <a:ext cx="4764918" cy="495741"/>
        </a:xfrm>
        <a:prstGeom prst="rect">
          <a:avLst/>
        </a:prstGeom>
        <a:solidFill>
          <a:srgbClr val="FFFFB7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err="1" smtClean="0">
              <a:solidFill>
                <a:schemeClr val="bg1"/>
              </a:solidFill>
            </a:rPr>
            <a:t>Pahlavon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Mahmudning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savoliga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ayolning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bergan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javobi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qanday</a:t>
          </a:r>
          <a:r>
            <a:rPr lang="en-US" sz="1600" b="1" kern="1200" dirty="0" smtClean="0">
              <a:solidFill>
                <a:schemeClr val="bg1"/>
              </a:solidFill>
            </a:rPr>
            <a:t>?</a:t>
          </a:r>
          <a:endParaRPr lang="ru-RU" sz="1600" b="1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</a:endParaRPr>
        </a:p>
      </dsp:txBody>
      <dsp:txXfrm>
        <a:off x="-168213" y="1038146"/>
        <a:ext cx="4764918" cy="495741"/>
      </dsp:txXfrm>
    </dsp:sp>
    <dsp:sp modelId="{0F1FF690-33AA-4631-9646-5A05129F5587}">
      <dsp:nvSpPr>
        <dsp:cNvPr id="0" name=""/>
        <dsp:cNvSpPr/>
      </dsp:nvSpPr>
      <dsp:spPr>
        <a:xfrm>
          <a:off x="-168213" y="1570470"/>
          <a:ext cx="4703769" cy="24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-168213" y="1570470"/>
        <a:ext cx="4703769" cy="248041"/>
      </dsp:txXfrm>
    </dsp:sp>
    <dsp:sp modelId="{EC5AF82A-25FD-4A06-B9B5-DCD3F458F019}">
      <dsp:nvSpPr>
        <dsp:cNvPr id="0" name=""/>
        <dsp:cNvSpPr/>
      </dsp:nvSpPr>
      <dsp:spPr>
        <a:xfrm>
          <a:off x="601175" y="1818511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9536F-3D63-4082-8C9A-69E7AA428577}">
      <dsp:nvSpPr>
        <dsp:cNvPr id="0" name=""/>
        <dsp:cNvSpPr/>
      </dsp:nvSpPr>
      <dsp:spPr>
        <a:xfrm>
          <a:off x="984674" y="1818511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1EBAA-1DFF-412F-889E-6CD959823313}">
      <dsp:nvSpPr>
        <dsp:cNvPr id="0" name=""/>
        <dsp:cNvSpPr/>
      </dsp:nvSpPr>
      <dsp:spPr>
        <a:xfrm>
          <a:off x="1368476" y="1818511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78615-862F-4833-8C1A-D70275A5EB89}">
      <dsp:nvSpPr>
        <dsp:cNvPr id="0" name=""/>
        <dsp:cNvSpPr/>
      </dsp:nvSpPr>
      <dsp:spPr>
        <a:xfrm>
          <a:off x="1751976" y="1818511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930F4-E7CA-4F63-A24C-BC3C3F1F2A69}">
      <dsp:nvSpPr>
        <dsp:cNvPr id="0" name=""/>
        <dsp:cNvSpPr/>
      </dsp:nvSpPr>
      <dsp:spPr>
        <a:xfrm>
          <a:off x="2135778" y="1818511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D8D1F-1576-4CA7-96F5-C0F7D06F303A}">
      <dsp:nvSpPr>
        <dsp:cNvPr id="0" name=""/>
        <dsp:cNvSpPr/>
      </dsp:nvSpPr>
      <dsp:spPr>
        <a:xfrm>
          <a:off x="2519277" y="1818511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98EFA-3BA4-4BF5-B957-74EE81DB534F}">
      <dsp:nvSpPr>
        <dsp:cNvPr id="0" name=""/>
        <dsp:cNvSpPr/>
      </dsp:nvSpPr>
      <dsp:spPr>
        <a:xfrm>
          <a:off x="2903079" y="1818511"/>
          <a:ext cx="1100675" cy="5052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5FEFC-1A73-4B83-B6B3-25A44066D505}">
      <dsp:nvSpPr>
        <dsp:cNvPr id="0" name=""/>
        <dsp:cNvSpPr/>
      </dsp:nvSpPr>
      <dsp:spPr>
        <a:xfrm>
          <a:off x="-168213" y="1823275"/>
          <a:ext cx="4764918" cy="495741"/>
        </a:xfrm>
        <a:prstGeom prst="rect">
          <a:avLst/>
        </a:prstGeom>
        <a:solidFill>
          <a:srgbClr val="99FF99"/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</a:rPr>
            <a:t>Ollohga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yolvorishning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samarasini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qanday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tushundingiz</a:t>
          </a:r>
          <a:r>
            <a:rPr lang="en-US" sz="1600" b="1" kern="1200" dirty="0" smtClean="0">
              <a:solidFill>
                <a:schemeClr val="bg1"/>
              </a:solidFill>
            </a:rPr>
            <a:t>?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-168213" y="1823275"/>
        <a:ext cx="4764918" cy="4957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tmp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tmp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tmp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diagramLayout" Target="../diagrams/layout10.xml"/><Relationship Id="rId7" Type="http://schemas.openxmlformats.org/officeDocument/2006/relationships/image" Target="../media/image18.tmp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0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52302" y="1275695"/>
            <a:ext cx="2802859" cy="105283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lnSpc>
                <a:spcPts val="1952"/>
              </a:lnSpc>
              <a:spcBef>
                <a:spcPts val="110"/>
              </a:spcBef>
            </a:pPr>
            <a:r>
              <a:rPr sz="17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17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1700" b="1" dirty="0">
              <a:latin typeface="Arial"/>
              <a:cs typeface="Arial"/>
            </a:endParaRPr>
          </a:p>
          <a:p>
            <a:pPr marL="18386" algn="ctr">
              <a:lnSpc>
                <a:spcPts val="1952"/>
              </a:lnSpc>
              <a:spcBef>
                <a:spcPts val="110"/>
              </a:spcBef>
            </a:pPr>
            <a:r>
              <a:rPr lang="en-US" sz="1600" b="1" dirty="0" smtClean="0">
                <a:solidFill>
                  <a:srgbClr val="6600CC"/>
                </a:solidFill>
                <a:latin typeface="Arial"/>
                <a:cs typeface="Arial"/>
              </a:rPr>
              <a:t>MUSTAHKAMLASH. MATN VA LUG‘AT USTIDA ISHLASH</a:t>
            </a:r>
            <a:endParaRPr sz="2400" b="1" dirty="0">
              <a:solidFill>
                <a:srgbClr val="6600CC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43421" y="131702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43421" y="2164459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9" y="248656"/>
            <a:ext cx="173101" cy="354560"/>
          </a:xfrm>
          <a:prstGeom prst="rect">
            <a:avLst/>
          </a:prstGeom>
        </p:spPr>
        <p:txBody>
          <a:bodyPr vert="horz" wrap="square" lIns="0" tIns="1585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64206" y="541152"/>
            <a:ext cx="373981" cy="21221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xmlns="" id="{BC8F1164-A289-48D4-AEC4-40658F674A49}"/>
              </a:ext>
            </a:extLst>
          </p:cNvPr>
          <p:cNvSpPr/>
          <p:nvPr/>
        </p:nvSpPr>
        <p:spPr>
          <a:xfrm>
            <a:off x="351126" y="354808"/>
            <a:ext cx="127505" cy="19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xmlns="" id="{49FE2CF4-A9A0-4140-9251-96D8BF915208}"/>
              </a:ext>
            </a:extLst>
          </p:cNvPr>
          <p:cNvSpPr/>
          <p:nvPr/>
        </p:nvSpPr>
        <p:spPr>
          <a:xfrm>
            <a:off x="505955" y="318381"/>
            <a:ext cx="127504" cy="22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3">
            <a:extLst>
              <a:ext uri="{FF2B5EF4-FFF2-40B4-BE49-F238E27FC236}">
                <a16:creationId xmlns:a16="http://schemas.microsoft.com/office/drawing/2014/main" xmlns="" id="{49DFBA1F-0A76-4DB2-9FAB-483643A8F5FB}"/>
              </a:ext>
            </a:extLst>
          </p:cNvPr>
          <p:cNvSpPr/>
          <p:nvPr/>
        </p:nvSpPr>
        <p:spPr>
          <a:xfrm>
            <a:off x="660784" y="391241"/>
            <a:ext cx="127505" cy="154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4">
            <a:extLst>
              <a:ext uri="{FF2B5EF4-FFF2-40B4-BE49-F238E27FC236}">
                <a16:creationId xmlns:a16="http://schemas.microsoft.com/office/drawing/2014/main" xmlns="" id="{DFED3FC3-45FA-499E-8D0C-D4F351190BAC}"/>
              </a:ext>
            </a:extLst>
          </p:cNvPr>
          <p:cNvSpPr/>
          <p:nvPr/>
        </p:nvSpPr>
        <p:spPr>
          <a:xfrm>
            <a:off x="469524" y="573392"/>
            <a:ext cx="245902" cy="163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27" y="1043980"/>
            <a:ext cx="1692906" cy="21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"/>
          <p:cNvSpPr txBox="1"/>
          <p:nvPr/>
        </p:nvSpPr>
        <p:spPr>
          <a:xfrm>
            <a:off x="467457" y="2357544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2" grpId="0"/>
      <p:bldP spid="23" grpId="0"/>
      <p:bldP spid="18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71872"/>
            <a:ext cx="5436604" cy="386260"/>
          </a:xfrm>
        </p:spPr>
        <p:txBody>
          <a:bodyPr>
            <a:noAutofit/>
          </a:bodyPr>
          <a:lstStyle/>
          <a:p>
            <a:r>
              <a:rPr lang="en-US" sz="2000" dirty="0" smtClean="0"/>
              <a:t>2-topshiriq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22966349"/>
              </p:ext>
            </p:extLst>
          </p:nvPr>
        </p:nvGraphicFramePr>
        <p:xfrm>
          <a:off x="287437" y="591330"/>
          <a:ext cx="4428491" cy="232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40" y="791952"/>
            <a:ext cx="714557" cy="591664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48" y="1528824"/>
            <a:ext cx="772339" cy="742834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61" y="2306260"/>
            <a:ext cx="665792" cy="7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56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71872"/>
            <a:ext cx="5436604" cy="386260"/>
          </a:xfrm>
        </p:spPr>
        <p:txBody>
          <a:bodyPr>
            <a:noAutofit/>
          </a:bodyPr>
          <a:lstStyle/>
          <a:p>
            <a:r>
              <a:rPr lang="en-US" sz="2000" dirty="0" smtClean="0"/>
              <a:t>2-topshiriq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1032304"/>
              </p:ext>
            </p:extLst>
          </p:nvPr>
        </p:nvGraphicFramePr>
        <p:xfrm>
          <a:off x="287437" y="591330"/>
          <a:ext cx="4428491" cy="232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40" y="791952"/>
            <a:ext cx="714557" cy="591664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48" y="1528824"/>
            <a:ext cx="772339" cy="742834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61" y="2306260"/>
            <a:ext cx="665792" cy="7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71872"/>
            <a:ext cx="5436604" cy="386260"/>
          </a:xfrm>
        </p:spPr>
        <p:txBody>
          <a:bodyPr>
            <a:noAutofit/>
          </a:bodyPr>
          <a:lstStyle/>
          <a:p>
            <a:r>
              <a:rPr lang="en-US" sz="2000" dirty="0" smtClean="0"/>
              <a:t>2-topshiriq</a:t>
            </a:r>
            <a:endParaRPr lang="ru-RU" sz="20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55735272"/>
              </p:ext>
            </p:extLst>
          </p:nvPr>
        </p:nvGraphicFramePr>
        <p:xfrm>
          <a:off x="1583581" y="618414"/>
          <a:ext cx="2808312" cy="244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8" y="791952"/>
            <a:ext cx="1232137" cy="176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67" y="801187"/>
            <a:ext cx="1080359" cy="19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6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3-topshiriq 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9425" y="647936"/>
            <a:ext cx="54006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600" i="1" dirty="0" err="1">
                <a:solidFill>
                  <a:schemeClr val="bg1"/>
                </a:solidFill>
              </a:rPr>
              <a:t>Gaplarni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ko‘chiring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err="1">
                <a:solidFill>
                  <a:schemeClr val="bg1"/>
                </a:solidFill>
              </a:rPr>
              <a:t>tuzilishiga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ko‘ra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turlarini</a:t>
            </a:r>
            <a:r>
              <a:rPr lang="en-US" sz="1600" i="1" dirty="0">
                <a:solidFill>
                  <a:schemeClr val="bg1"/>
                </a:solidFill>
              </a:rPr>
              <a:t/>
            </a:r>
            <a:br>
              <a:rPr lang="en-US" sz="1600" i="1" dirty="0">
                <a:solidFill>
                  <a:schemeClr val="bg1"/>
                </a:solidFill>
              </a:rPr>
            </a:br>
            <a:r>
              <a:rPr lang="en-US" sz="1600" i="1" dirty="0" err="1">
                <a:solidFill>
                  <a:schemeClr val="bg1"/>
                </a:solidFill>
              </a:rPr>
              <a:t>aniqlang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err="1">
                <a:solidFill>
                  <a:schemeClr val="bg1"/>
                </a:solidFill>
              </a:rPr>
              <a:t>sodda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gaplarni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bog‘lovchi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vositalarni</a:t>
            </a:r>
            <a:r>
              <a:rPr lang="en-US" sz="1600" i="1" dirty="0">
                <a:solidFill>
                  <a:schemeClr val="bg1"/>
                </a:solidFill>
              </a:rPr>
              <a:t> toping. </a:t>
            </a:r>
            <a:r>
              <a:rPr lang="en-US" sz="1600" i="1" dirty="0" err="1">
                <a:solidFill>
                  <a:schemeClr val="bg1"/>
                </a:solidFill>
              </a:rPr>
              <a:t>Gaplarda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ilgari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surilgan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g‘oya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to‘g‘risida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bahslashing</a:t>
            </a:r>
            <a:r>
              <a:rPr lang="en-US" sz="1600" i="1" dirty="0">
                <a:solidFill>
                  <a:schemeClr val="bg1"/>
                </a:solidFill>
              </a:rPr>
              <a:t>.</a:t>
            </a:r>
            <a:br>
              <a:rPr lang="en-US" sz="1600" i="1" dirty="0">
                <a:solidFill>
                  <a:schemeClr val="bg1"/>
                </a:solidFill>
              </a:rPr>
            </a:b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32" y="1825444"/>
            <a:ext cx="539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bg1"/>
                </a:solidFill>
              </a:rPr>
              <a:t>Hayot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bo‘lmasa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boshqa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biror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narsa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bo‘lmaydi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i="1" dirty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Fitrat</a:t>
            </a:r>
            <a:r>
              <a:rPr lang="en-US" sz="1600" i="1" dirty="0" smtClean="0">
                <a:solidFill>
                  <a:schemeClr val="bg1"/>
                </a:solidFill>
              </a:rPr>
              <a:t>)</a:t>
            </a:r>
          </a:p>
          <a:p>
            <a:endParaRPr lang="en-US" sz="1600" i="1" dirty="0" smtClean="0">
              <a:solidFill>
                <a:schemeClr val="bg1"/>
              </a:solidFill>
            </a:endParaRPr>
          </a:p>
          <a:p>
            <a:r>
              <a:rPr lang="en-US" sz="1600" b="1" i="1" dirty="0" smtClean="0">
                <a:solidFill>
                  <a:schemeClr val="bg1"/>
                </a:solidFill>
              </a:rPr>
              <a:t>( </a:t>
            </a:r>
            <a:r>
              <a:rPr lang="en-US" sz="1600" b="1" i="1" dirty="0" err="1" smtClean="0">
                <a:solidFill>
                  <a:schemeClr val="bg1"/>
                </a:solidFill>
              </a:rPr>
              <a:t>Ergashgan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qo‘shma</a:t>
            </a:r>
            <a:r>
              <a:rPr lang="en-US" sz="1600" b="1" i="1" dirty="0" smtClean="0">
                <a:solidFill>
                  <a:schemeClr val="bg1"/>
                </a:solidFill>
              </a:rPr>
              <a:t> gap; -</a:t>
            </a:r>
            <a:r>
              <a:rPr lang="en-US" sz="1600" b="1" i="1" dirty="0" err="1" smtClean="0">
                <a:solidFill>
                  <a:schemeClr val="bg1"/>
                </a:solidFill>
              </a:rPr>
              <a:t>sa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shart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mayli</a:t>
            </a:r>
            <a:r>
              <a:rPr lang="en-US" sz="1600" b="1" i="1" dirty="0" smtClean="0">
                <a:solidFill>
                  <a:schemeClr val="bg1"/>
                </a:solidFill>
              </a:rPr>
              <a:t>)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29" y="95587"/>
            <a:ext cx="52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LUG‘AT BILAN ISHLASH</a:t>
            </a:r>
            <a:endParaRPr lang="ru-RU" sz="18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6770337"/>
              </p:ext>
            </p:extLst>
          </p:nvPr>
        </p:nvGraphicFramePr>
        <p:xfrm>
          <a:off x="863501" y="971972"/>
          <a:ext cx="4224073" cy="205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425" y="503920"/>
            <a:ext cx="543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4-topshiriq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Quyidagi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so‘zlarning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izohini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lug‘at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daftaringizga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n-N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ko‘chiring </a:t>
            </a:r>
            <a:r>
              <a:rPr lang="nn-N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 ular ishtirokida gaplar tuzing</a:t>
            </a:r>
            <a:r>
              <a:rPr lang="nn-N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nn-NO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4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29" y="95587"/>
            <a:ext cx="52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IZTIROB</a:t>
            </a:r>
            <a:endParaRPr lang="ru-RU" sz="1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5412178"/>
              </p:ext>
            </p:extLst>
          </p:nvPr>
        </p:nvGraphicFramePr>
        <p:xfrm>
          <a:off x="107418" y="536452"/>
          <a:ext cx="3060339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09" y="703785"/>
            <a:ext cx="1224136" cy="111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53" y="1115988"/>
            <a:ext cx="1334484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68" y="1908076"/>
            <a:ext cx="1320254" cy="118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6931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29" y="95587"/>
            <a:ext cx="52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IZTIROB</a:t>
            </a:r>
            <a:endParaRPr lang="ru-RU" sz="1800" b="1" dirty="0"/>
          </a:p>
        </p:txBody>
      </p:sp>
      <p:sp>
        <p:nvSpPr>
          <p:cNvPr id="5" name="Куб 4"/>
          <p:cNvSpPr/>
          <p:nvPr/>
        </p:nvSpPr>
        <p:spPr>
          <a:xfrm>
            <a:off x="1979625" y="683940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</a:t>
            </a:r>
            <a:endParaRPr lang="ru-RU" sz="1600" b="1" dirty="0"/>
          </a:p>
        </p:txBody>
      </p:sp>
      <p:sp>
        <p:nvSpPr>
          <p:cNvPr id="17" name="Куб 16"/>
          <p:cNvSpPr/>
          <p:nvPr/>
        </p:nvSpPr>
        <p:spPr>
          <a:xfrm>
            <a:off x="2354762" y="1007976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Z</a:t>
            </a:r>
            <a:endParaRPr lang="ru-RU" sz="1600" b="1" dirty="0"/>
          </a:p>
        </p:txBody>
      </p:sp>
      <p:sp>
        <p:nvSpPr>
          <p:cNvPr id="18" name="Куб 17"/>
          <p:cNvSpPr/>
          <p:nvPr/>
        </p:nvSpPr>
        <p:spPr>
          <a:xfrm>
            <a:off x="2678798" y="1332012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</a:t>
            </a:r>
            <a:endParaRPr lang="ru-RU" sz="1600" b="1" dirty="0"/>
          </a:p>
        </p:txBody>
      </p:sp>
      <p:sp>
        <p:nvSpPr>
          <p:cNvPr id="19" name="Куб 18"/>
          <p:cNvSpPr/>
          <p:nvPr/>
        </p:nvSpPr>
        <p:spPr>
          <a:xfrm>
            <a:off x="3038838" y="1656048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</a:t>
            </a:r>
            <a:endParaRPr lang="ru-RU" sz="1600" b="1" dirty="0"/>
          </a:p>
        </p:txBody>
      </p:sp>
      <p:sp>
        <p:nvSpPr>
          <p:cNvPr id="20" name="Куб 19"/>
          <p:cNvSpPr/>
          <p:nvPr/>
        </p:nvSpPr>
        <p:spPr>
          <a:xfrm>
            <a:off x="3398878" y="1980084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</a:t>
            </a:r>
            <a:endParaRPr lang="ru-RU" sz="1600" b="1" dirty="0"/>
          </a:p>
        </p:txBody>
      </p:sp>
      <p:sp>
        <p:nvSpPr>
          <p:cNvPr id="21" name="Куб 20"/>
          <p:cNvSpPr/>
          <p:nvPr/>
        </p:nvSpPr>
        <p:spPr>
          <a:xfrm>
            <a:off x="3758918" y="2304120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</a:t>
            </a:r>
            <a:endParaRPr lang="ru-RU" sz="1600" b="1" dirty="0"/>
          </a:p>
        </p:txBody>
      </p:sp>
      <p:sp>
        <p:nvSpPr>
          <p:cNvPr id="22" name="Куб 21"/>
          <p:cNvSpPr/>
          <p:nvPr/>
        </p:nvSpPr>
        <p:spPr>
          <a:xfrm>
            <a:off x="4118958" y="2628156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</a:t>
            </a:r>
            <a:endParaRPr lang="ru-RU" sz="1600" b="1" dirty="0"/>
          </a:p>
        </p:txBody>
      </p:sp>
      <p:sp>
        <p:nvSpPr>
          <p:cNvPr id="23" name="Куб 22"/>
          <p:cNvSpPr/>
          <p:nvPr/>
        </p:nvSpPr>
        <p:spPr>
          <a:xfrm>
            <a:off x="1619585" y="68394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4" name="Куб 23"/>
          <p:cNvSpPr/>
          <p:nvPr/>
        </p:nvSpPr>
        <p:spPr>
          <a:xfrm>
            <a:off x="1259545" y="68394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</a:t>
            </a:r>
            <a:endParaRPr lang="ru-RU" sz="1600" b="1" dirty="0"/>
          </a:p>
        </p:txBody>
      </p:sp>
      <p:sp>
        <p:nvSpPr>
          <p:cNvPr id="27" name="Куб 26"/>
          <p:cNvSpPr/>
          <p:nvPr/>
        </p:nvSpPr>
        <p:spPr>
          <a:xfrm>
            <a:off x="2339665" y="68394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8" name="Куб 27"/>
          <p:cNvSpPr/>
          <p:nvPr/>
        </p:nvSpPr>
        <p:spPr>
          <a:xfrm>
            <a:off x="2699705" y="68394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9" name="Куб 28"/>
          <p:cNvSpPr/>
          <p:nvPr/>
        </p:nvSpPr>
        <p:spPr>
          <a:xfrm>
            <a:off x="3059745" y="68394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30" name="Куб 29"/>
          <p:cNvSpPr/>
          <p:nvPr/>
        </p:nvSpPr>
        <p:spPr>
          <a:xfrm>
            <a:off x="2714802" y="9978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31" name="Куб 30"/>
          <p:cNvSpPr/>
          <p:nvPr/>
        </p:nvSpPr>
        <p:spPr>
          <a:xfrm>
            <a:off x="3059745" y="9978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32" name="Куб 31"/>
          <p:cNvSpPr/>
          <p:nvPr/>
        </p:nvSpPr>
        <p:spPr>
          <a:xfrm>
            <a:off x="3419785" y="9978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33" name="Куб 32"/>
          <p:cNvSpPr/>
          <p:nvPr/>
        </p:nvSpPr>
        <p:spPr>
          <a:xfrm>
            <a:off x="3779825" y="100437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34" name="Куб 33"/>
          <p:cNvSpPr/>
          <p:nvPr/>
        </p:nvSpPr>
        <p:spPr>
          <a:xfrm>
            <a:off x="4139865" y="1007976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</a:t>
            </a:r>
            <a:endParaRPr lang="ru-RU" sz="1600" b="1" dirty="0"/>
          </a:p>
        </p:txBody>
      </p:sp>
      <p:sp>
        <p:nvSpPr>
          <p:cNvPr id="35" name="Куб 34"/>
          <p:cNvSpPr/>
          <p:nvPr/>
        </p:nvSpPr>
        <p:spPr>
          <a:xfrm>
            <a:off x="3758918" y="2628156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36" name="Куб 35"/>
          <p:cNvSpPr/>
          <p:nvPr/>
        </p:nvSpPr>
        <p:spPr>
          <a:xfrm>
            <a:off x="3398878" y="2628156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J</a:t>
            </a:r>
            <a:endParaRPr lang="ru-RU" sz="1600" b="1" dirty="0"/>
          </a:p>
        </p:txBody>
      </p:sp>
      <p:sp>
        <p:nvSpPr>
          <p:cNvPr id="37" name="Куб 36"/>
          <p:cNvSpPr/>
          <p:nvPr/>
        </p:nvSpPr>
        <p:spPr>
          <a:xfrm>
            <a:off x="4463901" y="2628156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38" name="Куб 37"/>
          <p:cNvSpPr/>
          <p:nvPr/>
        </p:nvSpPr>
        <p:spPr>
          <a:xfrm>
            <a:off x="3398878" y="230412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39" name="Куб 38"/>
          <p:cNvSpPr/>
          <p:nvPr/>
        </p:nvSpPr>
        <p:spPr>
          <a:xfrm>
            <a:off x="3038838" y="230412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0" name="Куб 39"/>
          <p:cNvSpPr/>
          <p:nvPr/>
        </p:nvSpPr>
        <p:spPr>
          <a:xfrm>
            <a:off x="2678798" y="230412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J</a:t>
            </a:r>
            <a:endParaRPr lang="ru-RU" sz="1600" b="1" dirty="0"/>
          </a:p>
        </p:txBody>
      </p:sp>
      <p:sp>
        <p:nvSpPr>
          <p:cNvPr id="41" name="Куб 40"/>
          <p:cNvSpPr/>
          <p:nvPr/>
        </p:nvSpPr>
        <p:spPr>
          <a:xfrm>
            <a:off x="3038838" y="1980084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2" name="Куб 41"/>
          <p:cNvSpPr/>
          <p:nvPr/>
        </p:nvSpPr>
        <p:spPr>
          <a:xfrm>
            <a:off x="2678798" y="1980084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3" name="Куб 42"/>
          <p:cNvSpPr/>
          <p:nvPr/>
        </p:nvSpPr>
        <p:spPr>
          <a:xfrm>
            <a:off x="2318758" y="1980084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</a:t>
            </a:r>
            <a:endParaRPr lang="ru-RU" sz="1600" b="1" dirty="0"/>
          </a:p>
        </p:txBody>
      </p:sp>
      <p:sp>
        <p:nvSpPr>
          <p:cNvPr id="44" name="Куб 43"/>
          <p:cNvSpPr/>
          <p:nvPr/>
        </p:nvSpPr>
        <p:spPr>
          <a:xfrm>
            <a:off x="2303661" y="13320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5" name="Куб 44"/>
          <p:cNvSpPr/>
          <p:nvPr/>
        </p:nvSpPr>
        <p:spPr>
          <a:xfrm>
            <a:off x="1922714" y="13320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6" name="Куб 45"/>
          <p:cNvSpPr/>
          <p:nvPr/>
        </p:nvSpPr>
        <p:spPr>
          <a:xfrm>
            <a:off x="1547577" y="13320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7" name="Куб 46"/>
          <p:cNvSpPr/>
          <p:nvPr/>
        </p:nvSpPr>
        <p:spPr>
          <a:xfrm>
            <a:off x="1166630" y="13320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8" name="Куб 47"/>
          <p:cNvSpPr/>
          <p:nvPr/>
        </p:nvSpPr>
        <p:spPr>
          <a:xfrm>
            <a:off x="791493" y="13320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U</a:t>
            </a:r>
            <a:endParaRPr lang="ru-RU" sz="1600" b="1" dirty="0"/>
          </a:p>
        </p:txBody>
      </p:sp>
      <p:sp>
        <p:nvSpPr>
          <p:cNvPr id="51" name="Куб 50"/>
          <p:cNvSpPr/>
          <p:nvPr/>
        </p:nvSpPr>
        <p:spPr>
          <a:xfrm>
            <a:off x="2663701" y="1656048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52" name="Куб 51"/>
          <p:cNvSpPr/>
          <p:nvPr/>
        </p:nvSpPr>
        <p:spPr>
          <a:xfrm>
            <a:off x="3419785" y="1656048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53" name="Куб 52"/>
          <p:cNvSpPr/>
          <p:nvPr/>
        </p:nvSpPr>
        <p:spPr>
          <a:xfrm>
            <a:off x="3779825" y="1656048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54" name="Куб 53"/>
          <p:cNvSpPr/>
          <p:nvPr/>
        </p:nvSpPr>
        <p:spPr>
          <a:xfrm>
            <a:off x="4139865" y="1656048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22438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29" y="95587"/>
            <a:ext cx="52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IZTIROB</a:t>
            </a:r>
            <a:endParaRPr lang="ru-RU" sz="1800" b="1" dirty="0"/>
          </a:p>
        </p:txBody>
      </p:sp>
      <p:sp>
        <p:nvSpPr>
          <p:cNvPr id="5" name="Куб 4"/>
          <p:cNvSpPr/>
          <p:nvPr/>
        </p:nvSpPr>
        <p:spPr>
          <a:xfrm>
            <a:off x="1979625" y="683940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</a:t>
            </a:r>
            <a:endParaRPr lang="ru-RU" sz="1600" b="1" dirty="0"/>
          </a:p>
        </p:txBody>
      </p:sp>
      <p:sp>
        <p:nvSpPr>
          <p:cNvPr id="17" name="Куб 16"/>
          <p:cNvSpPr/>
          <p:nvPr/>
        </p:nvSpPr>
        <p:spPr>
          <a:xfrm>
            <a:off x="2354762" y="1007976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Z</a:t>
            </a:r>
            <a:endParaRPr lang="ru-RU" sz="1600" b="1" dirty="0"/>
          </a:p>
        </p:txBody>
      </p:sp>
      <p:sp>
        <p:nvSpPr>
          <p:cNvPr id="18" name="Куб 17"/>
          <p:cNvSpPr/>
          <p:nvPr/>
        </p:nvSpPr>
        <p:spPr>
          <a:xfrm>
            <a:off x="2678798" y="1332012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</a:t>
            </a:r>
            <a:endParaRPr lang="ru-RU" sz="1600" b="1" dirty="0"/>
          </a:p>
        </p:txBody>
      </p:sp>
      <p:sp>
        <p:nvSpPr>
          <p:cNvPr id="19" name="Куб 18"/>
          <p:cNvSpPr/>
          <p:nvPr/>
        </p:nvSpPr>
        <p:spPr>
          <a:xfrm>
            <a:off x="3038838" y="1656048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</a:t>
            </a:r>
            <a:endParaRPr lang="ru-RU" sz="1600" b="1" dirty="0"/>
          </a:p>
        </p:txBody>
      </p:sp>
      <p:sp>
        <p:nvSpPr>
          <p:cNvPr id="20" name="Куб 19"/>
          <p:cNvSpPr/>
          <p:nvPr/>
        </p:nvSpPr>
        <p:spPr>
          <a:xfrm>
            <a:off x="3398878" y="1980084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</a:t>
            </a:r>
            <a:endParaRPr lang="ru-RU" sz="1600" b="1" dirty="0"/>
          </a:p>
        </p:txBody>
      </p:sp>
      <p:sp>
        <p:nvSpPr>
          <p:cNvPr id="21" name="Куб 20"/>
          <p:cNvSpPr/>
          <p:nvPr/>
        </p:nvSpPr>
        <p:spPr>
          <a:xfrm>
            <a:off x="3758918" y="2304120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</a:t>
            </a:r>
            <a:endParaRPr lang="ru-RU" sz="1600" b="1" dirty="0"/>
          </a:p>
        </p:txBody>
      </p:sp>
      <p:sp>
        <p:nvSpPr>
          <p:cNvPr id="22" name="Куб 21"/>
          <p:cNvSpPr/>
          <p:nvPr/>
        </p:nvSpPr>
        <p:spPr>
          <a:xfrm>
            <a:off x="4118958" y="2628156"/>
            <a:ext cx="344943" cy="288032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</a:t>
            </a:r>
            <a:endParaRPr lang="ru-RU" sz="1600" b="1" dirty="0"/>
          </a:p>
        </p:txBody>
      </p:sp>
      <p:sp>
        <p:nvSpPr>
          <p:cNvPr id="23" name="Куб 22"/>
          <p:cNvSpPr/>
          <p:nvPr/>
        </p:nvSpPr>
        <p:spPr>
          <a:xfrm>
            <a:off x="1619585" y="68394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Z</a:t>
            </a:r>
            <a:endParaRPr lang="ru-RU" sz="1600" b="1" dirty="0"/>
          </a:p>
        </p:txBody>
      </p:sp>
      <p:sp>
        <p:nvSpPr>
          <p:cNvPr id="24" name="Куб 23"/>
          <p:cNvSpPr/>
          <p:nvPr/>
        </p:nvSpPr>
        <p:spPr>
          <a:xfrm>
            <a:off x="1259545" y="68394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</a:t>
            </a:r>
            <a:endParaRPr lang="ru-RU" sz="1600" b="1" dirty="0"/>
          </a:p>
        </p:txBody>
      </p:sp>
      <p:sp>
        <p:nvSpPr>
          <p:cNvPr id="27" name="Куб 26"/>
          <p:cNvSpPr/>
          <p:nvPr/>
        </p:nvSpPr>
        <p:spPr>
          <a:xfrm>
            <a:off x="2339665" y="68394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Y</a:t>
            </a:r>
            <a:endParaRPr lang="ru-RU" sz="1600" b="1" dirty="0"/>
          </a:p>
        </p:txBody>
      </p:sp>
      <p:sp>
        <p:nvSpPr>
          <p:cNvPr id="28" name="Куб 27"/>
          <p:cNvSpPr/>
          <p:nvPr/>
        </p:nvSpPr>
        <p:spPr>
          <a:xfrm>
            <a:off x="2699705" y="68394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</a:t>
            </a:r>
            <a:endParaRPr lang="ru-RU" sz="1600" b="1" dirty="0"/>
          </a:p>
        </p:txBody>
      </p:sp>
      <p:sp>
        <p:nvSpPr>
          <p:cNvPr id="29" name="Куб 28"/>
          <p:cNvSpPr/>
          <p:nvPr/>
        </p:nvSpPr>
        <p:spPr>
          <a:xfrm>
            <a:off x="3059745" y="68394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</a:t>
            </a:r>
            <a:endParaRPr lang="ru-RU" sz="1600" b="1" dirty="0"/>
          </a:p>
        </p:txBody>
      </p:sp>
      <p:sp>
        <p:nvSpPr>
          <p:cNvPr id="30" name="Куб 29"/>
          <p:cNvSpPr/>
          <p:nvPr/>
        </p:nvSpPr>
        <p:spPr>
          <a:xfrm>
            <a:off x="2714802" y="9978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</a:t>
            </a:r>
            <a:endParaRPr lang="ru-RU" sz="1600" b="1" dirty="0"/>
          </a:p>
        </p:txBody>
      </p:sp>
      <p:sp>
        <p:nvSpPr>
          <p:cNvPr id="31" name="Куб 30"/>
          <p:cNvSpPr/>
          <p:nvPr/>
        </p:nvSpPr>
        <p:spPr>
          <a:xfrm>
            <a:off x="3059745" y="9978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</a:t>
            </a:r>
            <a:endParaRPr lang="ru-RU" sz="1600" b="1" dirty="0"/>
          </a:p>
        </p:txBody>
      </p:sp>
      <p:sp>
        <p:nvSpPr>
          <p:cNvPr id="32" name="Куб 31"/>
          <p:cNvSpPr/>
          <p:nvPr/>
        </p:nvSpPr>
        <p:spPr>
          <a:xfrm>
            <a:off x="3419785" y="9978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</a:t>
            </a:r>
            <a:endParaRPr lang="ru-RU" sz="1600" b="1" dirty="0"/>
          </a:p>
        </p:txBody>
      </p:sp>
      <p:sp>
        <p:nvSpPr>
          <p:cNvPr id="33" name="Куб 32"/>
          <p:cNvSpPr/>
          <p:nvPr/>
        </p:nvSpPr>
        <p:spPr>
          <a:xfrm>
            <a:off x="3779825" y="100437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</a:t>
            </a:r>
            <a:endParaRPr lang="ru-RU" sz="1600" b="1" dirty="0"/>
          </a:p>
        </p:txBody>
      </p:sp>
      <p:sp>
        <p:nvSpPr>
          <p:cNvPr id="34" name="Куб 33"/>
          <p:cNvSpPr/>
          <p:nvPr/>
        </p:nvSpPr>
        <p:spPr>
          <a:xfrm>
            <a:off x="4139865" y="1007976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</a:t>
            </a:r>
            <a:endParaRPr lang="ru-RU" sz="1600" b="1" dirty="0"/>
          </a:p>
        </p:txBody>
      </p:sp>
      <p:sp>
        <p:nvSpPr>
          <p:cNvPr id="35" name="Куб 34"/>
          <p:cNvSpPr/>
          <p:nvPr/>
        </p:nvSpPr>
        <p:spPr>
          <a:xfrm>
            <a:off x="3758918" y="2628156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</a:t>
            </a:r>
            <a:endParaRPr lang="ru-RU" sz="1600" b="1" dirty="0"/>
          </a:p>
        </p:txBody>
      </p:sp>
      <p:sp>
        <p:nvSpPr>
          <p:cNvPr id="36" name="Куб 35"/>
          <p:cNvSpPr/>
          <p:nvPr/>
        </p:nvSpPr>
        <p:spPr>
          <a:xfrm>
            <a:off x="3398878" y="2628156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J</a:t>
            </a:r>
            <a:endParaRPr lang="ru-RU" sz="1600" b="1" dirty="0"/>
          </a:p>
        </p:txBody>
      </p:sp>
      <p:sp>
        <p:nvSpPr>
          <p:cNvPr id="37" name="Куб 36"/>
          <p:cNvSpPr/>
          <p:nvPr/>
        </p:nvSpPr>
        <p:spPr>
          <a:xfrm>
            <a:off x="4463901" y="2628156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</a:t>
            </a:r>
            <a:endParaRPr lang="ru-RU" sz="1600" b="1" dirty="0"/>
          </a:p>
        </p:txBody>
      </p:sp>
      <p:sp>
        <p:nvSpPr>
          <p:cNvPr id="38" name="Куб 37"/>
          <p:cNvSpPr/>
          <p:nvPr/>
        </p:nvSpPr>
        <p:spPr>
          <a:xfrm>
            <a:off x="3398878" y="230412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</a:t>
            </a:r>
            <a:endParaRPr lang="ru-RU" sz="1600" b="1" dirty="0"/>
          </a:p>
        </p:txBody>
      </p:sp>
      <p:sp>
        <p:nvSpPr>
          <p:cNvPr id="39" name="Куб 38"/>
          <p:cNvSpPr/>
          <p:nvPr/>
        </p:nvSpPr>
        <p:spPr>
          <a:xfrm>
            <a:off x="3038838" y="230412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</a:t>
            </a:r>
            <a:endParaRPr lang="ru-RU" sz="1600" b="1" dirty="0"/>
          </a:p>
        </p:txBody>
      </p:sp>
      <p:sp>
        <p:nvSpPr>
          <p:cNvPr id="40" name="Куб 39"/>
          <p:cNvSpPr/>
          <p:nvPr/>
        </p:nvSpPr>
        <p:spPr>
          <a:xfrm>
            <a:off x="2678798" y="2304120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J</a:t>
            </a:r>
            <a:endParaRPr lang="ru-RU" sz="1600" b="1" dirty="0"/>
          </a:p>
        </p:txBody>
      </p:sp>
      <p:sp>
        <p:nvSpPr>
          <p:cNvPr id="41" name="Куб 40"/>
          <p:cNvSpPr/>
          <p:nvPr/>
        </p:nvSpPr>
        <p:spPr>
          <a:xfrm>
            <a:off x="3038838" y="1980084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</a:t>
            </a:r>
            <a:endParaRPr lang="ru-RU" sz="1600" b="1" dirty="0"/>
          </a:p>
        </p:txBody>
      </p:sp>
      <p:sp>
        <p:nvSpPr>
          <p:cNvPr id="42" name="Куб 41"/>
          <p:cNvSpPr/>
          <p:nvPr/>
        </p:nvSpPr>
        <p:spPr>
          <a:xfrm>
            <a:off x="2678798" y="1980084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Z</a:t>
            </a:r>
            <a:endParaRPr lang="ru-RU" sz="1600" b="1" dirty="0"/>
          </a:p>
        </p:txBody>
      </p:sp>
      <p:sp>
        <p:nvSpPr>
          <p:cNvPr id="43" name="Куб 42"/>
          <p:cNvSpPr/>
          <p:nvPr/>
        </p:nvSpPr>
        <p:spPr>
          <a:xfrm>
            <a:off x="2318758" y="1980084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</a:t>
            </a:r>
            <a:endParaRPr lang="ru-RU" sz="1600" b="1" dirty="0"/>
          </a:p>
        </p:txBody>
      </p:sp>
      <p:sp>
        <p:nvSpPr>
          <p:cNvPr id="44" name="Куб 43"/>
          <p:cNvSpPr/>
          <p:nvPr/>
        </p:nvSpPr>
        <p:spPr>
          <a:xfrm>
            <a:off x="2303661" y="13320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</a:t>
            </a:r>
            <a:endParaRPr lang="ru-RU" sz="1600" b="1" dirty="0"/>
          </a:p>
        </p:txBody>
      </p:sp>
      <p:sp>
        <p:nvSpPr>
          <p:cNvPr id="45" name="Куб 44"/>
          <p:cNvSpPr/>
          <p:nvPr/>
        </p:nvSpPr>
        <p:spPr>
          <a:xfrm>
            <a:off x="1922714" y="13320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</a:t>
            </a:r>
            <a:endParaRPr lang="ru-RU" sz="1600" b="1" dirty="0"/>
          </a:p>
        </p:txBody>
      </p:sp>
      <p:sp>
        <p:nvSpPr>
          <p:cNvPr id="46" name="Куб 45"/>
          <p:cNvSpPr/>
          <p:nvPr/>
        </p:nvSpPr>
        <p:spPr>
          <a:xfrm>
            <a:off x="1547577" y="13320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U</a:t>
            </a:r>
            <a:endParaRPr lang="ru-RU" sz="1600" b="1" dirty="0"/>
          </a:p>
        </p:txBody>
      </p:sp>
      <p:sp>
        <p:nvSpPr>
          <p:cNvPr id="47" name="Куб 46"/>
          <p:cNvSpPr/>
          <p:nvPr/>
        </p:nvSpPr>
        <p:spPr>
          <a:xfrm>
            <a:off x="1166630" y="13320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Q</a:t>
            </a:r>
            <a:endParaRPr lang="ru-RU" sz="1600" b="1" dirty="0"/>
          </a:p>
        </p:txBody>
      </p:sp>
      <p:sp>
        <p:nvSpPr>
          <p:cNvPr id="48" name="Куб 47"/>
          <p:cNvSpPr/>
          <p:nvPr/>
        </p:nvSpPr>
        <p:spPr>
          <a:xfrm>
            <a:off x="791493" y="1332012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U</a:t>
            </a:r>
            <a:endParaRPr lang="ru-RU" sz="1600" b="1" dirty="0"/>
          </a:p>
        </p:txBody>
      </p:sp>
      <p:sp>
        <p:nvSpPr>
          <p:cNvPr id="51" name="Куб 50"/>
          <p:cNvSpPr/>
          <p:nvPr/>
        </p:nvSpPr>
        <p:spPr>
          <a:xfrm>
            <a:off x="2663701" y="1656048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</a:t>
            </a:r>
            <a:endParaRPr lang="ru-RU" sz="1600" b="1" dirty="0"/>
          </a:p>
        </p:txBody>
      </p:sp>
      <p:sp>
        <p:nvSpPr>
          <p:cNvPr id="52" name="Куб 51"/>
          <p:cNvSpPr/>
          <p:nvPr/>
        </p:nvSpPr>
        <p:spPr>
          <a:xfrm>
            <a:off x="3419785" y="1656048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</a:t>
            </a:r>
            <a:endParaRPr lang="ru-RU" sz="1600" b="1" dirty="0"/>
          </a:p>
        </p:txBody>
      </p:sp>
      <p:sp>
        <p:nvSpPr>
          <p:cNvPr id="53" name="Куб 52"/>
          <p:cNvSpPr/>
          <p:nvPr/>
        </p:nvSpPr>
        <p:spPr>
          <a:xfrm>
            <a:off x="3779825" y="1656048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</a:t>
            </a:r>
            <a:endParaRPr lang="ru-RU" sz="1600" b="1" dirty="0"/>
          </a:p>
        </p:txBody>
      </p:sp>
      <p:sp>
        <p:nvSpPr>
          <p:cNvPr id="54" name="Куб 53"/>
          <p:cNvSpPr/>
          <p:nvPr/>
        </p:nvSpPr>
        <p:spPr>
          <a:xfrm>
            <a:off x="4139865" y="1656048"/>
            <a:ext cx="344943" cy="288032"/>
          </a:xfrm>
          <a:prstGeom prst="cube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9121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LUTF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00261435"/>
              </p:ext>
            </p:extLst>
          </p:nvPr>
        </p:nvGraphicFramePr>
        <p:xfrm>
          <a:off x="215429" y="647936"/>
          <a:ext cx="414046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3690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IZTIROB</a:t>
            </a:r>
            <a:endParaRPr lang="en-US" sz="2047" dirty="0"/>
          </a:p>
        </p:txBody>
      </p:sp>
      <p:sp>
        <p:nvSpPr>
          <p:cNvPr id="3" name="TextBox 2"/>
          <p:cNvSpPr txBox="1"/>
          <p:nvPr/>
        </p:nvSpPr>
        <p:spPr>
          <a:xfrm>
            <a:off x="143421" y="647936"/>
            <a:ext cx="54366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Og‘ir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o‘ylar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iztirob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idanmi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uyqusizlikdanmi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lanj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turdim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		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S.Siyoyev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Yorug‘lik</a:t>
            </a:r>
            <a:endParaRPr lang="en-US" sz="16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kunlarda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qattiq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iztirob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asabing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buzuq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Shuhrat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Shinelli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yillar</a:t>
            </a:r>
            <a:endParaRPr lang="en-US" sz="16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tanholik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g‘ariblik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yo‘qsizlik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iztirob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kemiradi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Oybek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Tanlangan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asarlar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4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94" y="107876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MUSTAQIL BAJARILGAN TOPSHIRIQNI TEKSHIRISH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421" y="755948"/>
            <a:ext cx="550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39-mashq. </a:t>
            </a:r>
            <a:r>
              <a:rPr lang="en-US" sz="1600" i="1" dirty="0" err="1">
                <a:solidFill>
                  <a:schemeClr val="bg1"/>
                </a:solidFill>
              </a:rPr>
              <a:t>Qo‘shma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gaplardan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foydalanib</a:t>
            </a:r>
            <a:r>
              <a:rPr lang="en-US" sz="1600" i="1" dirty="0">
                <a:solidFill>
                  <a:schemeClr val="bg1"/>
                </a:solidFill>
              </a:rPr>
              <a:t>, “</a:t>
            </a:r>
            <a:r>
              <a:rPr lang="en-US" sz="1600" i="1" dirty="0" err="1">
                <a:solidFill>
                  <a:schemeClr val="bg1"/>
                </a:solidFill>
              </a:rPr>
              <a:t>Hashar</a:t>
            </a:r>
            <a:r>
              <a:rPr lang="en-US" sz="1600" i="1" dirty="0">
                <a:solidFill>
                  <a:schemeClr val="bg1"/>
                </a:solidFill>
              </a:rPr>
              <a:t>” </a:t>
            </a:r>
            <a:r>
              <a:rPr lang="en-US" sz="1600" i="1" dirty="0" err="1">
                <a:solidFill>
                  <a:schemeClr val="bg1"/>
                </a:solidFill>
              </a:rPr>
              <a:t>mavzusida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insho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yozing</a:t>
            </a:r>
            <a:r>
              <a:rPr lang="en-US" sz="16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5" y="1348437"/>
            <a:ext cx="1632785" cy="148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49" y="1447523"/>
            <a:ext cx="1820642" cy="139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07" y="1497290"/>
            <a:ext cx="1311706" cy="145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8510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IZTIROB</a:t>
            </a:r>
            <a:endParaRPr lang="en-US" sz="2047" dirty="0"/>
          </a:p>
        </p:txBody>
      </p:sp>
      <p:sp>
        <p:nvSpPr>
          <p:cNvPr id="3" name="TextBox 2"/>
          <p:cNvSpPr txBox="1"/>
          <p:nvPr/>
        </p:nvSpPr>
        <p:spPr>
          <a:xfrm>
            <a:off x="359445" y="755948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…</a:t>
            </a:r>
            <a:r>
              <a:rPr lang="en-US" sz="1600" dirty="0" err="1" smtClean="0">
                <a:solidFill>
                  <a:schemeClr val="bg1"/>
                </a:solidFill>
              </a:rPr>
              <a:t>So‘ylang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eshitaman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Vujudim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tilka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Yuragimni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yoqar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o‘tli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iztirob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Ammo </a:t>
            </a:r>
            <a:r>
              <a:rPr lang="en-US" sz="1600" dirty="0" err="1">
                <a:solidFill>
                  <a:schemeClr val="bg1"/>
                </a:solidFill>
              </a:rPr>
              <a:t>ko‘zlarimda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tomchi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yosh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yo‘q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Bag‘rim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o‘yib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Bu kun </a:t>
            </a:r>
            <a:r>
              <a:rPr lang="en-US" sz="1600" dirty="0" err="1">
                <a:solidFill>
                  <a:schemeClr val="bg1"/>
                </a:solidFill>
              </a:rPr>
              <a:t>menga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bermoqda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azob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Sizning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ko‘ksingizni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teshgan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o‘q</a:t>
            </a:r>
            <a:r>
              <a:rPr lang="en-US" sz="16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					</a:t>
            </a:r>
            <a:r>
              <a:rPr lang="en-US" sz="1600" i="1" dirty="0" err="1" smtClean="0">
                <a:solidFill>
                  <a:schemeClr val="bg1"/>
                </a:solidFill>
              </a:rPr>
              <a:t>E.Vohidov</a:t>
            </a:r>
            <a:r>
              <a:rPr lang="en-US" sz="1600" i="1" dirty="0" smtClean="0">
                <a:solidFill>
                  <a:schemeClr val="bg1"/>
                </a:solidFill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</a:rPr>
              <a:t>Nido</a:t>
            </a:r>
            <a:endParaRPr lang="ru-RU" sz="1600" i="1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38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LUTF</a:t>
            </a:r>
            <a:endParaRPr lang="en-US" sz="2047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727597" y="589905"/>
            <a:ext cx="2240013" cy="600502"/>
            <a:chOff x="2061780" y="516975"/>
            <a:chExt cx="1790646" cy="7431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61780" y="516975"/>
              <a:ext cx="1790646" cy="743165"/>
            </a:xfrm>
            <a:prstGeom prst="roundRect">
              <a:avLst/>
            </a:prstGeom>
            <a:solidFill>
              <a:srgbClr val="CC66FF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098058" y="553253"/>
              <a:ext cx="1718090" cy="6706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366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Iltifot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marhamat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oliyjanoblik</a:t>
              </a:r>
              <a:endParaRPr lang="ru-RU" sz="1600" kern="1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7417" y="1260004"/>
            <a:ext cx="5508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Ayollarga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lutf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ehson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qachongacha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Muqimiy</a:t>
            </a:r>
            <a:endParaRPr lang="en-US" sz="16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go‘yo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lutf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-u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iltifotdan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hijolat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chekkanday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zum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qolishdi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O.Yoqubov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Ko‘hna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dunyo</a:t>
            </a:r>
            <a:endParaRPr lang="en-US" sz="16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Nigohing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tashlagil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lutf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aylabon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ey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sho‘xi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beparvo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Uvaysiy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LUTF</a:t>
            </a:r>
            <a:endParaRPr lang="en-US" sz="2047" dirty="0"/>
          </a:p>
        </p:txBody>
      </p:sp>
      <p:sp>
        <p:nvSpPr>
          <p:cNvPr id="4" name="TextBox 3"/>
          <p:cNvSpPr txBox="1"/>
          <p:nvPr/>
        </p:nvSpPr>
        <p:spPr>
          <a:xfrm>
            <a:off x="107417" y="1365111"/>
            <a:ext cx="5508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Yoshlarning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samimiy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chiroyli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lutf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Muqimiyning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zavqini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keltirdi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S.Abdulla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Mavlono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Muqimiy</a:t>
            </a:r>
            <a:endParaRPr lang="en-US" sz="16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Onasining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lutf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aytgan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so‘zlari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Boburning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hujradan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zavqini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oshirdi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P.Qodirov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Yulduzli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tunlar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95549" y="575928"/>
            <a:ext cx="3289934" cy="770240"/>
            <a:chOff x="1368157" y="1440160"/>
            <a:chExt cx="2664338" cy="8097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368157" y="1440160"/>
              <a:ext cx="2664338" cy="809770"/>
            </a:xfrm>
            <a:prstGeom prst="roundRect">
              <a:avLst/>
            </a:prstGeom>
            <a:solidFill>
              <a:srgbClr val="99FF99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407687" y="1479690"/>
              <a:ext cx="2585278" cy="7307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366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So‘z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yoki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gapni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bir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necha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ma’noda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ishlatishga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asoslangan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so‘z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o‘yini</a:t>
              </a:r>
              <a:r>
                <a:rPr lang="en-US" sz="1600" kern="1200" dirty="0" smtClean="0"/>
                <a:t>; </a:t>
              </a:r>
              <a:r>
                <a:rPr lang="en-US" sz="1600" kern="1200" dirty="0" err="1" smtClean="0"/>
                <a:t>qochirim</a:t>
              </a:r>
              <a:endParaRPr lang="ru-RU" sz="1600" kern="1200" dirty="0"/>
            </a:p>
          </p:txBody>
        </p:sp>
      </p:grp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27" y="2354341"/>
            <a:ext cx="802275" cy="777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73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4" y="175279"/>
            <a:ext cx="5694856" cy="228372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MAVZUNI MUSTAHKAMLASH UCHUN SAVOLLAR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2239" y="575928"/>
            <a:ext cx="43557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i="1" dirty="0" err="1" smtClean="0">
                <a:solidFill>
                  <a:schemeClr val="bg1"/>
                </a:solidFill>
              </a:rPr>
              <a:t>Kesimlik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belgisi</a:t>
            </a:r>
            <a:r>
              <a:rPr lang="en-US" sz="1600" b="1" i="1" dirty="0">
                <a:solidFill>
                  <a:schemeClr val="bg1"/>
                </a:solidFill>
              </a:rPr>
              <a:t> deb </a:t>
            </a:r>
            <a:r>
              <a:rPr lang="en-US" sz="1600" b="1" i="1" dirty="0" err="1">
                <a:solidFill>
                  <a:schemeClr val="bg1"/>
                </a:solidFill>
              </a:rPr>
              <a:t>nimaga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aytiladi</a:t>
            </a:r>
            <a:r>
              <a:rPr lang="en-US" sz="1600" b="1" i="1" dirty="0" smtClean="0">
                <a:solidFill>
                  <a:schemeClr val="bg1"/>
                </a:solidFill>
              </a:rPr>
              <a:t>?</a:t>
            </a:r>
          </a:p>
          <a:p>
            <a:endParaRPr lang="en-US" sz="1600" b="1" i="1" dirty="0">
              <a:solidFill>
                <a:schemeClr val="bg1"/>
              </a:solidFill>
            </a:endParaRPr>
          </a:p>
          <a:p>
            <a:r>
              <a:rPr lang="en-US" sz="1600" b="1" i="1" dirty="0">
                <a:solidFill>
                  <a:schemeClr val="bg1"/>
                </a:solidFill>
              </a:rPr>
              <a:t>2. </a:t>
            </a:r>
            <a:r>
              <a:rPr lang="en-US" sz="1600" b="1" i="1" dirty="0" err="1">
                <a:solidFill>
                  <a:schemeClr val="bg1"/>
                </a:solidFill>
              </a:rPr>
              <a:t>Sodda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gaplarning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asosida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nechta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kesim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bo‘ladi</a:t>
            </a:r>
            <a:r>
              <a:rPr lang="en-US" sz="1600" b="1" i="1" dirty="0" smtClean="0">
                <a:solidFill>
                  <a:schemeClr val="bg1"/>
                </a:solidFill>
              </a:rPr>
              <a:t>?</a:t>
            </a:r>
          </a:p>
          <a:p>
            <a:endParaRPr lang="en-US" sz="1600" b="1" i="1" dirty="0">
              <a:solidFill>
                <a:schemeClr val="bg1"/>
              </a:solidFill>
            </a:endParaRPr>
          </a:p>
          <a:p>
            <a:r>
              <a:rPr lang="en-US" sz="1600" b="1" i="1" dirty="0">
                <a:solidFill>
                  <a:schemeClr val="bg1"/>
                </a:solidFill>
              </a:rPr>
              <a:t>3. </a:t>
            </a:r>
            <a:r>
              <a:rPr lang="en-US" sz="1600" b="1" i="1" dirty="0" err="1">
                <a:solidFill>
                  <a:schemeClr val="bg1"/>
                </a:solidFill>
              </a:rPr>
              <a:t>Qo‘shma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gaplar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necha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turli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bo‘ladi</a:t>
            </a:r>
            <a:r>
              <a:rPr lang="en-US" sz="1600" b="1" i="1" dirty="0">
                <a:solidFill>
                  <a:schemeClr val="bg1"/>
                </a:solidFill>
              </a:rPr>
              <a:t>? </a:t>
            </a:r>
            <a:r>
              <a:rPr lang="en-US" sz="1600" b="1" i="1" dirty="0" err="1">
                <a:solidFill>
                  <a:schemeClr val="bg1"/>
                </a:solidFill>
              </a:rPr>
              <a:t>Misollar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keltiring</a:t>
            </a:r>
            <a:r>
              <a:rPr lang="en-US" sz="1600" b="1" i="1" dirty="0" smtClean="0">
                <a:solidFill>
                  <a:schemeClr val="bg1"/>
                </a:solidFill>
              </a:rPr>
              <a:t>.</a:t>
            </a:r>
          </a:p>
          <a:p>
            <a:endParaRPr lang="en-US" sz="1600" b="1" i="1" dirty="0">
              <a:solidFill>
                <a:schemeClr val="bg1"/>
              </a:solidFill>
            </a:endParaRPr>
          </a:p>
          <a:p>
            <a:r>
              <a:rPr lang="en-US" sz="1600" b="1" i="1" dirty="0">
                <a:solidFill>
                  <a:schemeClr val="bg1"/>
                </a:solidFill>
              </a:rPr>
              <a:t>4. </a:t>
            </a:r>
            <a:r>
              <a:rPr lang="en-US" sz="1600" b="1" i="1" dirty="0" err="1">
                <a:solidFill>
                  <a:schemeClr val="bg1"/>
                </a:solidFill>
              </a:rPr>
              <a:t>Sodda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gaplar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bir-biri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bilan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qanday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vositalar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orqali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bog‘lanadi</a:t>
            </a:r>
            <a:r>
              <a:rPr lang="en-US" sz="1600" b="1" i="1" dirty="0">
                <a:solidFill>
                  <a:schemeClr val="bg1"/>
                </a:solidFill>
              </a:rPr>
              <a:t>?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" y="1051947"/>
            <a:ext cx="1087646" cy="152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18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err="1" smtClean="0"/>
              <a:t>Mustaqil</a:t>
            </a:r>
            <a:r>
              <a:rPr lang="en-US" sz="2047" dirty="0" smtClean="0"/>
              <a:t> </a:t>
            </a:r>
            <a:r>
              <a:rPr lang="en-US" sz="2047" dirty="0" err="1" smtClean="0"/>
              <a:t>bajarish</a:t>
            </a:r>
            <a:r>
              <a:rPr lang="en-US" sz="2047" dirty="0" smtClean="0"/>
              <a:t> </a:t>
            </a:r>
            <a:r>
              <a:rPr lang="en-US" sz="2047" dirty="0" err="1" smtClean="0"/>
              <a:t>uchun</a:t>
            </a:r>
            <a:r>
              <a:rPr lang="en-US" sz="2047" dirty="0" smtClean="0"/>
              <a:t> </a:t>
            </a:r>
            <a:r>
              <a:rPr lang="en-US" sz="2047" dirty="0" err="1" smtClean="0"/>
              <a:t>topshiriq</a:t>
            </a:r>
            <a:endParaRPr lang="en-US" sz="2047" dirty="0"/>
          </a:p>
        </p:txBody>
      </p:sp>
      <p:sp>
        <p:nvSpPr>
          <p:cNvPr id="4" name="TextBox 3"/>
          <p:cNvSpPr txBox="1"/>
          <p:nvPr/>
        </p:nvSpPr>
        <p:spPr>
          <a:xfrm>
            <a:off x="75180" y="546727"/>
            <a:ext cx="554649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  6-topshiriq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Gaplarni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davom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ettiring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bog‘lovchi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vositalarni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aniqlab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ularni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izohlang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1. </a:t>
            </a:r>
            <a:r>
              <a:rPr lang="en-US" sz="1600" i="1" dirty="0" err="1">
                <a:solidFill>
                  <a:schemeClr val="bg1"/>
                </a:solidFill>
              </a:rPr>
              <a:t>Kimning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bilimi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sayoz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bo‘lsa</a:t>
            </a:r>
            <a:r>
              <a:rPr lang="en-US" sz="1600" i="1" dirty="0">
                <a:solidFill>
                  <a:schemeClr val="bg1"/>
                </a:solidFill>
              </a:rPr>
              <a:t>...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2. </a:t>
            </a:r>
            <a:r>
              <a:rPr lang="en-US" sz="1600" i="1" dirty="0" err="1">
                <a:solidFill>
                  <a:schemeClr val="bg1"/>
                </a:solidFill>
              </a:rPr>
              <a:t>Qayerda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ahillik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bo‘lmasa</a:t>
            </a:r>
            <a:r>
              <a:rPr lang="en-US" sz="1600" i="1" dirty="0">
                <a:solidFill>
                  <a:schemeClr val="bg1"/>
                </a:solidFill>
              </a:rPr>
              <a:t>...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3. Toki </a:t>
            </a:r>
            <a:r>
              <a:rPr lang="en-US" sz="1600" i="1" dirty="0" err="1">
                <a:solidFill>
                  <a:schemeClr val="bg1"/>
                </a:solidFill>
              </a:rPr>
              <a:t>yuraging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urib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turar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ekan</a:t>
            </a:r>
            <a:r>
              <a:rPr lang="en-US" sz="1600" i="1" dirty="0">
                <a:solidFill>
                  <a:schemeClr val="bg1"/>
                </a:solidFill>
              </a:rPr>
              <a:t>...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4. </a:t>
            </a:r>
            <a:r>
              <a:rPr lang="en-US" sz="1600" i="1" dirty="0" err="1">
                <a:solidFill>
                  <a:schemeClr val="bg1"/>
                </a:solidFill>
              </a:rPr>
              <a:t>Hamma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yoqni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oppoq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qor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qopladi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va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    </a:t>
            </a:r>
            <a:r>
              <a:rPr lang="en-US" sz="1600" b="1" dirty="0" err="1" smtClean="0">
                <a:solidFill>
                  <a:schemeClr val="bg1"/>
                </a:solidFill>
              </a:rPr>
              <a:t>Topshiriq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i="1" dirty="0" err="1" smtClean="0">
                <a:solidFill>
                  <a:schemeClr val="bg1"/>
                </a:solidFill>
              </a:rPr>
              <a:t>Lutf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so‘zi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ishtirok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etgan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she’riy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misollar</a:t>
            </a:r>
            <a:r>
              <a:rPr lang="en-US" sz="1600" i="1" dirty="0" smtClean="0">
                <a:solidFill>
                  <a:schemeClr val="bg1"/>
                </a:solidFill>
              </a:rPr>
              <a:t> toping</a:t>
            </a:r>
            <a:endParaRPr lang="en-US" sz="1600" i="1" dirty="0">
              <a:solidFill>
                <a:schemeClr val="bg1"/>
              </a:solidFill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43" y="1800064"/>
            <a:ext cx="1303063" cy="123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34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KUN SHIORI</a:t>
            </a:r>
            <a:endParaRPr sz="2047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1533" y="2592152"/>
            <a:ext cx="2376264" cy="396044"/>
          </a:xfrm>
          <a:prstGeom prst="roundRect">
            <a:avLst/>
          </a:prstGeom>
          <a:solidFill>
            <a:srgbClr val="99FF99"/>
          </a:solidFill>
          <a:ln>
            <a:solidFill>
              <a:srgbClr val="00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ALISHER NAVOIY</a:t>
            </a:r>
            <a:endParaRPr lang="ru-RU" sz="1600" b="1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43421" y="719944"/>
            <a:ext cx="3384376" cy="1510438"/>
          </a:xfrm>
          <a:prstGeom prst="wedgeRectCallout">
            <a:avLst>
              <a:gd name="adj1" fmla="val 44151"/>
              <a:gd name="adj2" fmla="val 73556"/>
            </a:avLst>
          </a:prstGeom>
          <a:solidFill>
            <a:srgbClr val="99FF99"/>
          </a:solidFill>
          <a:ln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Olam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ahli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bilingizkim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dushmanlig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‘,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Yor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o‘lung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bir-biringizgaki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erur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yorlig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/>
          </a:p>
          <a:p>
            <a:pPr algn="ctr"/>
            <a:endParaRPr lang="ru-RU" sz="1800" b="1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25" y="720080"/>
            <a:ext cx="1728192" cy="226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803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53740"/>
            <a:ext cx="5652032" cy="44009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1600" dirty="0"/>
              <a:t>1-topshiriq. </a:t>
            </a:r>
            <a:r>
              <a:rPr lang="en-US" sz="1600" b="0" dirty="0" err="1"/>
              <a:t>Gaplarni</a:t>
            </a:r>
            <a:r>
              <a:rPr lang="en-US" sz="1600" b="0" dirty="0"/>
              <a:t> </a:t>
            </a:r>
            <a:r>
              <a:rPr lang="en-US" sz="1600" b="0" dirty="0" err="1"/>
              <a:t>ko‘chiring</a:t>
            </a:r>
            <a:r>
              <a:rPr lang="en-US" sz="1600" b="0" dirty="0"/>
              <a:t>, </a:t>
            </a:r>
            <a:r>
              <a:rPr lang="en-US" sz="1600" b="0" dirty="0" err="1"/>
              <a:t>tuzilishiga</a:t>
            </a:r>
            <a:r>
              <a:rPr lang="en-US" sz="1600" b="0" dirty="0"/>
              <a:t> </a:t>
            </a:r>
            <a:r>
              <a:rPr lang="en-US" sz="1600" b="0" dirty="0" err="1"/>
              <a:t>ko‘ra</a:t>
            </a:r>
            <a:r>
              <a:rPr lang="en-US" sz="1600" b="0" dirty="0"/>
              <a:t> </a:t>
            </a:r>
            <a:r>
              <a:rPr lang="en-US" sz="1600" b="0" dirty="0" err="1"/>
              <a:t>turlarini</a:t>
            </a:r>
            <a:r>
              <a:rPr lang="en-US" sz="1600" b="0" dirty="0"/>
              <a:t> </a:t>
            </a:r>
            <a:r>
              <a:rPr lang="en-US" sz="1600" b="0" dirty="0" err="1" smtClean="0"/>
              <a:t>va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bog‘lovchi</a:t>
            </a:r>
            <a:r>
              <a:rPr lang="en-US" sz="1600" b="0" dirty="0" smtClean="0"/>
              <a:t> </a:t>
            </a:r>
            <a:r>
              <a:rPr lang="en-US" sz="1600" b="0" dirty="0" err="1"/>
              <a:t>vositalarni</a:t>
            </a:r>
            <a:r>
              <a:rPr lang="en-US" sz="1600" b="0" dirty="0"/>
              <a:t> </a:t>
            </a:r>
            <a:r>
              <a:rPr lang="en-US" sz="1600" b="0" dirty="0" err="1"/>
              <a:t>aniqlang</a:t>
            </a:r>
            <a:r>
              <a:rPr lang="en-US" sz="1600" b="0" dirty="0"/>
              <a:t>.</a:t>
            </a:r>
            <a:endParaRPr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7418" y="611932"/>
            <a:ext cx="5544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     1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Qandak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o‘rigimizning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uchida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allaqanday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qizilbosh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qushcha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bilan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sariqbosh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sa’va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galma-galiga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chuldur-chuldurlab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yotibdi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hovuz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bo‘yida</a:t>
            </a:r>
            <a:r>
              <a:rPr lang="en-US" sz="1600" dirty="0">
                <a:solidFill>
                  <a:schemeClr val="bg1"/>
                </a:solidFill>
              </a:rPr>
              <a:t> bulbul </a:t>
            </a:r>
            <a:r>
              <a:rPr lang="en-US" sz="1600" dirty="0" err="1">
                <a:solidFill>
                  <a:schemeClr val="bg1"/>
                </a:solidFill>
              </a:rPr>
              <a:t>chax-chaxlab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qo‘yadi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i="1" dirty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M.Mansurov</a:t>
            </a:r>
            <a:r>
              <a:rPr lang="en-US" sz="1600" i="1" dirty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60303403"/>
              </p:ext>
            </p:extLst>
          </p:nvPr>
        </p:nvGraphicFramePr>
        <p:xfrm>
          <a:off x="959908" y="1332012"/>
          <a:ext cx="4224073" cy="163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485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Graphic spid="8" grpId="0" uiExpand="1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46361"/>
            <a:ext cx="5652032" cy="25485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1800" dirty="0" smtClean="0"/>
              <a:t>1-topshiriq</a:t>
            </a:r>
            <a:endParaRPr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22706" y="747237"/>
            <a:ext cx="5544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Arzigulning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gapiga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kimdir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pastdan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qaytardi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Mashrab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eshitolmadi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Shuhrat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79504995"/>
              </p:ext>
            </p:extLst>
          </p:nvPr>
        </p:nvGraphicFramePr>
        <p:xfrm>
          <a:off x="755489" y="1620044"/>
          <a:ext cx="4224073" cy="134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988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Graphic spid="8" grpId="0" uiExpand="1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46361"/>
            <a:ext cx="5652032" cy="25485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1800" dirty="0" smtClean="0"/>
              <a:t>1-topshiriq</a:t>
            </a:r>
            <a:endParaRPr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22706" y="747237"/>
            <a:ext cx="5544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3. Chang </a:t>
            </a:r>
            <a:r>
              <a:rPr lang="en-US" sz="1600" dirty="0" err="1">
                <a:solidFill>
                  <a:schemeClr val="bg1"/>
                </a:solidFill>
              </a:rPr>
              <a:t>osmonga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chiqsa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ham, </a:t>
            </a:r>
            <a:r>
              <a:rPr lang="en-US" sz="1600" dirty="0" err="1" smtClean="0">
                <a:solidFill>
                  <a:schemeClr val="bg1"/>
                </a:solidFill>
              </a:rPr>
              <a:t>qiymati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hech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qachon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oshmaydi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i="1" dirty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Tohir</a:t>
            </a:r>
            <a:r>
              <a:rPr lang="en-US" sz="1600" i="1" dirty="0">
                <a:solidFill>
                  <a:schemeClr val="bg1"/>
                </a:solidFill>
              </a:rPr>
              <a:t> Malik)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97612253"/>
              </p:ext>
            </p:extLst>
          </p:nvPr>
        </p:nvGraphicFramePr>
        <p:xfrm>
          <a:off x="791493" y="1548036"/>
          <a:ext cx="4224073" cy="14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979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Graphic spid="8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46361"/>
            <a:ext cx="5652032" cy="25485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1800" dirty="0" smtClean="0"/>
              <a:t>1-topshiriq</a:t>
            </a:r>
            <a:endParaRPr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22706" y="747237"/>
            <a:ext cx="5544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4. </a:t>
            </a:r>
            <a:r>
              <a:rPr lang="en-US" sz="1600" dirty="0" err="1">
                <a:solidFill>
                  <a:schemeClr val="bg1"/>
                </a:solidFill>
              </a:rPr>
              <a:t>Onasiz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o‘choqda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olov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o‘chadi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uy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yemiriladi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smtClean="0">
                <a:solidFill>
                  <a:schemeClr val="bg1"/>
                </a:solidFill>
              </a:rPr>
              <a:t>									</a:t>
            </a:r>
            <a:r>
              <a:rPr lang="en-US" sz="1600" i="1" dirty="0" smtClean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R.Hamzatov</a:t>
            </a:r>
            <a:r>
              <a:rPr lang="en-US" sz="1600" i="1" dirty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44384368"/>
              </p:ext>
            </p:extLst>
          </p:nvPr>
        </p:nvGraphicFramePr>
        <p:xfrm>
          <a:off x="647477" y="1800064"/>
          <a:ext cx="45005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309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Graphic spid="8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46361"/>
            <a:ext cx="5652032" cy="25485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1800" dirty="0" smtClean="0"/>
              <a:t>1-topshiriq</a:t>
            </a:r>
            <a:endParaRPr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22706" y="747237"/>
            <a:ext cx="5544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5. </a:t>
            </a:r>
            <a:r>
              <a:rPr lang="en-US" sz="1600" dirty="0" err="1" smtClean="0">
                <a:solidFill>
                  <a:schemeClr val="bg1"/>
                </a:solidFill>
              </a:rPr>
              <a:t>So‘zimizning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qadrini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oshira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olsak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o‘zimizning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qadrimiz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oshadi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i="1" dirty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A.Alimbekov</a:t>
            </a:r>
            <a:r>
              <a:rPr lang="en-US" sz="1600" i="1" dirty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735505"/>
              </p:ext>
            </p:extLst>
          </p:nvPr>
        </p:nvGraphicFramePr>
        <p:xfrm>
          <a:off x="791493" y="1548036"/>
          <a:ext cx="4224073" cy="14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088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EEA499D-E32C-427B-98BA-0DC10282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E9370BA8-FF72-4FB8-9F02-103F6DA40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Graphic spid="5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71872"/>
            <a:ext cx="5436604" cy="386260"/>
          </a:xfrm>
        </p:spPr>
        <p:txBody>
          <a:bodyPr>
            <a:noAutofit/>
          </a:bodyPr>
          <a:lstStyle/>
          <a:p>
            <a:r>
              <a:rPr lang="en-US" sz="1600" dirty="0"/>
              <a:t>2-topshiriq. </a:t>
            </a:r>
            <a:r>
              <a:rPr lang="en-US" sz="1600" dirty="0" err="1"/>
              <a:t>Pahlavon</a:t>
            </a:r>
            <a:r>
              <a:rPr lang="en-US" sz="1600" dirty="0"/>
              <a:t> Mahmud </a:t>
            </a:r>
            <a:r>
              <a:rPr lang="en-US" sz="1600" dirty="0" err="1"/>
              <a:t>haqidagi</a:t>
            </a:r>
            <a:r>
              <a:rPr lang="en-US" sz="1600" dirty="0"/>
              <a:t> </a:t>
            </a:r>
            <a:r>
              <a:rPr lang="en-US" sz="1600" dirty="0" err="1"/>
              <a:t>rivoyatni</a:t>
            </a:r>
            <a:r>
              <a:rPr lang="en-US" sz="1600" dirty="0"/>
              <a:t> </a:t>
            </a:r>
            <a:r>
              <a:rPr lang="en-US" sz="1600" dirty="0" err="1"/>
              <a:t>o‘qing</a:t>
            </a:r>
            <a:r>
              <a:rPr lang="en-US" sz="1600" dirty="0"/>
              <a:t>, </a:t>
            </a:r>
            <a:r>
              <a:rPr lang="en-US" sz="1600" dirty="0" err="1"/>
              <a:t>uni</a:t>
            </a:r>
            <a:r>
              <a:rPr lang="en-US" sz="1600" dirty="0"/>
              <a:t> </a:t>
            </a:r>
            <a:r>
              <a:rPr lang="en-US" sz="1600" dirty="0" err="1" smtClean="0"/>
              <a:t>qayta</a:t>
            </a:r>
            <a:r>
              <a:rPr lang="en-US" sz="1600" dirty="0" smtClean="0"/>
              <a:t> </a:t>
            </a:r>
            <a:r>
              <a:rPr lang="en-US" sz="1600" dirty="0" err="1" smtClean="0"/>
              <a:t>hikoya</a:t>
            </a:r>
            <a:r>
              <a:rPr lang="en-US" sz="1600" dirty="0" smtClean="0"/>
              <a:t> </a:t>
            </a:r>
            <a:r>
              <a:rPr lang="en-US" sz="1600" dirty="0" err="1"/>
              <a:t>qiling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82504" y="536726"/>
            <a:ext cx="550861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og‘izdan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og‘izga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ko‘chib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yurgan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rivoyat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bor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Pahlavon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Mahmud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Hindistonga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borib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kurashga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tushishi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Biroq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hamma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biladiki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u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tenglashadigan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polvon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Pahlavon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Mahmud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bellashuv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oldidan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ziyoratgohga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borib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qoladi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U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yerda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ayolning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zor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yig‘lab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Xudodan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iltijo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o‘tirganini </a:t>
            </a:r>
            <a:r>
              <a:rPr lang="it-IT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ko‘radi. Pahlavon Mahmud ayoldan sababini </a:t>
            </a:r>
            <a:r>
              <a:rPr lang="it-IT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so‘raganda,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ayol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Xivadan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Pahlavon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Mahmud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kelibdi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u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o‘g‘lim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kurashga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tushishi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Men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o‘g‘limga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Xudodan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omad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tilab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o‘tiribman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Pahlavon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Mahmud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onaizorning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iltijosidan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ta’sirlanib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nn-NO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kurashda ayolning o‘g‘lidan yiqilgan ekan.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152407</TotalTime>
  <Words>640</Words>
  <Application>Microsoft Office PowerPoint</Application>
  <PresentationFormat>Произвольный</PresentationFormat>
  <Paragraphs>166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Презентация PowerPoint</vt:lpstr>
      <vt:lpstr>KUN SHIORI</vt:lpstr>
      <vt:lpstr>1-topshiriq. Gaplarni ko‘chiring, tuzilishiga ko‘ra turlarini va bog‘lovchi vositalarni aniqlang.</vt:lpstr>
      <vt:lpstr>1-topshiriq</vt:lpstr>
      <vt:lpstr>1-topshiriq</vt:lpstr>
      <vt:lpstr>1-topshiriq</vt:lpstr>
      <vt:lpstr>1-topshiriq</vt:lpstr>
      <vt:lpstr>2-topshiriq. Pahlavon Mahmud haqidagi rivoyatni o‘qing, uni qayta hikoya qiling.</vt:lpstr>
      <vt:lpstr>2-topshiriq</vt:lpstr>
      <vt:lpstr>2-topshiriq</vt:lpstr>
      <vt:lpstr>2-topshiriq</vt:lpstr>
      <vt:lpstr>3-topshiriq </vt:lpstr>
      <vt:lpstr>Презентация PowerPoint</vt:lpstr>
      <vt:lpstr>Презентация PowerPoint</vt:lpstr>
      <vt:lpstr>Презентация PowerPoint</vt:lpstr>
      <vt:lpstr>Презентация PowerPoint</vt:lpstr>
      <vt:lpstr>LUTF</vt:lpstr>
      <vt:lpstr>IZTIROB</vt:lpstr>
      <vt:lpstr>IZTIROB</vt:lpstr>
      <vt:lpstr>LUTF</vt:lpstr>
      <vt:lpstr>LUTF</vt:lpstr>
      <vt:lpstr>MAVZUNI MUSTAHKAMLASH UCHUN SAVOLLAR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1684</cp:revision>
  <dcterms:created xsi:type="dcterms:W3CDTF">2014-10-08T23:03:32Z</dcterms:created>
  <dcterms:modified xsi:type="dcterms:W3CDTF">2021-03-08T17:57:24Z</dcterms:modified>
</cp:coreProperties>
</file>