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414" r:id="rId11"/>
    <p:sldId id="1441" r:id="rId12"/>
    <p:sldId id="1442" r:id="rId13"/>
    <p:sldId id="1443" r:id="rId14"/>
    <p:sldId id="1440" r:id="rId15"/>
    <p:sldId id="1366" r:id="rId16"/>
    <p:sldId id="1450" r:id="rId17"/>
    <p:sldId id="1445" r:id="rId18"/>
    <p:sldId id="1447" r:id="rId19"/>
    <p:sldId id="1446" r:id="rId20"/>
    <p:sldId id="1449" r:id="rId21"/>
    <p:sldId id="1466" r:id="rId22"/>
    <p:sldId id="1448" r:id="rId23"/>
    <p:sldId id="1444" r:id="rId24"/>
    <p:sldId id="1452" r:id="rId25"/>
    <p:sldId id="1453" r:id="rId26"/>
    <p:sldId id="1451" r:id="rId27"/>
    <p:sldId id="1454" r:id="rId28"/>
    <p:sldId id="1456" r:id="rId29"/>
    <p:sldId id="1457" r:id="rId30"/>
    <p:sldId id="1458" r:id="rId31"/>
    <p:sldId id="1459" r:id="rId32"/>
    <p:sldId id="1460" r:id="rId33"/>
    <p:sldId id="1461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41"/>
            <p14:sldId id="1442"/>
            <p14:sldId id="1443"/>
            <p14:sldId id="1440"/>
            <p14:sldId id="1366"/>
            <p14:sldId id="1450"/>
            <p14:sldId id="1445"/>
            <p14:sldId id="1447"/>
            <p14:sldId id="1446"/>
            <p14:sldId id="1449"/>
            <p14:sldId id="1466"/>
            <p14:sldId id="1448"/>
            <p14:sldId id="1444"/>
            <p14:sldId id="1452"/>
            <p14:sldId id="1453"/>
            <p14:sldId id="1451"/>
            <p14:sldId id="1454"/>
            <p14:sldId id="1456"/>
            <p14:sldId id="1457"/>
            <p14:sldId id="1458"/>
            <p14:sldId id="1459"/>
            <p14:sldId id="1460"/>
            <p14:sldId id="146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0DB3"/>
    <a:srgbClr val="9FF56F"/>
    <a:srgbClr val="FF65FF"/>
    <a:srgbClr val="CC66FF"/>
    <a:srgbClr val="AFF991"/>
    <a:srgbClr val="DDDDDD"/>
    <a:srgbClr val="B2B2B2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0" d="100"/>
          <a:sy n="120" d="100"/>
        </p:scale>
        <p:origin x="-1170" y="-30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9D24E-3E6C-4065-A0BF-579066E534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1C15B-B6FE-41EB-8E6E-8828F069191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AFF991"/>
        </a:solidFill>
      </dgm:spPr>
      <dgm:t>
        <a:bodyPr/>
        <a:lstStyle/>
        <a:p>
          <a:pPr algn="l"/>
          <a:r>
            <a:rPr lang="en-US" b="1" dirty="0" smtClean="0"/>
            <a:t>TENGLIK</a:t>
          </a:r>
          <a:endParaRPr lang="ru-RU" b="1" dirty="0"/>
        </a:p>
      </dgm:t>
    </dgm:pt>
    <dgm:pt modelId="{AB5B0F1D-921C-4A3F-8477-992D1FD47E5B}" type="parTrans" cxnId="{34B05241-8045-4AB7-91E9-3A6050DA0F02}">
      <dgm:prSet/>
      <dgm:spPr/>
      <dgm:t>
        <a:bodyPr/>
        <a:lstStyle/>
        <a:p>
          <a:endParaRPr lang="ru-RU"/>
        </a:p>
      </dgm:t>
    </dgm:pt>
    <dgm:pt modelId="{EF884222-68B3-436C-850D-9A3203804CF3}" type="sibTrans" cxnId="{34B05241-8045-4AB7-91E9-3A6050DA0F02}">
      <dgm:prSet/>
      <dgm:spPr/>
      <dgm:t>
        <a:bodyPr/>
        <a:lstStyle/>
        <a:p>
          <a:endParaRPr lang="ru-RU"/>
        </a:p>
      </dgm:t>
    </dgm:pt>
    <dgm:pt modelId="{12ACA33D-F704-40AC-8DAD-9A69735B6A9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AFF991"/>
        </a:solidFill>
      </dgm:spPr>
      <dgm:t>
        <a:bodyPr/>
        <a:lstStyle/>
        <a:p>
          <a:pPr algn="l"/>
          <a:r>
            <a:rPr lang="en-US" b="1" dirty="0" smtClean="0"/>
            <a:t>G‘AMXO‘RLIK</a:t>
          </a:r>
          <a:endParaRPr lang="ru-RU" b="1" dirty="0"/>
        </a:p>
      </dgm:t>
    </dgm:pt>
    <dgm:pt modelId="{E80A1338-4DE0-47D9-B2DE-16DF3C0D829B}" type="parTrans" cxnId="{2D703F33-0C1F-4A6E-B48F-206590F74327}">
      <dgm:prSet/>
      <dgm:spPr/>
      <dgm:t>
        <a:bodyPr/>
        <a:lstStyle/>
        <a:p>
          <a:endParaRPr lang="ru-RU"/>
        </a:p>
      </dgm:t>
    </dgm:pt>
    <dgm:pt modelId="{68C25776-E002-48F8-AFEC-9A81F6962597}" type="sibTrans" cxnId="{2D703F33-0C1F-4A6E-B48F-206590F74327}">
      <dgm:prSet/>
      <dgm:spPr/>
      <dgm:t>
        <a:bodyPr/>
        <a:lstStyle/>
        <a:p>
          <a:endParaRPr lang="ru-RU"/>
        </a:p>
      </dgm:t>
    </dgm:pt>
    <dgm:pt modelId="{49B88617-2897-4C35-AC39-75B3EE4AEE73}" type="pres">
      <dgm:prSet presAssocID="{4279D24E-3E6C-4065-A0BF-579066E534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8A25A-B32D-4FEE-A1A5-D3F7CA6FE9D4}" type="pres">
      <dgm:prSet presAssocID="{4279D24E-3E6C-4065-A0BF-579066E5343C}" presName="dummyMaxCanvas" presStyleCnt="0">
        <dgm:presLayoutVars/>
      </dgm:prSet>
      <dgm:spPr/>
    </dgm:pt>
    <dgm:pt modelId="{C487766B-3C96-46A3-B619-7B31F3308740}" type="pres">
      <dgm:prSet presAssocID="{4279D24E-3E6C-4065-A0BF-579066E5343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AB82E-7203-4A21-9A6F-7E7F88101C6B}" type="pres">
      <dgm:prSet presAssocID="{4279D24E-3E6C-4065-A0BF-579066E5343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758AC-78B4-4B44-88F7-92C68CC84A5F}" type="pres">
      <dgm:prSet presAssocID="{4279D24E-3E6C-4065-A0BF-579066E5343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98606-122B-471C-B8C6-3F2C0DDD65D3}" type="pres">
      <dgm:prSet presAssocID="{4279D24E-3E6C-4065-A0BF-579066E5343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3E961-B0B4-4C12-856B-7FD1D0AC2919}" type="pres">
      <dgm:prSet presAssocID="{4279D24E-3E6C-4065-A0BF-579066E5343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BE41A-3AA1-4532-8668-F6E33BA51F93}" type="presOf" srcId="{6FE1C15B-B6FE-41EB-8E6E-8828F069191C}" destId="{ABA98606-122B-471C-B8C6-3F2C0DDD65D3}" srcOrd="1" destOrd="0" presId="urn:microsoft.com/office/officeart/2005/8/layout/vProcess5"/>
    <dgm:cxn modelId="{2D703F33-0C1F-4A6E-B48F-206590F74327}" srcId="{4279D24E-3E6C-4065-A0BF-579066E5343C}" destId="{12ACA33D-F704-40AC-8DAD-9A69735B6A9E}" srcOrd="1" destOrd="0" parTransId="{E80A1338-4DE0-47D9-B2DE-16DF3C0D829B}" sibTransId="{68C25776-E002-48F8-AFEC-9A81F6962597}"/>
    <dgm:cxn modelId="{9276AC6D-6B1F-4BF7-9577-72B6DA96F167}" type="presOf" srcId="{4279D24E-3E6C-4065-A0BF-579066E5343C}" destId="{49B88617-2897-4C35-AC39-75B3EE4AEE73}" srcOrd="0" destOrd="0" presId="urn:microsoft.com/office/officeart/2005/8/layout/vProcess5"/>
    <dgm:cxn modelId="{C5FE38F4-D02F-419B-80D1-32CB6BD2B000}" type="presOf" srcId="{6FE1C15B-B6FE-41EB-8E6E-8828F069191C}" destId="{C487766B-3C96-46A3-B619-7B31F3308740}" srcOrd="0" destOrd="0" presId="urn:microsoft.com/office/officeart/2005/8/layout/vProcess5"/>
    <dgm:cxn modelId="{6D7EB810-8072-4F70-A22F-861C7CFAB477}" type="presOf" srcId="{12ACA33D-F704-40AC-8DAD-9A69735B6A9E}" destId="{29D3E961-B0B4-4C12-856B-7FD1D0AC2919}" srcOrd="1" destOrd="0" presId="urn:microsoft.com/office/officeart/2005/8/layout/vProcess5"/>
    <dgm:cxn modelId="{BF2CC96B-81C1-4D98-969B-BA5DA1C8266B}" type="presOf" srcId="{EF884222-68B3-436C-850D-9A3203804CF3}" destId="{171758AC-78B4-4B44-88F7-92C68CC84A5F}" srcOrd="0" destOrd="0" presId="urn:microsoft.com/office/officeart/2005/8/layout/vProcess5"/>
    <dgm:cxn modelId="{34B05241-8045-4AB7-91E9-3A6050DA0F02}" srcId="{4279D24E-3E6C-4065-A0BF-579066E5343C}" destId="{6FE1C15B-B6FE-41EB-8E6E-8828F069191C}" srcOrd="0" destOrd="0" parTransId="{AB5B0F1D-921C-4A3F-8477-992D1FD47E5B}" sibTransId="{EF884222-68B3-436C-850D-9A3203804CF3}"/>
    <dgm:cxn modelId="{AA74D353-B9E2-43CB-A344-CCFA06F43AC4}" type="presOf" srcId="{12ACA33D-F704-40AC-8DAD-9A69735B6A9E}" destId="{C41AB82E-7203-4A21-9A6F-7E7F88101C6B}" srcOrd="0" destOrd="0" presId="urn:microsoft.com/office/officeart/2005/8/layout/vProcess5"/>
    <dgm:cxn modelId="{95DDF0A5-207B-4671-9934-9D55857DEE92}" type="presParOf" srcId="{49B88617-2897-4C35-AC39-75B3EE4AEE73}" destId="{0E68A25A-B32D-4FEE-A1A5-D3F7CA6FE9D4}" srcOrd="0" destOrd="0" presId="urn:microsoft.com/office/officeart/2005/8/layout/vProcess5"/>
    <dgm:cxn modelId="{4E01499D-DB3D-42B8-B46D-B7744E713599}" type="presParOf" srcId="{49B88617-2897-4C35-AC39-75B3EE4AEE73}" destId="{C487766B-3C96-46A3-B619-7B31F3308740}" srcOrd="1" destOrd="0" presId="urn:microsoft.com/office/officeart/2005/8/layout/vProcess5"/>
    <dgm:cxn modelId="{4ACDDC77-53A7-4A04-91E3-20324A8FB942}" type="presParOf" srcId="{49B88617-2897-4C35-AC39-75B3EE4AEE73}" destId="{C41AB82E-7203-4A21-9A6F-7E7F88101C6B}" srcOrd="2" destOrd="0" presId="urn:microsoft.com/office/officeart/2005/8/layout/vProcess5"/>
    <dgm:cxn modelId="{FED01DD0-8646-4A21-89A1-83717AC93D63}" type="presParOf" srcId="{49B88617-2897-4C35-AC39-75B3EE4AEE73}" destId="{171758AC-78B4-4B44-88F7-92C68CC84A5F}" srcOrd="3" destOrd="0" presId="urn:microsoft.com/office/officeart/2005/8/layout/vProcess5"/>
    <dgm:cxn modelId="{B64FC6FC-347F-4E87-9A1B-E8F1DAB7193A}" type="presParOf" srcId="{49B88617-2897-4C35-AC39-75B3EE4AEE73}" destId="{ABA98606-122B-471C-B8C6-3F2C0DDD65D3}" srcOrd="4" destOrd="0" presId="urn:microsoft.com/office/officeart/2005/8/layout/vProcess5"/>
    <dgm:cxn modelId="{10FCC63C-C8F6-41DA-AE6A-F8545E262E5D}" type="presParOf" srcId="{49B88617-2897-4C35-AC39-75B3EE4AEE73}" destId="{29D3E961-B0B4-4C12-856B-7FD1D0AC291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A2294-061E-4854-A684-E38CD06C4F2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A223D-803A-4D6F-8379-AAAA72933088}">
      <dgm:prSet phldrT="[Текст]"/>
      <dgm:spPr/>
      <dgm:t>
        <a:bodyPr/>
        <a:lstStyle/>
        <a:p>
          <a:r>
            <a:rPr lang="en-US" b="1" dirty="0" smtClean="0"/>
            <a:t>IFTIXOR</a:t>
          </a:r>
          <a:endParaRPr lang="ru-RU" b="1" dirty="0"/>
        </a:p>
      </dgm:t>
    </dgm:pt>
    <dgm:pt modelId="{4529BC3F-FF8F-4644-B1AC-0F786465D128}" type="parTrans" cxnId="{C0E93FED-3F03-42AD-B943-DD9E896EFF59}">
      <dgm:prSet/>
      <dgm:spPr/>
      <dgm:t>
        <a:bodyPr/>
        <a:lstStyle/>
        <a:p>
          <a:endParaRPr lang="ru-RU"/>
        </a:p>
      </dgm:t>
    </dgm:pt>
    <dgm:pt modelId="{60F43EFF-3782-4ED4-9403-9584278A7DA4}" type="sibTrans" cxnId="{C0E93FED-3F03-42AD-B943-DD9E896EFF59}">
      <dgm:prSet/>
      <dgm:spPr/>
      <dgm:t>
        <a:bodyPr/>
        <a:lstStyle/>
        <a:p>
          <a:endParaRPr lang="ru-RU"/>
        </a:p>
      </dgm:t>
    </dgm:pt>
    <dgm:pt modelId="{28C00852-C4BB-4EB5-B92B-7A53055F20A7}">
      <dgm:prSet phldrT="[Текст]" phldr="1"/>
      <dgm:spPr/>
      <dgm:t>
        <a:bodyPr/>
        <a:lstStyle/>
        <a:p>
          <a:endParaRPr lang="ru-RU"/>
        </a:p>
      </dgm:t>
    </dgm:pt>
    <dgm:pt modelId="{1336B15D-A1FE-4719-8EB7-904FB530A175}" type="parTrans" cxnId="{A9491D28-D71B-427D-AE62-B8EBD6A1913E}">
      <dgm:prSet/>
      <dgm:spPr/>
      <dgm:t>
        <a:bodyPr/>
        <a:lstStyle/>
        <a:p>
          <a:endParaRPr lang="ru-RU"/>
        </a:p>
      </dgm:t>
    </dgm:pt>
    <dgm:pt modelId="{3158B0BE-417B-48FC-912C-9D88C7BA7E85}" type="sibTrans" cxnId="{A9491D28-D71B-427D-AE62-B8EBD6A1913E}">
      <dgm:prSet/>
      <dgm:spPr/>
      <dgm:t>
        <a:bodyPr/>
        <a:lstStyle/>
        <a:p>
          <a:endParaRPr lang="ru-RU"/>
        </a:p>
      </dgm:t>
    </dgm:pt>
    <dgm:pt modelId="{5FE0B1E6-0599-4ABF-B512-F16B44CB1D14}">
      <dgm:prSet phldrT="[Текст]"/>
      <dgm:spPr/>
      <dgm:t>
        <a:bodyPr/>
        <a:lstStyle/>
        <a:p>
          <a:r>
            <a:rPr lang="en-US" b="1" dirty="0" smtClean="0"/>
            <a:t>G‘URUR</a:t>
          </a:r>
          <a:endParaRPr lang="ru-RU" b="1" dirty="0"/>
        </a:p>
      </dgm:t>
    </dgm:pt>
    <dgm:pt modelId="{990706E7-F6BC-463F-A79E-2912FA06A7E1}" type="parTrans" cxnId="{F616090B-7AB6-4DAF-920E-62D13EE07F32}">
      <dgm:prSet/>
      <dgm:spPr/>
      <dgm:t>
        <a:bodyPr/>
        <a:lstStyle/>
        <a:p>
          <a:endParaRPr lang="ru-RU"/>
        </a:p>
      </dgm:t>
    </dgm:pt>
    <dgm:pt modelId="{61D5ED0E-9C13-4075-848B-9EB5891E018E}" type="sibTrans" cxnId="{F616090B-7AB6-4DAF-920E-62D13EE07F32}">
      <dgm:prSet/>
      <dgm:spPr/>
      <dgm:t>
        <a:bodyPr/>
        <a:lstStyle/>
        <a:p>
          <a:endParaRPr lang="ru-RU"/>
        </a:p>
      </dgm:t>
    </dgm:pt>
    <dgm:pt modelId="{6660ACA9-5D94-4932-B574-D7145C59FE2F}">
      <dgm:prSet phldrT="[Текст]" phldr="1"/>
      <dgm:spPr/>
      <dgm:t>
        <a:bodyPr/>
        <a:lstStyle/>
        <a:p>
          <a:endParaRPr lang="ru-RU"/>
        </a:p>
      </dgm:t>
    </dgm:pt>
    <dgm:pt modelId="{BD2830A3-1099-4B66-8D1B-2B46D11719D8}" type="parTrans" cxnId="{AA724029-3D7F-4F62-9B95-BEE35C670A14}">
      <dgm:prSet/>
      <dgm:spPr/>
      <dgm:t>
        <a:bodyPr/>
        <a:lstStyle/>
        <a:p>
          <a:endParaRPr lang="ru-RU"/>
        </a:p>
      </dgm:t>
    </dgm:pt>
    <dgm:pt modelId="{8C383488-44FB-4A85-970D-D675ABCCFF1A}" type="sibTrans" cxnId="{AA724029-3D7F-4F62-9B95-BEE35C670A14}">
      <dgm:prSet/>
      <dgm:spPr/>
      <dgm:t>
        <a:bodyPr/>
        <a:lstStyle/>
        <a:p>
          <a:endParaRPr lang="ru-RU"/>
        </a:p>
      </dgm:t>
    </dgm:pt>
    <dgm:pt modelId="{C788CB5F-2C23-4AF0-B0B4-C12410D75428}" type="pres">
      <dgm:prSet presAssocID="{A0DA2294-061E-4854-A684-E38CD06C4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36563-D3BD-453C-BEDA-55D3F5B3A0D6}" type="pres">
      <dgm:prSet presAssocID="{9A7A223D-803A-4D6F-8379-AAAA729330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B532C-13D8-4AD3-9BC3-EB457C5BB89B}" type="pres">
      <dgm:prSet presAssocID="{9A7A223D-803A-4D6F-8379-AAAA7293308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2FCF0-D9EC-43DF-B50A-13EADEB007E0}" type="pres">
      <dgm:prSet presAssocID="{5FE0B1E6-0599-4ABF-B512-F16B44CB1D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178D-DA52-4DA1-91A8-D11F239126D4}" type="pres">
      <dgm:prSet presAssocID="{5FE0B1E6-0599-4ABF-B512-F16B44CB1D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54505-7762-481E-B9DD-F80B7423A571}" type="presOf" srcId="{6660ACA9-5D94-4932-B574-D7145C59FE2F}" destId="{FF2A178D-DA52-4DA1-91A8-D11F239126D4}" srcOrd="0" destOrd="0" presId="urn:microsoft.com/office/officeart/2005/8/layout/vList2"/>
    <dgm:cxn modelId="{BB921AC5-3DB6-45ED-8471-C3D44D0657DA}" type="presOf" srcId="{28C00852-C4BB-4EB5-B92B-7A53055F20A7}" destId="{665B532C-13D8-4AD3-9BC3-EB457C5BB89B}" srcOrd="0" destOrd="0" presId="urn:microsoft.com/office/officeart/2005/8/layout/vList2"/>
    <dgm:cxn modelId="{F616090B-7AB6-4DAF-920E-62D13EE07F32}" srcId="{A0DA2294-061E-4854-A684-E38CD06C4F27}" destId="{5FE0B1E6-0599-4ABF-B512-F16B44CB1D14}" srcOrd="1" destOrd="0" parTransId="{990706E7-F6BC-463F-A79E-2912FA06A7E1}" sibTransId="{61D5ED0E-9C13-4075-848B-9EB5891E018E}"/>
    <dgm:cxn modelId="{FDD9EECD-BB5E-4171-AB71-E109D109ADB8}" type="presOf" srcId="{9A7A223D-803A-4D6F-8379-AAAA72933088}" destId="{8E936563-D3BD-453C-BEDA-55D3F5B3A0D6}" srcOrd="0" destOrd="0" presId="urn:microsoft.com/office/officeart/2005/8/layout/vList2"/>
    <dgm:cxn modelId="{C0E93FED-3F03-42AD-B943-DD9E896EFF59}" srcId="{A0DA2294-061E-4854-A684-E38CD06C4F27}" destId="{9A7A223D-803A-4D6F-8379-AAAA72933088}" srcOrd="0" destOrd="0" parTransId="{4529BC3F-FF8F-4644-B1AC-0F786465D128}" sibTransId="{60F43EFF-3782-4ED4-9403-9584278A7DA4}"/>
    <dgm:cxn modelId="{A79CC021-ECFC-41C8-ABD7-4F8DC1BD828C}" type="presOf" srcId="{5FE0B1E6-0599-4ABF-B512-F16B44CB1D14}" destId="{4F02FCF0-D9EC-43DF-B50A-13EADEB007E0}" srcOrd="0" destOrd="0" presId="urn:microsoft.com/office/officeart/2005/8/layout/vList2"/>
    <dgm:cxn modelId="{C7B91070-2CF3-4D56-9184-C28DC0C15EA7}" type="presOf" srcId="{A0DA2294-061E-4854-A684-E38CD06C4F27}" destId="{C788CB5F-2C23-4AF0-B0B4-C12410D75428}" srcOrd="0" destOrd="0" presId="urn:microsoft.com/office/officeart/2005/8/layout/vList2"/>
    <dgm:cxn modelId="{A9491D28-D71B-427D-AE62-B8EBD6A1913E}" srcId="{9A7A223D-803A-4D6F-8379-AAAA72933088}" destId="{28C00852-C4BB-4EB5-B92B-7A53055F20A7}" srcOrd="0" destOrd="0" parTransId="{1336B15D-A1FE-4719-8EB7-904FB530A175}" sibTransId="{3158B0BE-417B-48FC-912C-9D88C7BA7E85}"/>
    <dgm:cxn modelId="{AA724029-3D7F-4F62-9B95-BEE35C670A14}" srcId="{5FE0B1E6-0599-4ABF-B512-F16B44CB1D14}" destId="{6660ACA9-5D94-4932-B574-D7145C59FE2F}" srcOrd="0" destOrd="0" parTransId="{BD2830A3-1099-4B66-8D1B-2B46D11719D8}" sibTransId="{8C383488-44FB-4A85-970D-D675ABCCFF1A}"/>
    <dgm:cxn modelId="{1EAD1975-51FF-4D69-BC62-2C7A37B4EB47}" type="presParOf" srcId="{C788CB5F-2C23-4AF0-B0B4-C12410D75428}" destId="{8E936563-D3BD-453C-BEDA-55D3F5B3A0D6}" srcOrd="0" destOrd="0" presId="urn:microsoft.com/office/officeart/2005/8/layout/vList2"/>
    <dgm:cxn modelId="{BBF64987-8ADD-4951-9FFB-F39F62829F0E}" type="presParOf" srcId="{C788CB5F-2C23-4AF0-B0B4-C12410D75428}" destId="{665B532C-13D8-4AD3-9BC3-EB457C5BB89B}" srcOrd="1" destOrd="0" presId="urn:microsoft.com/office/officeart/2005/8/layout/vList2"/>
    <dgm:cxn modelId="{4B58150B-CCBD-42B6-BA64-FFABEF7EC6F0}" type="presParOf" srcId="{C788CB5F-2C23-4AF0-B0B4-C12410D75428}" destId="{4F02FCF0-D9EC-43DF-B50A-13EADEB007E0}" srcOrd="2" destOrd="0" presId="urn:microsoft.com/office/officeart/2005/8/layout/vList2"/>
    <dgm:cxn modelId="{CB76110A-426E-4AE5-9CD1-0338539F1E1B}" type="presParOf" srcId="{C788CB5F-2C23-4AF0-B0B4-C12410D75428}" destId="{FF2A178D-DA52-4DA1-91A8-D11F239126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ECE15-AAC8-40F9-A1FF-578C006D250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5D1601-CCB2-4CC6-AAA8-B8CE93E4C420}">
      <dgm:prSet phldrT="[Текст]"/>
      <dgm:spPr/>
      <dgm:t>
        <a:bodyPr/>
        <a:lstStyle/>
        <a:p>
          <a:r>
            <a:rPr lang="en-US" b="1" dirty="0" smtClean="0"/>
            <a:t>IFTIXOR</a:t>
          </a:r>
          <a:endParaRPr lang="ru-RU" b="1" dirty="0"/>
        </a:p>
      </dgm:t>
    </dgm:pt>
    <dgm:pt modelId="{48923397-5DF1-4770-BA81-FAE070FD1736}" type="parTrans" cxnId="{B5A6994A-6330-4CD3-BD4F-76439668FD4B}">
      <dgm:prSet/>
      <dgm:spPr/>
      <dgm:t>
        <a:bodyPr/>
        <a:lstStyle/>
        <a:p>
          <a:endParaRPr lang="ru-RU"/>
        </a:p>
      </dgm:t>
    </dgm:pt>
    <dgm:pt modelId="{33336D31-1CED-403E-A318-549ABE567AC6}" type="sibTrans" cxnId="{B5A6994A-6330-4CD3-BD4F-76439668FD4B}">
      <dgm:prSet/>
      <dgm:spPr/>
      <dgm:t>
        <a:bodyPr/>
        <a:lstStyle/>
        <a:p>
          <a:endParaRPr lang="ru-RU"/>
        </a:p>
      </dgm:t>
    </dgm:pt>
    <dgm:pt modelId="{B83CBB52-161F-4C47-931E-8D2694BAE4C2}">
      <dgm:prSet phldrT="[Текст]" custT="1"/>
      <dgm:spPr/>
      <dgm:t>
        <a:bodyPr/>
        <a:lstStyle/>
        <a:p>
          <a:r>
            <a:rPr lang="en-US" sz="1600" b="0" i="1" dirty="0" err="1" smtClean="0"/>
            <a:t>Shon-sharaf</a:t>
          </a:r>
          <a:r>
            <a:rPr lang="en-US" sz="1600" b="0" i="1" dirty="0" smtClean="0"/>
            <a:t> </a:t>
          </a:r>
          <a:r>
            <a:rPr lang="en-US" sz="1600" b="0" i="1" dirty="0" err="1" smtClean="0"/>
            <a:t>keltiruvchi</a:t>
          </a:r>
          <a:r>
            <a:rPr lang="en-US" sz="1600" b="0" i="1" dirty="0" smtClean="0"/>
            <a:t>, </a:t>
          </a:r>
          <a:r>
            <a:rPr lang="en-US" sz="1600" b="0" i="1" dirty="0" err="1" smtClean="0"/>
            <a:t>faxrlansa</a:t>
          </a:r>
          <a:r>
            <a:rPr lang="en-US" sz="1600" b="0" i="1" dirty="0" smtClean="0"/>
            <a:t> </a:t>
          </a:r>
          <a:r>
            <a:rPr lang="en-US" sz="1600" b="0" i="1" dirty="0" err="1" smtClean="0"/>
            <a:t>arziydigan</a:t>
          </a:r>
          <a:r>
            <a:rPr lang="en-US" sz="1600" b="0" i="1" dirty="0" smtClean="0"/>
            <a:t> </a:t>
          </a:r>
          <a:r>
            <a:rPr lang="en-US" sz="1600" b="0" i="1" dirty="0" err="1" smtClean="0"/>
            <a:t>ish</a:t>
          </a:r>
          <a:endParaRPr lang="ru-RU" sz="1600" b="0" i="1" dirty="0"/>
        </a:p>
      </dgm:t>
    </dgm:pt>
    <dgm:pt modelId="{887B42BD-F5E9-4926-A933-D994FDFC9960}" type="parTrans" cxnId="{147C431F-2819-47CD-A0B7-DCE5208B14AB}">
      <dgm:prSet/>
      <dgm:spPr/>
      <dgm:t>
        <a:bodyPr/>
        <a:lstStyle/>
        <a:p>
          <a:endParaRPr lang="ru-RU"/>
        </a:p>
      </dgm:t>
    </dgm:pt>
    <dgm:pt modelId="{9D8FBD30-FA82-41B8-ADF5-51F77C2FB0A5}" type="sibTrans" cxnId="{147C431F-2819-47CD-A0B7-DCE5208B14AB}">
      <dgm:prSet/>
      <dgm:spPr/>
      <dgm:t>
        <a:bodyPr/>
        <a:lstStyle/>
        <a:p>
          <a:endParaRPr lang="ru-RU"/>
        </a:p>
      </dgm:t>
    </dgm:pt>
    <dgm:pt modelId="{BA59117A-55A4-429B-9A08-F1F1C1A2EFE5}">
      <dgm:prSet phldrT="[Текст]" custT="1"/>
      <dgm:spPr/>
      <dgm:t>
        <a:bodyPr/>
        <a:lstStyle/>
        <a:p>
          <a:r>
            <a:rPr lang="en-US" sz="1600" b="0" i="1" dirty="0" err="1" smtClean="0"/>
            <a:t>Shon-sharaf</a:t>
          </a:r>
          <a:r>
            <a:rPr lang="en-US" sz="1600" b="0" i="1" dirty="0" smtClean="0"/>
            <a:t> </a:t>
          </a:r>
          <a:r>
            <a:rPr lang="en-US" sz="1600" b="0" i="1" dirty="0" err="1" smtClean="0"/>
            <a:t>hissi</a:t>
          </a:r>
          <a:r>
            <a:rPr lang="en-US" sz="1600" b="0" i="1" dirty="0" smtClean="0"/>
            <a:t>, </a:t>
          </a:r>
          <a:r>
            <a:rPr lang="en-US" sz="1600" b="0" i="1" dirty="0" err="1" smtClean="0"/>
            <a:t>faxr</a:t>
          </a:r>
          <a:endParaRPr lang="ru-RU" sz="1600" b="0" i="1" dirty="0"/>
        </a:p>
      </dgm:t>
    </dgm:pt>
    <dgm:pt modelId="{297EDABC-E7D6-4E1F-9166-E834F707B10F}" type="parTrans" cxnId="{AE042E74-478E-4330-A924-1AF1AAFEA877}">
      <dgm:prSet/>
      <dgm:spPr/>
      <dgm:t>
        <a:bodyPr/>
        <a:lstStyle/>
        <a:p>
          <a:endParaRPr lang="ru-RU"/>
        </a:p>
      </dgm:t>
    </dgm:pt>
    <dgm:pt modelId="{6064351D-7726-4E97-B0E9-79E1234356FB}" type="sibTrans" cxnId="{AE042E74-478E-4330-A924-1AF1AAFEA877}">
      <dgm:prSet/>
      <dgm:spPr/>
      <dgm:t>
        <a:bodyPr/>
        <a:lstStyle/>
        <a:p>
          <a:endParaRPr lang="ru-RU"/>
        </a:p>
      </dgm:t>
    </dgm:pt>
    <dgm:pt modelId="{666C54FA-0E71-46A3-8E67-69298932B629}" type="pres">
      <dgm:prSet presAssocID="{9A9ECE15-AAC8-40F9-A1FF-578C006D2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CE20D-6013-40FA-A01A-338F64AC3254}" type="pres">
      <dgm:prSet presAssocID="{D15D1601-CCB2-4CC6-AAA8-B8CE93E4C420}" presName="node" presStyleLbl="node1" presStyleIdx="0" presStyleCnt="3" custScaleX="123197" custScaleY="70210" custRadScaleRad="135163" custRadScaleInc="-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A8572-08E8-4DE4-8B98-CCA8AED29599}" type="pres">
      <dgm:prSet presAssocID="{33336D31-1CED-403E-A318-549ABE567AC6}" presName="sibTrans" presStyleLbl="sibTrans2D1" presStyleIdx="0" presStyleCnt="3" custScaleX="528924"/>
      <dgm:spPr/>
      <dgm:t>
        <a:bodyPr/>
        <a:lstStyle/>
        <a:p>
          <a:endParaRPr lang="ru-RU"/>
        </a:p>
      </dgm:t>
    </dgm:pt>
    <dgm:pt modelId="{FF2ADCA4-C4DA-4FA5-8E5A-5E082D0BB2B0}" type="pres">
      <dgm:prSet presAssocID="{33336D31-1CED-403E-A318-549ABE567AC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A635985-13FF-489E-B5C1-6D376FF4EF50}" type="pres">
      <dgm:prSet presAssocID="{B83CBB52-161F-4C47-931E-8D2694BAE4C2}" presName="node" presStyleLbl="node1" presStyleIdx="1" presStyleCnt="3" custScaleX="155329" custRadScaleRad="91895" custRadScaleInc="-1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CC800-3FD3-4E54-B859-F04D678F9A81}" type="pres">
      <dgm:prSet presAssocID="{9D8FBD30-FA82-41B8-ADF5-51F77C2FB0A5}" presName="sibTrans" presStyleLbl="sibTrans2D1" presStyleIdx="1" presStyleCnt="3" custLinFactY="-100000" custLinFactNeighborX="-1699" custLinFactNeighborY="-163593"/>
      <dgm:spPr/>
      <dgm:t>
        <a:bodyPr/>
        <a:lstStyle/>
        <a:p>
          <a:endParaRPr lang="ru-RU"/>
        </a:p>
      </dgm:t>
    </dgm:pt>
    <dgm:pt modelId="{D6B67843-881C-4310-B531-8CB836F7DF4C}" type="pres">
      <dgm:prSet presAssocID="{9D8FBD30-FA82-41B8-ADF5-51F77C2FB0A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6766BF9-6708-466C-BE8E-768B1CB8BBF7}" type="pres">
      <dgm:prSet presAssocID="{BA59117A-55A4-429B-9A08-F1F1C1A2EFE5}" presName="node" presStyleLbl="node1" presStyleIdx="2" presStyleCnt="3" custScaleX="155329" custRadScaleRad="92569" custRadScaleInc="16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A8CAE-50C0-4453-BD89-1ECE4F428B0A}" type="pres">
      <dgm:prSet presAssocID="{6064351D-7726-4E97-B0E9-79E1234356FB}" presName="sibTrans" presStyleLbl="sibTrans2D1" presStyleIdx="2" presStyleCnt="3" custScaleX="528924"/>
      <dgm:spPr/>
      <dgm:t>
        <a:bodyPr/>
        <a:lstStyle/>
        <a:p>
          <a:endParaRPr lang="ru-RU"/>
        </a:p>
      </dgm:t>
    </dgm:pt>
    <dgm:pt modelId="{F4AD9F0F-9A23-436A-BBF8-D7DF17CC6E66}" type="pres">
      <dgm:prSet presAssocID="{6064351D-7726-4E97-B0E9-79E1234356F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2CFB2B7-88F8-44CF-8B47-E75844901331}" type="presOf" srcId="{33336D31-1CED-403E-A318-549ABE567AC6}" destId="{FF2ADCA4-C4DA-4FA5-8E5A-5E082D0BB2B0}" srcOrd="1" destOrd="0" presId="urn:microsoft.com/office/officeart/2005/8/layout/cycle7"/>
    <dgm:cxn modelId="{4A09D3D2-E4CC-41FA-80D6-92DF289F88EF}" type="presOf" srcId="{9A9ECE15-AAC8-40F9-A1FF-578C006D2509}" destId="{666C54FA-0E71-46A3-8E67-69298932B629}" srcOrd="0" destOrd="0" presId="urn:microsoft.com/office/officeart/2005/8/layout/cycle7"/>
    <dgm:cxn modelId="{13CC98B9-46EE-4688-8173-70C282CFE1EB}" type="presOf" srcId="{6064351D-7726-4E97-B0E9-79E1234356FB}" destId="{F4AD9F0F-9A23-436A-BBF8-D7DF17CC6E66}" srcOrd="1" destOrd="0" presId="urn:microsoft.com/office/officeart/2005/8/layout/cycle7"/>
    <dgm:cxn modelId="{19D7A020-0D15-4DF9-892F-C0886A46E086}" type="presOf" srcId="{9D8FBD30-FA82-41B8-ADF5-51F77C2FB0A5}" destId="{D6B67843-881C-4310-B531-8CB836F7DF4C}" srcOrd="1" destOrd="0" presId="urn:microsoft.com/office/officeart/2005/8/layout/cycle7"/>
    <dgm:cxn modelId="{AE042E74-478E-4330-A924-1AF1AAFEA877}" srcId="{9A9ECE15-AAC8-40F9-A1FF-578C006D2509}" destId="{BA59117A-55A4-429B-9A08-F1F1C1A2EFE5}" srcOrd="2" destOrd="0" parTransId="{297EDABC-E7D6-4E1F-9166-E834F707B10F}" sibTransId="{6064351D-7726-4E97-B0E9-79E1234356FB}"/>
    <dgm:cxn modelId="{14D3DA62-C913-4686-9372-85F22DE5C152}" type="presOf" srcId="{BA59117A-55A4-429B-9A08-F1F1C1A2EFE5}" destId="{C6766BF9-6708-466C-BE8E-768B1CB8BBF7}" srcOrd="0" destOrd="0" presId="urn:microsoft.com/office/officeart/2005/8/layout/cycle7"/>
    <dgm:cxn modelId="{B5A6994A-6330-4CD3-BD4F-76439668FD4B}" srcId="{9A9ECE15-AAC8-40F9-A1FF-578C006D2509}" destId="{D15D1601-CCB2-4CC6-AAA8-B8CE93E4C420}" srcOrd="0" destOrd="0" parTransId="{48923397-5DF1-4770-BA81-FAE070FD1736}" sibTransId="{33336D31-1CED-403E-A318-549ABE567AC6}"/>
    <dgm:cxn modelId="{147C431F-2819-47CD-A0B7-DCE5208B14AB}" srcId="{9A9ECE15-AAC8-40F9-A1FF-578C006D2509}" destId="{B83CBB52-161F-4C47-931E-8D2694BAE4C2}" srcOrd="1" destOrd="0" parTransId="{887B42BD-F5E9-4926-A933-D994FDFC9960}" sibTransId="{9D8FBD30-FA82-41B8-ADF5-51F77C2FB0A5}"/>
    <dgm:cxn modelId="{A084F04F-507A-4934-B631-C450F10A038A}" type="presOf" srcId="{9D8FBD30-FA82-41B8-ADF5-51F77C2FB0A5}" destId="{B36CC800-3FD3-4E54-B859-F04D678F9A81}" srcOrd="0" destOrd="0" presId="urn:microsoft.com/office/officeart/2005/8/layout/cycle7"/>
    <dgm:cxn modelId="{732404A9-64B5-440E-8C17-BFF4B058E7B3}" type="presOf" srcId="{B83CBB52-161F-4C47-931E-8D2694BAE4C2}" destId="{8A635985-13FF-489E-B5C1-6D376FF4EF50}" srcOrd="0" destOrd="0" presId="urn:microsoft.com/office/officeart/2005/8/layout/cycle7"/>
    <dgm:cxn modelId="{09727A6C-A0D4-4D64-A7FC-72AC5DD17861}" type="presOf" srcId="{33336D31-1CED-403E-A318-549ABE567AC6}" destId="{0E5A8572-08E8-4DE4-8B98-CCA8AED29599}" srcOrd="0" destOrd="0" presId="urn:microsoft.com/office/officeart/2005/8/layout/cycle7"/>
    <dgm:cxn modelId="{B8823178-E39D-4ED9-B5EF-D89DD88E642E}" type="presOf" srcId="{6064351D-7726-4E97-B0E9-79E1234356FB}" destId="{999A8CAE-50C0-4453-BD89-1ECE4F428B0A}" srcOrd="0" destOrd="0" presId="urn:microsoft.com/office/officeart/2005/8/layout/cycle7"/>
    <dgm:cxn modelId="{F6762C26-DF92-4936-92C2-CF6055A3F3D6}" type="presOf" srcId="{D15D1601-CCB2-4CC6-AAA8-B8CE93E4C420}" destId="{E32CE20D-6013-40FA-A01A-338F64AC3254}" srcOrd="0" destOrd="0" presId="urn:microsoft.com/office/officeart/2005/8/layout/cycle7"/>
    <dgm:cxn modelId="{37519B1E-CEEF-453D-9610-44618305E8D5}" type="presParOf" srcId="{666C54FA-0E71-46A3-8E67-69298932B629}" destId="{E32CE20D-6013-40FA-A01A-338F64AC3254}" srcOrd="0" destOrd="0" presId="urn:microsoft.com/office/officeart/2005/8/layout/cycle7"/>
    <dgm:cxn modelId="{4F64059A-CC1C-4F2C-95F1-253C419FA3E1}" type="presParOf" srcId="{666C54FA-0E71-46A3-8E67-69298932B629}" destId="{0E5A8572-08E8-4DE4-8B98-CCA8AED29599}" srcOrd="1" destOrd="0" presId="urn:microsoft.com/office/officeart/2005/8/layout/cycle7"/>
    <dgm:cxn modelId="{DAF60AB1-9931-442B-95EE-DA3A9EAB9601}" type="presParOf" srcId="{0E5A8572-08E8-4DE4-8B98-CCA8AED29599}" destId="{FF2ADCA4-C4DA-4FA5-8E5A-5E082D0BB2B0}" srcOrd="0" destOrd="0" presId="urn:microsoft.com/office/officeart/2005/8/layout/cycle7"/>
    <dgm:cxn modelId="{5DDE08EB-B389-453B-8BC3-0719CBD4C939}" type="presParOf" srcId="{666C54FA-0E71-46A3-8E67-69298932B629}" destId="{8A635985-13FF-489E-B5C1-6D376FF4EF50}" srcOrd="2" destOrd="0" presId="urn:microsoft.com/office/officeart/2005/8/layout/cycle7"/>
    <dgm:cxn modelId="{0BDE62A4-F14F-4B6C-948F-4A23F0EBF6B8}" type="presParOf" srcId="{666C54FA-0E71-46A3-8E67-69298932B629}" destId="{B36CC800-3FD3-4E54-B859-F04D678F9A81}" srcOrd="3" destOrd="0" presId="urn:microsoft.com/office/officeart/2005/8/layout/cycle7"/>
    <dgm:cxn modelId="{866FB556-67B8-4C10-B1F8-ECF026338EA7}" type="presParOf" srcId="{B36CC800-3FD3-4E54-B859-F04D678F9A81}" destId="{D6B67843-881C-4310-B531-8CB836F7DF4C}" srcOrd="0" destOrd="0" presId="urn:microsoft.com/office/officeart/2005/8/layout/cycle7"/>
    <dgm:cxn modelId="{470D87F2-AD1C-4A3E-A1C1-A73EFD9A9F5C}" type="presParOf" srcId="{666C54FA-0E71-46A3-8E67-69298932B629}" destId="{C6766BF9-6708-466C-BE8E-768B1CB8BBF7}" srcOrd="4" destOrd="0" presId="urn:microsoft.com/office/officeart/2005/8/layout/cycle7"/>
    <dgm:cxn modelId="{28A51BF7-8817-4972-9097-84BCDB394963}" type="presParOf" srcId="{666C54FA-0E71-46A3-8E67-69298932B629}" destId="{999A8CAE-50C0-4453-BD89-1ECE4F428B0A}" srcOrd="5" destOrd="0" presId="urn:microsoft.com/office/officeart/2005/8/layout/cycle7"/>
    <dgm:cxn modelId="{10952C5F-8197-423B-BEEA-D554E05A4E6C}" type="presParOf" srcId="{999A8CAE-50C0-4453-BD89-1ECE4F428B0A}" destId="{F4AD9F0F-9A23-436A-BBF8-D7DF17CC6E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1C8BF-0CA1-4D8E-835E-CC5420D267DF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99394F-A847-478D-B3AD-887FFD4D540C}">
      <dgm:prSet phldrT="[Текст]"/>
      <dgm:spPr>
        <a:gradFill rotWithShape="0">
          <a:gsLst>
            <a:gs pos="0">
              <a:srgbClr val="9FF56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err="1" smtClean="0"/>
            <a:t>Ijobiy</a:t>
          </a:r>
          <a:r>
            <a:rPr lang="en-US" b="1" dirty="0" smtClean="0"/>
            <a:t> </a:t>
          </a:r>
          <a:endParaRPr lang="ru-RU" b="1" dirty="0"/>
        </a:p>
      </dgm:t>
    </dgm:pt>
    <dgm:pt modelId="{1EABE3DB-9968-4F42-82D9-097158E9371D}" type="parTrans" cxnId="{95422B58-478C-4456-B3B4-A87200BB5BE3}">
      <dgm:prSet/>
      <dgm:spPr/>
      <dgm:t>
        <a:bodyPr/>
        <a:lstStyle/>
        <a:p>
          <a:endParaRPr lang="ru-RU"/>
        </a:p>
      </dgm:t>
    </dgm:pt>
    <dgm:pt modelId="{E01A0B48-1811-4AC2-B17C-416B99D13BA5}" type="sibTrans" cxnId="{95422B58-478C-4456-B3B4-A87200BB5BE3}">
      <dgm:prSet/>
      <dgm:spPr/>
      <dgm:t>
        <a:bodyPr/>
        <a:lstStyle/>
        <a:p>
          <a:endParaRPr lang="ru-RU"/>
        </a:p>
      </dgm:t>
    </dgm:pt>
    <dgm:pt modelId="{DAB45E0E-7A03-4BC3-BAD2-9DF9FB4DB6CB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Insonning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o‘z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qadr-qimmatini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bilish</a:t>
          </a:r>
          <a:r>
            <a:rPr lang="en-US" sz="1400" dirty="0" smtClean="0">
              <a:solidFill>
                <a:srgbClr val="000000"/>
              </a:solidFill>
            </a:rPr>
            <a:t>, </a:t>
          </a:r>
          <a:r>
            <a:rPr lang="en-US" sz="1400" dirty="0" err="1" smtClean="0">
              <a:solidFill>
                <a:srgbClr val="000000"/>
              </a:solidFill>
            </a:rPr>
            <a:t>uni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hurmat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qilish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hissi</a:t>
          </a:r>
          <a:r>
            <a:rPr lang="en-US" sz="1400" dirty="0" smtClean="0">
              <a:solidFill>
                <a:srgbClr val="000000"/>
              </a:solidFill>
            </a:rPr>
            <a:t>;  </a:t>
          </a:r>
          <a:r>
            <a:rPr lang="en-US" sz="1400" dirty="0" err="1" smtClean="0">
              <a:solidFill>
                <a:srgbClr val="000000"/>
              </a:solidFill>
            </a:rPr>
            <a:t>izzat-nafs</a:t>
          </a:r>
          <a:endParaRPr lang="ru-RU" sz="1400" dirty="0">
            <a:solidFill>
              <a:srgbClr val="000000"/>
            </a:solidFill>
          </a:endParaRPr>
        </a:p>
      </dgm:t>
    </dgm:pt>
    <dgm:pt modelId="{469A6A81-6524-4ABD-A7B1-F02D12F42AF2}" type="parTrans" cxnId="{EAC9D6B5-EDA6-4F84-998E-838E2F83F476}">
      <dgm:prSet/>
      <dgm:spPr/>
      <dgm:t>
        <a:bodyPr/>
        <a:lstStyle/>
        <a:p>
          <a:endParaRPr lang="ru-RU"/>
        </a:p>
      </dgm:t>
    </dgm:pt>
    <dgm:pt modelId="{F3BB6D2B-F408-4E94-BA53-F80E64E64EC6}" type="sibTrans" cxnId="{EAC9D6B5-EDA6-4F84-998E-838E2F83F476}">
      <dgm:prSet/>
      <dgm:spPr/>
      <dgm:t>
        <a:bodyPr/>
        <a:lstStyle/>
        <a:p>
          <a:endParaRPr lang="ru-RU"/>
        </a:p>
      </dgm:t>
    </dgm:pt>
    <dgm:pt modelId="{95431A97-70E5-440F-835A-47D2B619EFEB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Faxrlanish</a:t>
          </a:r>
          <a:r>
            <a:rPr lang="en-US" sz="1400" dirty="0" smtClean="0">
              <a:solidFill>
                <a:srgbClr val="000000"/>
              </a:solidFill>
            </a:rPr>
            <a:t>, </a:t>
          </a:r>
          <a:r>
            <a:rPr lang="en-US" sz="1400" dirty="0" err="1" smtClean="0">
              <a:solidFill>
                <a:srgbClr val="000000"/>
              </a:solidFill>
            </a:rPr>
            <a:t>mamnunlik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tuyg‘usi</a:t>
          </a:r>
          <a:r>
            <a:rPr lang="en-US" sz="1400" dirty="0" smtClean="0">
              <a:solidFill>
                <a:srgbClr val="000000"/>
              </a:solidFill>
            </a:rPr>
            <a:t>; </a:t>
          </a:r>
          <a:r>
            <a:rPr lang="en-US" sz="1400" dirty="0" err="1" smtClean="0">
              <a:solidFill>
                <a:srgbClr val="000000"/>
              </a:solidFill>
            </a:rPr>
            <a:t>faxr</a:t>
          </a:r>
          <a:r>
            <a:rPr lang="en-US" sz="1400" dirty="0" smtClean="0">
              <a:solidFill>
                <a:srgbClr val="000000"/>
              </a:solidFill>
            </a:rPr>
            <a:t>, </a:t>
          </a:r>
          <a:r>
            <a:rPr lang="en-US" sz="1400" dirty="0" err="1" smtClean="0">
              <a:solidFill>
                <a:srgbClr val="000000"/>
              </a:solidFill>
            </a:rPr>
            <a:t>iftixor</a:t>
          </a:r>
          <a:endParaRPr lang="ru-RU" sz="1400" dirty="0">
            <a:solidFill>
              <a:srgbClr val="000000"/>
            </a:solidFill>
          </a:endParaRPr>
        </a:p>
      </dgm:t>
    </dgm:pt>
    <dgm:pt modelId="{069992F0-BA26-454F-AFF2-75865DAA8E22}" type="parTrans" cxnId="{A9CBD6DB-631D-4377-8D71-3AF0DDD86073}">
      <dgm:prSet/>
      <dgm:spPr/>
      <dgm:t>
        <a:bodyPr/>
        <a:lstStyle/>
        <a:p>
          <a:endParaRPr lang="ru-RU"/>
        </a:p>
      </dgm:t>
    </dgm:pt>
    <dgm:pt modelId="{C6847A93-2DBB-471B-8407-587E9D0DC067}" type="sibTrans" cxnId="{A9CBD6DB-631D-4377-8D71-3AF0DDD86073}">
      <dgm:prSet/>
      <dgm:spPr/>
      <dgm:t>
        <a:bodyPr/>
        <a:lstStyle/>
        <a:p>
          <a:endParaRPr lang="ru-RU"/>
        </a:p>
      </dgm:t>
    </dgm:pt>
    <dgm:pt modelId="{F318B08E-23A7-47A1-A0AE-F4D6FDA27D16}">
      <dgm:prSet phldrT="[Текст]"/>
      <dgm:spPr>
        <a:gradFill rotWithShape="0">
          <a:gsLst>
            <a:gs pos="0">
              <a:srgbClr val="9FF56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err="1" smtClean="0"/>
            <a:t>Salbiy</a:t>
          </a:r>
          <a:endParaRPr lang="ru-RU" b="1" dirty="0"/>
        </a:p>
      </dgm:t>
    </dgm:pt>
    <dgm:pt modelId="{CE0FBE81-94A9-4458-93F6-6B60A8EAB72E}" type="parTrans" cxnId="{0E3AC755-ED82-417E-9B97-0D09A1A7435E}">
      <dgm:prSet/>
      <dgm:spPr/>
      <dgm:t>
        <a:bodyPr/>
        <a:lstStyle/>
        <a:p>
          <a:endParaRPr lang="ru-RU"/>
        </a:p>
      </dgm:t>
    </dgm:pt>
    <dgm:pt modelId="{A5F07BDD-B027-4A56-A3A8-0C1AA678AD81}" type="sibTrans" cxnId="{0E3AC755-ED82-417E-9B97-0D09A1A7435E}">
      <dgm:prSet/>
      <dgm:spPr/>
      <dgm:t>
        <a:bodyPr/>
        <a:lstStyle/>
        <a:p>
          <a:endParaRPr lang="ru-RU"/>
        </a:p>
      </dgm:t>
    </dgm:pt>
    <dgm:pt modelId="{EC658DD8-1857-40AB-A562-1B4F94208F42}">
      <dgm:prSet phldrT="[Текст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Kibrlanish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tuyg‘usi</a:t>
          </a:r>
          <a:r>
            <a:rPr lang="en-US" sz="1400" dirty="0" smtClean="0">
              <a:solidFill>
                <a:srgbClr val="000000"/>
              </a:solidFill>
            </a:rPr>
            <a:t>; </a:t>
          </a:r>
          <a:r>
            <a:rPr lang="en-US" sz="1400" dirty="0" err="1" smtClean="0">
              <a:solidFill>
                <a:srgbClr val="000000"/>
              </a:solidFill>
            </a:rPr>
            <a:t>mag‘rurlik</a:t>
          </a:r>
          <a:r>
            <a:rPr lang="en-US" sz="1400" dirty="0" smtClean="0">
              <a:solidFill>
                <a:srgbClr val="000000"/>
              </a:solidFill>
            </a:rPr>
            <a:t>, </a:t>
          </a:r>
          <a:r>
            <a:rPr lang="en-US" sz="1400" dirty="0" err="1" smtClean="0">
              <a:solidFill>
                <a:srgbClr val="000000"/>
              </a:solidFill>
            </a:rPr>
            <a:t>kibr-havo</a:t>
          </a:r>
          <a:endParaRPr lang="ru-RU" sz="1400" dirty="0">
            <a:solidFill>
              <a:srgbClr val="000000"/>
            </a:solidFill>
          </a:endParaRPr>
        </a:p>
      </dgm:t>
    </dgm:pt>
    <dgm:pt modelId="{5EC97C64-F9CC-4CE6-BAE3-F270CF7C914E}" type="parTrans" cxnId="{4F9F2EA7-D1C2-44E8-8896-6538E750B05D}">
      <dgm:prSet/>
      <dgm:spPr/>
      <dgm:t>
        <a:bodyPr/>
        <a:lstStyle/>
        <a:p>
          <a:endParaRPr lang="ru-RU"/>
        </a:p>
      </dgm:t>
    </dgm:pt>
    <dgm:pt modelId="{9FF3B25B-9062-4809-95A9-83D704922784}" type="sibTrans" cxnId="{4F9F2EA7-D1C2-44E8-8896-6538E750B05D}">
      <dgm:prSet/>
      <dgm:spPr/>
      <dgm:t>
        <a:bodyPr/>
        <a:lstStyle/>
        <a:p>
          <a:endParaRPr lang="ru-RU"/>
        </a:p>
      </dgm:t>
    </dgm:pt>
    <dgm:pt modelId="{3A9D4D75-0F77-450F-9770-6EEFBCB3C97B}">
      <dgm:prSet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Faxrlanishga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asos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bo‘ladigan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kimsa</a:t>
          </a:r>
          <a:r>
            <a:rPr lang="en-US" sz="1400" dirty="0" smtClean="0">
              <a:solidFill>
                <a:srgbClr val="000000"/>
              </a:solidFill>
            </a:rPr>
            <a:t>, </a:t>
          </a:r>
          <a:r>
            <a:rPr lang="en-US" sz="1400" dirty="0" err="1" smtClean="0">
              <a:solidFill>
                <a:srgbClr val="000000"/>
              </a:solidFill>
            </a:rPr>
            <a:t>narsa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va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shu</a:t>
          </a:r>
          <a:r>
            <a:rPr lang="en-US" sz="1400" dirty="0" smtClean="0">
              <a:solidFill>
                <a:srgbClr val="000000"/>
              </a:solidFill>
            </a:rPr>
            <a:t> </a:t>
          </a:r>
          <a:r>
            <a:rPr lang="en-US" sz="1400" dirty="0" err="1" smtClean="0">
              <a:solidFill>
                <a:srgbClr val="000000"/>
              </a:solidFill>
            </a:rPr>
            <a:t>kabilar</a:t>
          </a:r>
          <a:endParaRPr lang="ru-RU" sz="1400" dirty="0">
            <a:solidFill>
              <a:srgbClr val="000000"/>
            </a:solidFill>
          </a:endParaRPr>
        </a:p>
      </dgm:t>
    </dgm:pt>
    <dgm:pt modelId="{5F01632E-301B-449E-AF16-57A46A805DE8}" type="parTrans" cxnId="{263BCC4A-BA1A-46EC-ADDD-4719008C6042}">
      <dgm:prSet/>
      <dgm:spPr/>
      <dgm:t>
        <a:bodyPr/>
        <a:lstStyle/>
        <a:p>
          <a:endParaRPr lang="ru-RU"/>
        </a:p>
      </dgm:t>
    </dgm:pt>
    <dgm:pt modelId="{F4A6A0AC-A71E-48AC-B960-91A5FA28A4B1}" type="sibTrans" cxnId="{263BCC4A-BA1A-46EC-ADDD-4719008C6042}">
      <dgm:prSet/>
      <dgm:spPr/>
      <dgm:t>
        <a:bodyPr/>
        <a:lstStyle/>
        <a:p>
          <a:endParaRPr lang="ru-RU"/>
        </a:p>
      </dgm:t>
    </dgm:pt>
    <dgm:pt modelId="{10221CCC-F38C-45AA-9932-3881E56005A4}" type="pres">
      <dgm:prSet presAssocID="{4C01C8BF-0CA1-4D8E-835E-CC5420D267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7C1F2-C32E-4EB4-9290-1DBAA6564F2E}" type="pres">
      <dgm:prSet presAssocID="{F699394F-A847-478D-B3AD-887FFD4D540C}" presName="vertFlow" presStyleCnt="0"/>
      <dgm:spPr/>
    </dgm:pt>
    <dgm:pt modelId="{0A8927B9-32D1-499B-9E34-65C43A5F315D}" type="pres">
      <dgm:prSet presAssocID="{F699394F-A847-478D-B3AD-887FFD4D540C}" presName="header" presStyleLbl="node1" presStyleIdx="0" presStyleCnt="2" custScaleY="66515"/>
      <dgm:spPr/>
      <dgm:t>
        <a:bodyPr/>
        <a:lstStyle/>
        <a:p>
          <a:endParaRPr lang="ru-RU"/>
        </a:p>
      </dgm:t>
    </dgm:pt>
    <dgm:pt modelId="{50B34DF1-BD47-42BE-9BE4-D60D9959DE8B}" type="pres">
      <dgm:prSet presAssocID="{469A6A81-6524-4ABD-A7B1-F02D12F42AF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66B9FC7-0320-457B-9A57-434EAD683F37}" type="pres">
      <dgm:prSet presAssocID="{DAB45E0E-7A03-4BC3-BAD2-9DF9FB4DB6CB}" presName="child" presStyleLbl="alignAccFollowNode1" presStyleIdx="0" presStyleCnt="4" custScaleX="143380" custScaleY="123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3E21B-2AE2-47A9-A13C-D7BAE7DC4065}" type="pres">
      <dgm:prSet presAssocID="{F3BB6D2B-F408-4E94-BA53-F80E64E64EC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80BB804-CC3F-4FAB-BDEB-BE4D9F99298D}" type="pres">
      <dgm:prSet presAssocID="{95431A97-70E5-440F-835A-47D2B619EFEB}" presName="child" presStyleLbl="alignAccFollowNode1" presStyleIdx="1" presStyleCnt="4" custScaleX="142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6143-0C58-45F7-8DC9-FB29D28C2A55}" type="pres">
      <dgm:prSet presAssocID="{C6847A93-2DBB-471B-8407-587E9D0DC06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FB53AB1-01CD-4AA9-91E6-80E45A533029}" type="pres">
      <dgm:prSet presAssocID="{3A9D4D75-0F77-450F-9770-6EEFBCB3C97B}" presName="child" presStyleLbl="alignAccFollowNode1" presStyleIdx="2" presStyleCnt="4" custScaleX="142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FF37F-D6CE-473F-94B5-0614635676EB}" type="pres">
      <dgm:prSet presAssocID="{F699394F-A847-478D-B3AD-887FFD4D540C}" presName="hSp" presStyleCnt="0"/>
      <dgm:spPr/>
    </dgm:pt>
    <dgm:pt modelId="{8E9FE51E-172D-4D50-AE02-0CD5CFEF9B21}" type="pres">
      <dgm:prSet presAssocID="{F318B08E-23A7-47A1-A0AE-F4D6FDA27D16}" presName="vertFlow" presStyleCnt="0"/>
      <dgm:spPr/>
    </dgm:pt>
    <dgm:pt modelId="{9C66EF63-C7B5-442A-B338-1ED9384057CF}" type="pres">
      <dgm:prSet presAssocID="{F318B08E-23A7-47A1-A0AE-F4D6FDA27D16}" presName="header" presStyleLbl="node1" presStyleIdx="1" presStyleCnt="2" custScaleY="66515"/>
      <dgm:spPr/>
      <dgm:t>
        <a:bodyPr/>
        <a:lstStyle/>
        <a:p>
          <a:endParaRPr lang="ru-RU"/>
        </a:p>
      </dgm:t>
    </dgm:pt>
    <dgm:pt modelId="{E19814D3-2623-4ACB-9EF6-A12D2C90C183}" type="pres">
      <dgm:prSet presAssocID="{5EC97C64-F9CC-4CE6-BAE3-F270CF7C914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0D95F3F-2395-441D-9E16-3FAFC24B27CA}" type="pres">
      <dgm:prSet presAssocID="{EC658DD8-1857-40AB-A562-1B4F94208F42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D6C1F-EBDA-4B66-8751-0B9320940556}" type="presOf" srcId="{469A6A81-6524-4ABD-A7B1-F02D12F42AF2}" destId="{50B34DF1-BD47-42BE-9BE4-D60D9959DE8B}" srcOrd="0" destOrd="0" presId="urn:microsoft.com/office/officeart/2005/8/layout/lProcess1"/>
    <dgm:cxn modelId="{E03A06F5-A3C4-4613-B567-3FB7FFE7A92E}" type="presOf" srcId="{DAB45E0E-7A03-4BC3-BAD2-9DF9FB4DB6CB}" destId="{B66B9FC7-0320-457B-9A57-434EAD683F37}" srcOrd="0" destOrd="0" presId="urn:microsoft.com/office/officeart/2005/8/layout/lProcess1"/>
    <dgm:cxn modelId="{DD3A10F5-B278-4ABC-8C54-89315C4C2C60}" type="presOf" srcId="{95431A97-70E5-440F-835A-47D2B619EFEB}" destId="{680BB804-CC3F-4FAB-BDEB-BE4D9F99298D}" srcOrd="0" destOrd="0" presId="urn:microsoft.com/office/officeart/2005/8/layout/lProcess1"/>
    <dgm:cxn modelId="{A62ACA48-7819-492E-A74D-0114CB4831D2}" type="presOf" srcId="{3A9D4D75-0F77-450F-9770-6EEFBCB3C97B}" destId="{7FB53AB1-01CD-4AA9-91E6-80E45A533029}" srcOrd="0" destOrd="0" presId="urn:microsoft.com/office/officeart/2005/8/layout/lProcess1"/>
    <dgm:cxn modelId="{EAC9D6B5-EDA6-4F84-998E-838E2F83F476}" srcId="{F699394F-A847-478D-B3AD-887FFD4D540C}" destId="{DAB45E0E-7A03-4BC3-BAD2-9DF9FB4DB6CB}" srcOrd="0" destOrd="0" parTransId="{469A6A81-6524-4ABD-A7B1-F02D12F42AF2}" sibTransId="{F3BB6D2B-F408-4E94-BA53-F80E64E64EC6}"/>
    <dgm:cxn modelId="{8C26BF50-97BE-40D0-8934-4290AA61323C}" type="presOf" srcId="{F699394F-A847-478D-B3AD-887FFD4D540C}" destId="{0A8927B9-32D1-499B-9E34-65C43A5F315D}" srcOrd="0" destOrd="0" presId="urn:microsoft.com/office/officeart/2005/8/layout/lProcess1"/>
    <dgm:cxn modelId="{95422B58-478C-4456-B3B4-A87200BB5BE3}" srcId="{4C01C8BF-0CA1-4D8E-835E-CC5420D267DF}" destId="{F699394F-A847-478D-B3AD-887FFD4D540C}" srcOrd="0" destOrd="0" parTransId="{1EABE3DB-9968-4F42-82D9-097158E9371D}" sibTransId="{E01A0B48-1811-4AC2-B17C-416B99D13BA5}"/>
    <dgm:cxn modelId="{0E3AC755-ED82-417E-9B97-0D09A1A7435E}" srcId="{4C01C8BF-0CA1-4D8E-835E-CC5420D267DF}" destId="{F318B08E-23A7-47A1-A0AE-F4D6FDA27D16}" srcOrd="1" destOrd="0" parTransId="{CE0FBE81-94A9-4458-93F6-6B60A8EAB72E}" sibTransId="{A5F07BDD-B027-4A56-A3A8-0C1AA678AD81}"/>
    <dgm:cxn modelId="{52D49B36-A0EC-4306-A1CB-B963C9DEF22A}" type="presOf" srcId="{5EC97C64-F9CC-4CE6-BAE3-F270CF7C914E}" destId="{E19814D3-2623-4ACB-9EF6-A12D2C90C183}" srcOrd="0" destOrd="0" presId="urn:microsoft.com/office/officeart/2005/8/layout/lProcess1"/>
    <dgm:cxn modelId="{A9CBD6DB-631D-4377-8D71-3AF0DDD86073}" srcId="{F699394F-A847-478D-B3AD-887FFD4D540C}" destId="{95431A97-70E5-440F-835A-47D2B619EFEB}" srcOrd="1" destOrd="0" parTransId="{069992F0-BA26-454F-AFF2-75865DAA8E22}" sibTransId="{C6847A93-2DBB-471B-8407-587E9D0DC067}"/>
    <dgm:cxn modelId="{2E5CB227-D908-4B3E-B96C-D10FDF542341}" type="presOf" srcId="{F318B08E-23A7-47A1-A0AE-F4D6FDA27D16}" destId="{9C66EF63-C7B5-442A-B338-1ED9384057CF}" srcOrd="0" destOrd="0" presId="urn:microsoft.com/office/officeart/2005/8/layout/lProcess1"/>
    <dgm:cxn modelId="{263BCC4A-BA1A-46EC-ADDD-4719008C6042}" srcId="{F699394F-A847-478D-B3AD-887FFD4D540C}" destId="{3A9D4D75-0F77-450F-9770-6EEFBCB3C97B}" srcOrd="2" destOrd="0" parTransId="{5F01632E-301B-449E-AF16-57A46A805DE8}" sibTransId="{F4A6A0AC-A71E-48AC-B960-91A5FA28A4B1}"/>
    <dgm:cxn modelId="{4F9F2EA7-D1C2-44E8-8896-6538E750B05D}" srcId="{F318B08E-23A7-47A1-A0AE-F4D6FDA27D16}" destId="{EC658DD8-1857-40AB-A562-1B4F94208F42}" srcOrd="0" destOrd="0" parTransId="{5EC97C64-F9CC-4CE6-BAE3-F270CF7C914E}" sibTransId="{9FF3B25B-9062-4809-95A9-83D704922784}"/>
    <dgm:cxn modelId="{04DA6A8C-C9A4-4D9D-A7D3-22355627AB0A}" type="presOf" srcId="{C6847A93-2DBB-471B-8407-587E9D0DC067}" destId="{432A6143-0C58-45F7-8DC9-FB29D28C2A55}" srcOrd="0" destOrd="0" presId="urn:microsoft.com/office/officeart/2005/8/layout/lProcess1"/>
    <dgm:cxn modelId="{3EE91F07-1243-4C4F-B7DC-4791FCA11CEA}" type="presOf" srcId="{4C01C8BF-0CA1-4D8E-835E-CC5420D267DF}" destId="{10221CCC-F38C-45AA-9932-3881E56005A4}" srcOrd="0" destOrd="0" presId="urn:microsoft.com/office/officeart/2005/8/layout/lProcess1"/>
    <dgm:cxn modelId="{906CCD5F-EDBB-48C2-816E-CD294220BA8B}" type="presOf" srcId="{EC658DD8-1857-40AB-A562-1B4F94208F42}" destId="{50D95F3F-2395-441D-9E16-3FAFC24B27CA}" srcOrd="0" destOrd="0" presId="urn:microsoft.com/office/officeart/2005/8/layout/lProcess1"/>
    <dgm:cxn modelId="{3608BAA7-80C3-494D-B072-3B7025CD3420}" type="presOf" srcId="{F3BB6D2B-F408-4E94-BA53-F80E64E64EC6}" destId="{3D33E21B-2AE2-47A9-A13C-D7BAE7DC4065}" srcOrd="0" destOrd="0" presId="urn:microsoft.com/office/officeart/2005/8/layout/lProcess1"/>
    <dgm:cxn modelId="{E00C87AA-A2DA-4100-8E3D-D59D465010C3}" type="presParOf" srcId="{10221CCC-F38C-45AA-9932-3881E56005A4}" destId="{B6C7C1F2-C32E-4EB4-9290-1DBAA6564F2E}" srcOrd="0" destOrd="0" presId="urn:microsoft.com/office/officeart/2005/8/layout/lProcess1"/>
    <dgm:cxn modelId="{2F6A4394-B849-420F-AD6C-BED3A2EBEEFB}" type="presParOf" srcId="{B6C7C1F2-C32E-4EB4-9290-1DBAA6564F2E}" destId="{0A8927B9-32D1-499B-9E34-65C43A5F315D}" srcOrd="0" destOrd="0" presId="urn:microsoft.com/office/officeart/2005/8/layout/lProcess1"/>
    <dgm:cxn modelId="{887D273B-B739-4DE6-8797-436434B73622}" type="presParOf" srcId="{B6C7C1F2-C32E-4EB4-9290-1DBAA6564F2E}" destId="{50B34DF1-BD47-42BE-9BE4-D60D9959DE8B}" srcOrd="1" destOrd="0" presId="urn:microsoft.com/office/officeart/2005/8/layout/lProcess1"/>
    <dgm:cxn modelId="{8226C8E9-CBD9-4D66-8C1A-2449E157184C}" type="presParOf" srcId="{B6C7C1F2-C32E-4EB4-9290-1DBAA6564F2E}" destId="{B66B9FC7-0320-457B-9A57-434EAD683F37}" srcOrd="2" destOrd="0" presId="urn:microsoft.com/office/officeart/2005/8/layout/lProcess1"/>
    <dgm:cxn modelId="{1C63DF9A-E13A-4941-AC06-766106D49F66}" type="presParOf" srcId="{B6C7C1F2-C32E-4EB4-9290-1DBAA6564F2E}" destId="{3D33E21B-2AE2-47A9-A13C-D7BAE7DC4065}" srcOrd="3" destOrd="0" presId="urn:microsoft.com/office/officeart/2005/8/layout/lProcess1"/>
    <dgm:cxn modelId="{12413255-9E88-4EEE-8E44-0152113893F6}" type="presParOf" srcId="{B6C7C1F2-C32E-4EB4-9290-1DBAA6564F2E}" destId="{680BB804-CC3F-4FAB-BDEB-BE4D9F99298D}" srcOrd="4" destOrd="0" presId="urn:microsoft.com/office/officeart/2005/8/layout/lProcess1"/>
    <dgm:cxn modelId="{A82E4A5F-2C4C-4407-8855-89F7D94D26AD}" type="presParOf" srcId="{B6C7C1F2-C32E-4EB4-9290-1DBAA6564F2E}" destId="{432A6143-0C58-45F7-8DC9-FB29D28C2A55}" srcOrd="5" destOrd="0" presId="urn:microsoft.com/office/officeart/2005/8/layout/lProcess1"/>
    <dgm:cxn modelId="{31145133-CE0C-42BC-9700-7BDF8A858750}" type="presParOf" srcId="{B6C7C1F2-C32E-4EB4-9290-1DBAA6564F2E}" destId="{7FB53AB1-01CD-4AA9-91E6-80E45A533029}" srcOrd="6" destOrd="0" presId="urn:microsoft.com/office/officeart/2005/8/layout/lProcess1"/>
    <dgm:cxn modelId="{A59E7020-E3A9-4B54-BE3A-A07524AABBD9}" type="presParOf" srcId="{10221CCC-F38C-45AA-9932-3881E56005A4}" destId="{642FF37F-D6CE-473F-94B5-0614635676EB}" srcOrd="1" destOrd="0" presId="urn:microsoft.com/office/officeart/2005/8/layout/lProcess1"/>
    <dgm:cxn modelId="{9FB29CC7-5681-4F75-A3F7-827425619DF8}" type="presParOf" srcId="{10221CCC-F38C-45AA-9932-3881E56005A4}" destId="{8E9FE51E-172D-4D50-AE02-0CD5CFEF9B21}" srcOrd="2" destOrd="0" presId="urn:microsoft.com/office/officeart/2005/8/layout/lProcess1"/>
    <dgm:cxn modelId="{A1B1DC83-D299-49C9-A518-31EA5A167AB7}" type="presParOf" srcId="{8E9FE51E-172D-4D50-AE02-0CD5CFEF9B21}" destId="{9C66EF63-C7B5-442A-B338-1ED9384057CF}" srcOrd="0" destOrd="0" presId="urn:microsoft.com/office/officeart/2005/8/layout/lProcess1"/>
    <dgm:cxn modelId="{9E326C11-EEB1-4E8B-9B51-A7D8B65C9A57}" type="presParOf" srcId="{8E9FE51E-172D-4D50-AE02-0CD5CFEF9B21}" destId="{E19814D3-2623-4ACB-9EF6-A12D2C90C183}" srcOrd="1" destOrd="0" presId="urn:microsoft.com/office/officeart/2005/8/layout/lProcess1"/>
    <dgm:cxn modelId="{374F7BB7-BA95-4A81-8DC2-55CAA7809921}" type="presParOf" srcId="{8E9FE51E-172D-4D50-AE02-0CD5CFEF9B21}" destId="{50D95F3F-2395-441D-9E16-3FAFC24B27C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766B-3C96-46A3-B619-7B31F3308740}">
      <dsp:nvSpPr>
        <dsp:cNvPr id="0" name=""/>
        <dsp:cNvSpPr/>
      </dsp:nvSpPr>
      <dsp:spPr>
        <a:xfrm>
          <a:off x="0" y="0"/>
          <a:ext cx="3263688" cy="453650"/>
        </a:xfrm>
        <a:prstGeom prst="roundRect">
          <a:avLst>
            <a:gd name="adj" fmla="val 10000"/>
          </a:avLst>
        </a:prstGeom>
        <a:solidFill>
          <a:srgbClr val="AFF9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TENGLIK</a:t>
          </a:r>
          <a:endParaRPr lang="ru-RU" sz="2000" b="1" kern="1200" dirty="0"/>
        </a:p>
      </dsp:txBody>
      <dsp:txXfrm>
        <a:off x="13287" y="13287"/>
        <a:ext cx="2794804" cy="427076"/>
      </dsp:txXfrm>
    </dsp:sp>
    <dsp:sp modelId="{C41AB82E-7203-4A21-9A6F-7E7F88101C6B}">
      <dsp:nvSpPr>
        <dsp:cNvPr id="0" name=""/>
        <dsp:cNvSpPr/>
      </dsp:nvSpPr>
      <dsp:spPr>
        <a:xfrm>
          <a:off x="575944" y="554461"/>
          <a:ext cx="3263688" cy="453650"/>
        </a:xfrm>
        <a:prstGeom prst="roundRect">
          <a:avLst>
            <a:gd name="adj" fmla="val 10000"/>
          </a:avLst>
        </a:prstGeom>
        <a:solidFill>
          <a:srgbClr val="AFF9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G‘AMXO‘RLIK</a:t>
          </a:r>
          <a:endParaRPr lang="ru-RU" sz="2000" b="1" kern="1200" dirty="0"/>
        </a:p>
      </dsp:txBody>
      <dsp:txXfrm>
        <a:off x="589231" y="567748"/>
        <a:ext cx="2366296" cy="427076"/>
      </dsp:txXfrm>
    </dsp:sp>
    <dsp:sp modelId="{171758AC-78B4-4B44-88F7-92C68CC84A5F}">
      <dsp:nvSpPr>
        <dsp:cNvPr id="0" name=""/>
        <dsp:cNvSpPr/>
      </dsp:nvSpPr>
      <dsp:spPr>
        <a:xfrm>
          <a:off x="2968815" y="356619"/>
          <a:ext cx="294872" cy="294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35161" y="356619"/>
        <a:ext cx="162180" cy="221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Layout" Target="../diagrams/layout3.xml"/><Relationship Id="rId7" Type="http://schemas.openxmlformats.org/officeDocument/2006/relationships/image" Target="../media/image9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jfi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99505" y="1376359"/>
            <a:ext cx="2802859" cy="79635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Bef>
                <a:spcPts val="110"/>
              </a:spcBef>
            </a:pPr>
            <a:r>
              <a:rPr sz="17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17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1700" b="1" dirty="0">
              <a:latin typeface="Arial"/>
              <a:cs typeface="Arial"/>
            </a:endParaRPr>
          </a:p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en-US" sz="1600" b="1" dirty="0" smtClean="0">
                <a:solidFill>
                  <a:srgbClr val="210DB3"/>
                </a:solidFill>
                <a:latin typeface="Arial"/>
                <a:cs typeface="Arial"/>
              </a:rPr>
              <a:t>MATN VA LUG‘AT USTIDA ISHLASH</a:t>
            </a:r>
            <a:endParaRPr sz="2400" b="1" dirty="0">
              <a:solidFill>
                <a:srgbClr val="210DB3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5429" y="1249368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54560"/>
          </a:xfrm>
          <a:prstGeom prst="rect">
            <a:avLst/>
          </a:prstGeom>
        </p:spPr>
        <p:txBody>
          <a:bodyPr vert="horz" wrap="square" lIns="0" tIns="1585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6" y="541152"/>
            <a:ext cx="373981" cy="21221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14" y="1206066"/>
            <a:ext cx="1340154" cy="171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2475" y="2412132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TOPSHIRIQ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305133" y="755948"/>
            <a:ext cx="527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chuchmomani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chaqirtikanakni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134" y="1679278"/>
            <a:ext cx="517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o‘stiraveradi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5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251433" y="755948"/>
            <a:ext cx="545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chuchmomani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chaqirtikanakni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___    </a:t>
            </a:r>
            <a:r>
              <a:rPr lang="uz-Latn-UZ" sz="16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</a:t>
            </a:r>
            <a:r>
              <a:rPr lang="en-US" sz="1400" i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__ __ __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           </a:t>
            </a:r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   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__ __ __ __ __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134" y="1679278"/>
            <a:ext cx="51706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o‘stiraveradi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en-US" sz="2000" b="1" dirty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. . . . . . </a:t>
            </a:r>
            <a:r>
              <a:rPr lang="en-US" sz="2000" b="1" dirty="0" smtClean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  </a:t>
            </a:r>
            <a:r>
              <a:rPr lang="uz-Latn-UZ" sz="2000" b="1" dirty="0" smtClean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   </a:t>
            </a:r>
            <a:r>
              <a:rPr lang="en-US" sz="2000" i="1" dirty="0" smtClean="0">
                <a:solidFill>
                  <a:schemeClr val="bg1"/>
                </a:solidFill>
                <a:latin typeface="Bauhaus 93" pitchFamily="82" charset="0"/>
                <a:cs typeface="Times New Roman"/>
              </a:rPr>
              <a:t>‗‗‗‗‗‗‗‗‗‗‗</a:t>
            </a:r>
            <a:endParaRPr lang="en-US" sz="2000" i="1" dirty="0">
              <a:solidFill>
                <a:schemeClr val="bg1"/>
              </a:solidFill>
              <a:latin typeface="Bauhaus 93" pitchFamily="82" charset="0"/>
              <a:cs typeface="Times New Roman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TO‘LDIRUVCHI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/>
              <a:t>TOPSHIRIQ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301367" y="1043980"/>
            <a:ext cx="52786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Ota-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bolaning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yaxshi-yomoni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(O‘.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Hoshimov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301367" y="1043980"/>
            <a:ext cx="5278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Ota-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bolaning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yaxshi-yomoni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__ __ __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 </a:t>
            </a:r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rgbClr val="000000"/>
                </a:solidFill>
                <a:latin typeface="Engravers MT" pitchFamily="18" charset="0"/>
                <a:cs typeface="Times New Roman"/>
              </a:rPr>
              <a:t>~~~~~~~~~</a:t>
            </a:r>
            <a:r>
              <a:rPr lang="en-US" sz="1400" i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    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____________</a:t>
            </a:r>
            <a:r>
              <a:rPr lang="en-US" sz="1400" i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______ </a:t>
            </a:r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Bauhaus 93" pitchFamily="82" charset="0"/>
                <a:cs typeface="Times New Roman"/>
              </a:rPr>
              <a:t>‗‗‗‗‗‗</a:t>
            </a:r>
            <a:endParaRPr lang="en-US" sz="1400" i="1" dirty="0">
              <a:solidFill>
                <a:schemeClr val="bg1"/>
              </a:solidFill>
              <a:latin typeface="Bauhaus 93" pitchFamily="82" charset="0"/>
              <a:cs typeface="Times New Roman"/>
            </a:endParaRPr>
          </a:p>
          <a:p>
            <a:endParaRPr lang="en-US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(O‘.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Hoshimov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LUG‘AT BILAN ISHLASH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179425" y="575928"/>
            <a:ext cx="536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20-mashq. </a:t>
            </a:r>
            <a:r>
              <a:rPr lang="nn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Quyidagi so‘zlarni lug‘at daftaringizga ko‘chiring. </a:t>
            </a:r>
            <a:r>
              <a:rPr lang="nn-NO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ishtirokida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gaplar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1565081"/>
              </p:ext>
            </p:extLst>
          </p:nvPr>
        </p:nvGraphicFramePr>
        <p:xfrm>
          <a:off x="959908" y="1368016"/>
          <a:ext cx="3839633" cy="153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5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LUG‘AT </a:t>
            </a:r>
            <a:r>
              <a:rPr lang="en-US" sz="2047" dirty="0"/>
              <a:t>BILAN </a:t>
            </a:r>
            <a:r>
              <a:rPr lang="en-US" sz="2047" dirty="0" smtClean="0"/>
              <a:t>ISHLASH</a:t>
            </a:r>
            <a:endParaRPr sz="2047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8419769"/>
              </p:ext>
            </p:extLst>
          </p:nvPr>
        </p:nvGraphicFramePr>
        <p:xfrm>
          <a:off x="827497" y="710744"/>
          <a:ext cx="3839633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670916"/>
            <a:ext cx="1980220" cy="15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68448"/>
            <a:ext cx="1692188" cy="159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/>
              <a:t>LUG‘AT BILAN </a:t>
            </a:r>
            <a:r>
              <a:rPr lang="en-US" sz="2047" dirty="0" smtClean="0"/>
              <a:t>ISHLASH</a:t>
            </a:r>
            <a:endParaRPr sz="2047" dirty="0"/>
          </a:p>
        </p:txBody>
      </p:sp>
      <p:sp>
        <p:nvSpPr>
          <p:cNvPr id="5" name="Овал 4"/>
          <p:cNvSpPr/>
          <p:nvPr/>
        </p:nvSpPr>
        <p:spPr>
          <a:xfrm>
            <a:off x="2051633" y="1548036"/>
            <a:ext cx="1440160" cy="554360"/>
          </a:xfrm>
          <a:prstGeom prst="ellipse">
            <a:avLst/>
          </a:prstGeom>
          <a:solidFill>
            <a:srgbClr val="FF65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IFTIXOR</a:t>
            </a:r>
            <a:endParaRPr lang="ru-RU" sz="1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7" y="723422"/>
            <a:ext cx="1582981" cy="104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93" y="587505"/>
            <a:ext cx="1147637" cy="8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723422"/>
            <a:ext cx="1327239" cy="111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6" y="1895019"/>
            <a:ext cx="1582981" cy="110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61" y="2176189"/>
            <a:ext cx="1295073" cy="90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75" y="1944578"/>
            <a:ext cx="1333981" cy="10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7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/>
              <a:t>LUG‘AT BILAN </a:t>
            </a:r>
            <a:r>
              <a:rPr lang="en-US" sz="2047" dirty="0" smtClean="0"/>
              <a:t>ISHLASH</a:t>
            </a:r>
            <a:endParaRPr sz="2047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7" y="631550"/>
            <a:ext cx="2196244" cy="180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631550"/>
            <a:ext cx="1368152" cy="180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с одним скругленным углом 18"/>
          <p:cNvSpPr/>
          <p:nvPr/>
        </p:nvSpPr>
        <p:spPr>
          <a:xfrm>
            <a:off x="647477" y="2664160"/>
            <a:ext cx="4176464" cy="313184"/>
          </a:xfrm>
          <a:prstGeom prst="round1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“O‘ZBEKISTON IFTIXORI” KO‘KRAK NISHONI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178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i="1" dirty="0" smtClean="0"/>
              <a:t>IFTIXOR</a:t>
            </a:r>
            <a:endParaRPr lang="en-US" sz="2047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9001" y="539924"/>
            <a:ext cx="5443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o‘g‘liga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tez-tez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qimirlayotgan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qalamiga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qarab-qarab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jim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o‘tirar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ko‘zlarida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otalik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mehri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iftixor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sezilardi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                                                                                  </a:t>
            </a:r>
            <a:r>
              <a:rPr lang="uz-Latn-UZ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							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H.Ahmar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35" y="1603679"/>
            <a:ext cx="544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Yoshlar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bizning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iftixor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imiz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735" y="2016088"/>
            <a:ext cx="544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madaniyatimizning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iftixor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735" y="2448136"/>
            <a:ext cx="544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Paxta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iftixor</a:t>
            </a:r>
            <a:r>
              <a:rPr lang="en-US" sz="16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idir</a:t>
            </a:r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0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G‘URUR</a:t>
            </a:r>
            <a:endParaRPr lang="en-US" sz="2047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1251464"/>
              </p:ext>
            </p:extLst>
          </p:nvPr>
        </p:nvGraphicFramePr>
        <p:xfrm>
          <a:off x="179425" y="647936"/>
          <a:ext cx="535066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9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13" y="575928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bolasidan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aziz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ardoqli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bo‘lmasa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B.Utemurodov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Bilasizmi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ma’naviyat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urug‘i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bolasiga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avvalo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suti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allasi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jamoatchilik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ta’siri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Q.Qodirov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3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Aslida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yuragida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iftixor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tuyg‘usi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Vatan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muhabbati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jo‘sh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bilimdon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dono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tadbirkor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insonlar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mamlakatning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salohiyati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kelajagini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belgilay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oladigan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kuch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U.Jumayev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4.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Do‘st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bilinadi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deyishadi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Menimcha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qandayligi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bilinadi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Ch.Aytmatov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25" y="75735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bajarilgan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tekshiring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G‘URUR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128161" y="50392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Garchi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shuncha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mag‘rur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Piyolaga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egilar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choynak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manmanlik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nechun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Kibr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316" y="1704249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Kamtarin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hatto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qadam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O‘tma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g‘urur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ostonasidan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Piyolani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shuning-chun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O‘par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peshonasidan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(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G‘URUR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575469" y="10039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Salbiylik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bo‘yog‘i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29" y="1764060"/>
            <a:ext cx="171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Kibrlanish</a:t>
            </a:r>
            <a:r>
              <a:rPr lang="en-US" sz="2000" b="1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515" y="2245810"/>
            <a:ext cx="171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Mag‘rurlik</a:t>
            </a:r>
            <a:endParaRPr lang="ru-RU" sz="2000" b="1" dirty="0">
              <a:solidFill>
                <a:srgbClr val="000000"/>
              </a:solidFill>
              <a:latin typeface="ari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777" y="2601832"/>
            <a:ext cx="171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Kibr-havo</a:t>
            </a:r>
            <a:endParaRPr lang="ru-RU" sz="2000" b="1" dirty="0">
              <a:solidFill>
                <a:srgbClr val="000000"/>
              </a:solidFill>
              <a:latin typeface="arian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2663701" y="14040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66806" y="1404020"/>
            <a:ext cx="0" cy="883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835609" y="1354264"/>
            <a:ext cx="364131" cy="612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G‘URUR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503461" y="719944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…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Ko‘klamingdan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olib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sururni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Dovruq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soldi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ustoz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Olimjon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G‘afur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G‘ulom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tuygan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g‘urur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ni</a:t>
            </a:r>
            <a:endParaRPr lang="en-US" sz="1800" dirty="0" smtClean="0">
              <a:solidFill>
                <a:srgbClr val="000000"/>
              </a:solidFill>
              <a:latin typeface="arian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Qilmoq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mumkin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dunyoga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doston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Olis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tarix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qadamim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manim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,</a:t>
            </a:r>
          </a:p>
          <a:p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O‘zbekiston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Vatanim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manim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…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                                        (Abdulla </a:t>
            </a:r>
            <a:r>
              <a:rPr lang="en-US" sz="18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Oripov</a:t>
            </a:r>
            <a:r>
              <a:rPr lang="en-US" sz="18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)</a:t>
            </a:r>
            <a:endParaRPr lang="ru-RU" sz="1800" dirty="0">
              <a:solidFill>
                <a:srgbClr val="000000"/>
              </a:solidFill>
              <a:latin typeface="ari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G‘URUR</a:t>
            </a:r>
            <a:endParaRPr lang="en-US" sz="2047" dirty="0"/>
          </a:p>
        </p:txBody>
      </p:sp>
      <p:sp>
        <p:nvSpPr>
          <p:cNvPr id="3" name="TextBox 2"/>
          <p:cNvSpPr txBox="1"/>
          <p:nvPr/>
        </p:nvSpPr>
        <p:spPr>
          <a:xfrm>
            <a:off x="575469" y="10039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Ijobiylik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bo‘yog‘i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29" y="1764060"/>
            <a:ext cx="171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Faxrlanish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515" y="2245810"/>
            <a:ext cx="171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Mamnunlik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tuyg‘usi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8212" y="2423228"/>
            <a:ext cx="171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Iftixor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2663701" y="14040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66806" y="1404020"/>
            <a:ext cx="0" cy="883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835609" y="1354264"/>
            <a:ext cx="364131" cy="612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Mustaqil</a:t>
            </a:r>
            <a:r>
              <a:rPr lang="en-US" sz="2047" dirty="0" smtClean="0"/>
              <a:t> </a:t>
            </a:r>
            <a:r>
              <a:rPr lang="en-US" sz="2047" dirty="0" err="1" smtClean="0"/>
              <a:t>bajarish</a:t>
            </a:r>
            <a:r>
              <a:rPr lang="en-US" sz="2047" dirty="0" smtClean="0"/>
              <a:t> </a:t>
            </a:r>
            <a:r>
              <a:rPr lang="en-US" sz="2047" dirty="0" err="1" smtClean="0"/>
              <a:t>uchun</a:t>
            </a:r>
            <a:r>
              <a:rPr lang="en-US" sz="2047" dirty="0" smtClean="0"/>
              <a:t> </a:t>
            </a:r>
            <a:r>
              <a:rPr lang="en-US" sz="2047" dirty="0" err="1" smtClean="0"/>
              <a:t>topshiriq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301366" y="581101"/>
            <a:ext cx="51706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   21-mashq</a:t>
            </a:r>
            <a:r>
              <a:rPr lang="en-US" sz="1500" b="1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Rasm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asosida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uz-Latn-UZ" sz="15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“</a:t>
            </a:r>
            <a:r>
              <a:rPr lang="en-US" sz="15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O‘zbekistonda</a:t>
            </a:r>
            <a:r>
              <a:rPr lang="en-US" sz="15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oltin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kuz</a:t>
            </a:r>
            <a:r>
              <a:rPr lang="uz-Latn-UZ" sz="15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”</a:t>
            </a:r>
            <a:r>
              <a:rPr lang="en-US" sz="15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mavzusida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matn</a:t>
            </a:r>
            <a:r>
              <a:rPr lang="en-US" sz="1500" dirty="0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n"/>
                <a:cs typeface="Times New Roman" pitchFamily="18" charset="0"/>
              </a:rPr>
              <a:t>tuzing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Matnda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uyushiq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bo‘laklar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va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ajratilgan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bo‘laklardan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n"/>
                <a:cs typeface="Times New Roman" pitchFamily="18" charset="0"/>
              </a:rPr>
              <a:t>foydalaning</a:t>
            </a:r>
            <a:r>
              <a:rPr lang="en-US" sz="1500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n"/>
              <a:cs typeface="Times New Roman" pitchFamily="18" charset="0"/>
            </a:endParaRPr>
          </a:p>
        </p:txBody>
      </p:sp>
      <p:pic>
        <p:nvPicPr>
          <p:cNvPr id="6" name="Рисунок 5" descr="9-sinf Ona tili darslik (yangi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9" t="39492" r="26332" b="12720"/>
          <a:stretch/>
        </p:blipFill>
        <p:spPr>
          <a:xfrm>
            <a:off x="3383781" y="1158996"/>
            <a:ext cx="1728192" cy="119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4777" y="1480751"/>
            <a:ext cx="1029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TOPSHIRIQ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634" y="2349214"/>
            <a:ext cx="5002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n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22-mashq.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Gaplarni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ko‘chiring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undalma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izohlang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59564"/>
            <a:ext cx="4895533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47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" y="827956"/>
            <a:ext cx="1176524" cy="173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617" y="836515"/>
            <a:ext cx="3276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Kimning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g‘azalida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 bir baytda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undalma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59564"/>
            <a:ext cx="4895533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47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13" y="611932"/>
            <a:ext cx="1668043" cy="228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5463" y="503920"/>
            <a:ext cx="39741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G‘amzasin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sevding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ko‘ngil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Teg‘a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urding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jismi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uryoning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Otashin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ohim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-la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aylarsan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taklifi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bog‘,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Bog‘bon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gulbargi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xandoning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Yela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verma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dog‘idub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dam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oyoqlardan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ketur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zulfi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parishoning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kamonabro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raqiba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verma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g‘amzangdan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nasib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odarsan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dosha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paykoning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Yondurub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jonim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jahonso‘z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etma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barqi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ohimi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Osmon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xurshidi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Kufri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zulfindan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man’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aylamak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loyiqmidir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So‘fi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insof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iymoning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Tutalimkim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selobina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yo‘g‘dir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e’tibor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Fuzuliy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chashmi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giryoning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kerakmazmi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sanga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857" y="2885865"/>
            <a:ext cx="1476164" cy="1990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Fuzuliy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8156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KUN SHIORI</a:t>
            </a:r>
            <a:endParaRPr sz="2047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179425" y="611932"/>
            <a:ext cx="3312368" cy="2088232"/>
          </a:xfrm>
          <a:prstGeom prst="foldedCorner">
            <a:avLst>
              <a:gd name="adj" fmla="val 210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NAF YETURMAKKA SHIOR AYLADING,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O‘ZUNGGA UL NAFNI YOR AYLADING.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NAFING AGAR XALQQA BESHAKDURUR,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BILKI, BU NAF O‘ZUNGGA KO‘PRAKDURUR.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331553" y="2772172"/>
            <a:ext cx="2160240" cy="324036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ALISHER NAVOIY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612279"/>
            <a:ext cx="1866900" cy="24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8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421" y="-15903"/>
            <a:ext cx="550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Matnni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ko‘chiring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Qaysi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gap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bo‘laklari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uyushib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kelayotganini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Matndagi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g‘oyaga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o‘z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fikringizni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bildiring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47" y="827956"/>
            <a:ext cx="5170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buloq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suviga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mag‘zavaga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sochaveradi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chuchmomani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chaqirtikanakni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o‘stiraveradi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Ota-</a:t>
            </a:r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onaga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bolaning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yaxshi-yomoni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(O‘.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Hoshimov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ESDA SAQLANG!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301367" y="654180"/>
            <a:ext cx="517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MATNDAGI G‘OYA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11673" y="1054290"/>
            <a:ext cx="773494" cy="489204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59746997"/>
              </p:ext>
            </p:extLst>
          </p:nvPr>
        </p:nvGraphicFramePr>
        <p:xfrm>
          <a:off x="967062" y="1620044"/>
          <a:ext cx="3839633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394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TOPSHIRIQ</a:t>
            </a: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285477" y="791952"/>
            <a:ext cx="529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buloq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suviga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mag‘zavaga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</a:t>
            </a:r>
          </a:p>
          <a:p>
            <a:endParaRPr lang="en-US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67" y="1872072"/>
            <a:ext cx="5170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sochaveradi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47" dirty="0"/>
          </a:p>
        </p:txBody>
      </p:sp>
      <p:sp>
        <p:nvSpPr>
          <p:cNvPr id="5" name="TextBox 4"/>
          <p:cNvSpPr txBox="1"/>
          <p:nvPr/>
        </p:nvSpPr>
        <p:spPr>
          <a:xfrm>
            <a:off x="285477" y="791952"/>
            <a:ext cx="5294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buloq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suviga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mag‘zavaga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</a:t>
            </a:r>
          </a:p>
          <a:p>
            <a:r>
              <a:rPr lang="uz-Latn-UZ" sz="10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</a:t>
            </a:r>
            <a:r>
              <a:rPr lang="en-US" sz="10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____________ </a:t>
            </a:r>
            <a:r>
              <a:rPr lang="uz-Latn-UZ" sz="10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   </a:t>
            </a:r>
            <a:r>
              <a:rPr lang="en-US" sz="10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__ __ __ __ __            </a:t>
            </a:r>
            <a:r>
              <a:rPr lang="uz-Latn-UZ" sz="1400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    </a:t>
            </a:r>
            <a:r>
              <a:rPr lang="en-US" sz="1200" b="1" i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__ __ __ __ __ __ __  </a:t>
            </a:r>
            <a:endParaRPr lang="en-US" sz="1200" b="1" i="1" dirty="0">
              <a:solidFill>
                <a:srgbClr val="000000"/>
              </a:solidFill>
              <a:latin typeface="Bauhaus 93" pitchFamily="82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67" y="1872072"/>
            <a:ext cx="517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sochaveradi</a:t>
            </a:r>
            <a:r>
              <a:rPr lang="en-US" sz="1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. . . . . . . </a:t>
            </a:r>
            <a:r>
              <a:rPr lang="en-US" sz="1000" i="1" dirty="0" smtClean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     </a:t>
            </a:r>
            <a:r>
              <a:rPr lang="uz-Latn-UZ" sz="1000" i="1" dirty="0" smtClean="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    </a:t>
            </a:r>
            <a:r>
              <a:rPr lang="en-US" sz="1400" i="1" dirty="0" smtClean="0">
                <a:solidFill>
                  <a:schemeClr val="bg1"/>
                </a:solidFill>
                <a:latin typeface="Bauhaus 93" pitchFamily="82" charset="0"/>
                <a:cs typeface="Times New Roman"/>
              </a:rPr>
              <a:t>‗‗‗‗‗‗‗‗‗‗‗‗‗‗‗‗‗‗</a:t>
            </a:r>
            <a:endParaRPr lang="en-US" sz="1400" i="1" dirty="0">
              <a:solidFill>
                <a:schemeClr val="bg1"/>
              </a:solidFill>
              <a:latin typeface="Bauhaus 93" pitchFamily="82" charset="0"/>
              <a:cs typeface="Times New Roman"/>
            </a:endParaRPr>
          </a:p>
          <a:p>
            <a:endParaRPr lang="en-US" sz="1400" i="1" dirty="0" smtClean="0">
              <a:solidFill>
                <a:schemeClr val="bg1"/>
              </a:solidFill>
              <a:latin typeface="Bauhaus 93" pitchFamily="82" charset="0"/>
              <a:cs typeface="Times New Roman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TO‘LDIRUVCHI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151582</TotalTime>
  <Words>611</Words>
  <Application>Microsoft Office PowerPoint</Application>
  <PresentationFormat>Произвольный</PresentationFormat>
  <Paragraphs>125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Презентация PowerPoint</vt:lpstr>
      <vt:lpstr>Презентация PowerPoint</vt:lpstr>
      <vt:lpstr>Презентация PowerPoint</vt:lpstr>
      <vt:lpstr>KUN SHIORI</vt:lpstr>
      <vt:lpstr>Презентация PowerPoint</vt:lpstr>
      <vt:lpstr>ESDA SAQLANG!</vt:lpstr>
      <vt:lpstr>TOPSHIRIQ</vt:lpstr>
      <vt:lpstr>Презентация PowerPoint</vt:lpstr>
      <vt:lpstr>TOPSHIRIQ</vt:lpstr>
      <vt:lpstr>Презентация PowerPoint</vt:lpstr>
      <vt:lpstr>TOPSHIRIQ</vt:lpstr>
      <vt:lpstr>Презентация PowerPoint</vt:lpstr>
      <vt:lpstr>LUG‘AT BILAN ISHLASH</vt:lpstr>
      <vt:lpstr>LUG‘AT BILAN ISHLASH</vt:lpstr>
      <vt:lpstr>LUG‘AT BILAN ISHLASH</vt:lpstr>
      <vt:lpstr>LUG‘AT BILAN ISHLASH</vt:lpstr>
      <vt:lpstr>IFTIXOR</vt:lpstr>
      <vt:lpstr>G‘URUR</vt:lpstr>
      <vt:lpstr>G‘URUR</vt:lpstr>
      <vt:lpstr>G‘URUR</vt:lpstr>
      <vt:lpstr>G‘URUR</vt:lpstr>
      <vt:lpstr>G‘URUR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1561</cp:revision>
  <dcterms:created xsi:type="dcterms:W3CDTF">2014-10-08T23:03:32Z</dcterms:created>
  <dcterms:modified xsi:type="dcterms:W3CDTF">2021-03-08T17:56:10Z</dcterms:modified>
</cp:coreProperties>
</file>