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83" r:id="rId8"/>
    <p:sldId id="277" r:id="rId9"/>
    <p:sldId id="284" r:id="rId10"/>
    <p:sldId id="278" r:id="rId11"/>
    <p:sldId id="281" r:id="rId12"/>
    <p:sldId id="279" r:id="rId13"/>
    <p:sldId id="285" r:id="rId14"/>
    <p:sldId id="280" r:id="rId15"/>
    <p:sldId id="262" r:id="rId16"/>
    <p:sldId id="264" r:id="rId17"/>
    <p:sldId id="270" r:id="rId18"/>
    <p:sldId id="282" r:id="rId19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852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12CC42-A12F-4508-A460-C2421592275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48C79B-0199-45A9-938E-2FCA25955D90}">
      <dgm:prSet phldrT="[Текст]" custT="1"/>
      <dgm:spPr/>
      <dgm:t>
        <a:bodyPr/>
        <a:lstStyle/>
        <a:p>
          <a:pPr algn="ctr"/>
          <a:r>
            <a:rPr lang="en-US" sz="1200" b="1" dirty="0" err="1" smtClean="0">
              <a:latin typeface="Arial" pitchFamily="34" charset="0"/>
              <a:cs typeface="Arial" pitchFamily="34" charset="0"/>
            </a:rPr>
            <a:t>So‘zlovchining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nutqi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qaratilgan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shaxs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yoki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narsani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bildiruvchi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so‘z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yoki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birikma</a:t>
          </a:r>
          <a:endParaRPr lang="ru-RU" sz="1200" b="1" dirty="0">
            <a:latin typeface="Arial" pitchFamily="34" charset="0"/>
            <a:cs typeface="Arial" pitchFamily="34" charset="0"/>
          </a:endParaRPr>
        </a:p>
      </dgm:t>
    </dgm:pt>
    <dgm:pt modelId="{CDB23710-4142-438B-84A3-D47B6A45D1A7}" type="parTrans" cxnId="{EA9BE90B-9EEC-4374-A28A-CD9FE20A975B}">
      <dgm:prSet/>
      <dgm:spPr/>
      <dgm:t>
        <a:bodyPr/>
        <a:lstStyle/>
        <a:p>
          <a:pPr algn="l"/>
          <a:endParaRPr lang="ru-RU"/>
        </a:p>
      </dgm:t>
    </dgm:pt>
    <dgm:pt modelId="{C0ECFE6A-60B8-41AD-8061-BEC10E1D1633}" type="sibTrans" cxnId="{EA9BE90B-9EEC-4374-A28A-CD9FE20A975B}">
      <dgm:prSet/>
      <dgm:spPr/>
      <dgm:t>
        <a:bodyPr/>
        <a:lstStyle/>
        <a:p>
          <a:pPr algn="l"/>
          <a:endParaRPr lang="ru-RU"/>
        </a:p>
      </dgm:t>
    </dgm:pt>
    <dgm:pt modelId="{1B819C6B-6BA7-4FA7-A0EF-4D5AEFA9CDBF}">
      <dgm:prSet phldrT="[Текст]" custT="1"/>
      <dgm:spPr/>
      <dgm:t>
        <a:bodyPr/>
        <a:lstStyle/>
        <a:p>
          <a:pPr algn="ctr"/>
          <a:r>
            <a:rPr lang="en-US" sz="1200" b="1" dirty="0" err="1" smtClean="0">
              <a:latin typeface="Arial" pitchFamily="34" charset="0"/>
              <a:cs typeface="Arial" pitchFamily="34" charset="0"/>
            </a:rPr>
            <a:t>Hech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qanday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bo‘lakka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bog‘lanmaydi</a:t>
          </a:r>
          <a:endParaRPr lang="ru-RU" sz="1200" b="1" dirty="0">
            <a:latin typeface="Arial" pitchFamily="34" charset="0"/>
            <a:cs typeface="Arial" pitchFamily="34" charset="0"/>
          </a:endParaRPr>
        </a:p>
      </dgm:t>
    </dgm:pt>
    <dgm:pt modelId="{6C31D86B-B8E6-4944-9C58-449613A4F033}" type="parTrans" cxnId="{BE220FEE-BA62-45B4-9B7B-4F8193C7E00A}">
      <dgm:prSet/>
      <dgm:spPr/>
      <dgm:t>
        <a:bodyPr/>
        <a:lstStyle/>
        <a:p>
          <a:pPr algn="l"/>
          <a:endParaRPr lang="ru-RU"/>
        </a:p>
      </dgm:t>
    </dgm:pt>
    <dgm:pt modelId="{D7B5C5C3-34DA-46D5-B0CA-E04253FB0073}" type="sibTrans" cxnId="{BE220FEE-BA62-45B4-9B7B-4F8193C7E00A}">
      <dgm:prSet/>
      <dgm:spPr/>
      <dgm:t>
        <a:bodyPr/>
        <a:lstStyle/>
        <a:p>
          <a:pPr algn="l"/>
          <a:endParaRPr lang="ru-RU"/>
        </a:p>
      </dgm:t>
    </dgm:pt>
    <dgm:pt modelId="{EEAC59A4-128F-4259-8C49-215C68C88EFF}">
      <dgm:prSet phldrT="[Текст]" custT="1"/>
      <dgm:spPr/>
      <dgm:t>
        <a:bodyPr/>
        <a:lstStyle/>
        <a:p>
          <a:pPr algn="ctr"/>
          <a:r>
            <a:rPr lang="en-US" sz="1200" b="1" dirty="0" smtClean="0">
              <a:latin typeface="Arial" pitchFamily="34" charset="0"/>
              <a:cs typeface="Arial" pitchFamily="34" charset="0"/>
            </a:rPr>
            <a:t>Gap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boshida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o‘rtasida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oxirida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kelishi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mumkin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endParaRPr lang="ru-RU" sz="1200" b="1" dirty="0">
            <a:latin typeface="Arial" pitchFamily="34" charset="0"/>
            <a:cs typeface="Arial" pitchFamily="34" charset="0"/>
          </a:endParaRPr>
        </a:p>
      </dgm:t>
    </dgm:pt>
    <dgm:pt modelId="{26CD4598-069B-4979-A344-5DA2DDF4CD98}" type="parTrans" cxnId="{B67A6B0B-6BA3-43B2-BFE7-7FD8929CFE8E}">
      <dgm:prSet/>
      <dgm:spPr/>
      <dgm:t>
        <a:bodyPr/>
        <a:lstStyle/>
        <a:p>
          <a:pPr algn="l"/>
          <a:endParaRPr lang="ru-RU"/>
        </a:p>
      </dgm:t>
    </dgm:pt>
    <dgm:pt modelId="{ACB9D38E-AC98-4A86-B246-507A69BDB86C}" type="sibTrans" cxnId="{B67A6B0B-6BA3-43B2-BFE7-7FD8929CFE8E}">
      <dgm:prSet/>
      <dgm:spPr/>
      <dgm:t>
        <a:bodyPr/>
        <a:lstStyle/>
        <a:p>
          <a:pPr algn="l"/>
          <a:endParaRPr lang="ru-RU"/>
        </a:p>
      </dgm:t>
    </dgm:pt>
    <dgm:pt modelId="{995AEFF9-7119-4B9E-AE97-5AE806F7C9C2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dirty="0" err="1" smtClean="0">
              <a:latin typeface="Arial" pitchFamily="34" charset="0"/>
              <a:cs typeface="Arial" pitchFamily="34" charset="0"/>
            </a:rPr>
            <a:t>Vergul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bilan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ajratiladi</a:t>
          </a:r>
          <a:endParaRPr lang="ru-RU" sz="1200" b="1" dirty="0" smtClean="0">
            <a:latin typeface="Arial" pitchFamily="34" charset="0"/>
            <a:cs typeface="Arial" pitchFamily="34" charset="0"/>
          </a:endParaRPr>
        </a:p>
        <a:p>
          <a:pPr algn="ctr"/>
          <a:endParaRPr lang="ru-RU" sz="1200" b="1" dirty="0">
            <a:latin typeface="Arial" pitchFamily="34" charset="0"/>
            <a:cs typeface="Arial" pitchFamily="34" charset="0"/>
          </a:endParaRPr>
        </a:p>
      </dgm:t>
    </dgm:pt>
    <dgm:pt modelId="{C0188E06-4C2C-4A00-8401-61A545BF6F8E}" type="parTrans" cxnId="{C1996069-C434-41ED-A095-1370D0622B11}">
      <dgm:prSet/>
      <dgm:spPr/>
      <dgm:t>
        <a:bodyPr/>
        <a:lstStyle/>
        <a:p>
          <a:pPr algn="l"/>
          <a:endParaRPr lang="ru-RU"/>
        </a:p>
      </dgm:t>
    </dgm:pt>
    <dgm:pt modelId="{250BF033-72FB-4023-A26E-1CC36E6342FF}" type="sibTrans" cxnId="{C1996069-C434-41ED-A095-1370D0622B11}">
      <dgm:prSet/>
      <dgm:spPr/>
      <dgm:t>
        <a:bodyPr/>
        <a:lstStyle/>
        <a:p>
          <a:pPr algn="l"/>
          <a:endParaRPr lang="ru-RU"/>
        </a:p>
      </dgm:t>
    </dgm:pt>
    <dgm:pt modelId="{B1757DFF-1509-4334-9BDD-A22FB865792A}">
      <dgm:prSet phldrT="[Текст]" custT="1"/>
      <dgm:spPr/>
      <dgm:t>
        <a:bodyPr/>
        <a:lstStyle/>
        <a:p>
          <a:pPr algn="ctr"/>
          <a:r>
            <a:rPr lang="en-US" sz="1200" b="1" dirty="0" err="1" smtClean="0">
              <a:latin typeface="Arial" pitchFamily="34" charset="0"/>
              <a:cs typeface="Arial" pitchFamily="34" charset="0"/>
            </a:rPr>
            <a:t>Alohida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ohang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bilan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bilan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ajratib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aytiladi</a:t>
          </a:r>
          <a:endParaRPr lang="ru-RU" sz="1200" b="1" dirty="0">
            <a:latin typeface="Arial" pitchFamily="34" charset="0"/>
            <a:cs typeface="Arial" pitchFamily="34" charset="0"/>
          </a:endParaRPr>
        </a:p>
      </dgm:t>
    </dgm:pt>
    <dgm:pt modelId="{7AACF29E-5E80-4990-94B4-BA9336BE714F}" type="parTrans" cxnId="{F2408948-D16C-4D0C-A41C-977CD6057A7E}">
      <dgm:prSet/>
      <dgm:spPr/>
      <dgm:t>
        <a:bodyPr/>
        <a:lstStyle/>
        <a:p>
          <a:pPr algn="l"/>
          <a:endParaRPr lang="ru-RU"/>
        </a:p>
      </dgm:t>
    </dgm:pt>
    <dgm:pt modelId="{6E77F1D5-9A04-4657-8586-2F1713E613F4}" type="sibTrans" cxnId="{F2408948-D16C-4D0C-A41C-977CD6057A7E}">
      <dgm:prSet/>
      <dgm:spPr/>
      <dgm:t>
        <a:bodyPr/>
        <a:lstStyle/>
        <a:p>
          <a:pPr algn="l"/>
          <a:endParaRPr lang="ru-RU"/>
        </a:p>
      </dgm:t>
    </dgm:pt>
    <dgm:pt modelId="{356BA81B-934E-472C-A2E7-0786A9A9DCBE}">
      <dgm:prSet phldrT="[Текст]" custT="1"/>
      <dgm:spPr/>
      <dgm:t>
        <a:bodyPr/>
        <a:lstStyle/>
        <a:p>
          <a:pPr algn="ctr"/>
          <a:r>
            <a:rPr lang="en-US" sz="1200" b="1" dirty="0" err="1" smtClean="0">
              <a:latin typeface="Arial" pitchFamily="34" charset="0"/>
              <a:cs typeface="Arial" pitchFamily="34" charset="0"/>
            </a:rPr>
            <a:t>Jonivor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jonsiz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narsalarga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ham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qaratiladi</a:t>
          </a:r>
          <a:endParaRPr lang="ru-RU" sz="1200" b="1" dirty="0">
            <a:latin typeface="Arial" pitchFamily="34" charset="0"/>
            <a:cs typeface="Arial" pitchFamily="34" charset="0"/>
          </a:endParaRPr>
        </a:p>
      </dgm:t>
    </dgm:pt>
    <dgm:pt modelId="{6449501E-CBC6-4DCC-B674-E0F8B0E6D23C}" type="parTrans" cxnId="{5FC1AF04-2805-4A1B-8B06-33AC3C86B9BB}">
      <dgm:prSet/>
      <dgm:spPr/>
      <dgm:t>
        <a:bodyPr/>
        <a:lstStyle/>
        <a:p>
          <a:pPr algn="l"/>
          <a:endParaRPr lang="ru-RU"/>
        </a:p>
      </dgm:t>
    </dgm:pt>
    <dgm:pt modelId="{18B997F6-9CD2-4AC0-9368-1D177F7791A2}" type="sibTrans" cxnId="{5FC1AF04-2805-4A1B-8B06-33AC3C86B9BB}">
      <dgm:prSet/>
      <dgm:spPr/>
      <dgm:t>
        <a:bodyPr/>
        <a:lstStyle/>
        <a:p>
          <a:pPr algn="l"/>
          <a:endParaRPr lang="ru-RU"/>
        </a:p>
      </dgm:t>
    </dgm:pt>
    <dgm:pt modelId="{33E41C30-8812-48CF-96CC-748026AB87BC}">
      <dgm:prSet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dirty="0" err="1" smtClean="0">
              <a:latin typeface="Arial" pitchFamily="34" charset="0"/>
              <a:cs typeface="Arial" pitchFamily="34" charset="0"/>
            </a:rPr>
            <a:t>Uyushib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kelishi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mumkin</a:t>
          </a:r>
          <a:endParaRPr lang="ru-RU" sz="1200" b="1" dirty="0" smtClean="0">
            <a:latin typeface="Arial" pitchFamily="34" charset="0"/>
            <a:cs typeface="Arial" pitchFamily="34" charset="0"/>
          </a:endParaRPr>
        </a:p>
      </dgm:t>
    </dgm:pt>
    <dgm:pt modelId="{A9C41921-7BCA-4940-BAAD-9A69439E571F}" type="parTrans" cxnId="{C4BA915D-739B-40A1-A474-4ABE46F012D8}">
      <dgm:prSet/>
      <dgm:spPr/>
      <dgm:t>
        <a:bodyPr/>
        <a:lstStyle/>
        <a:p>
          <a:pPr algn="l"/>
          <a:endParaRPr lang="ru-RU"/>
        </a:p>
      </dgm:t>
    </dgm:pt>
    <dgm:pt modelId="{E826678A-CE56-4BF5-9062-9BF1D52B42AA}" type="sibTrans" cxnId="{C4BA915D-739B-40A1-A474-4ABE46F012D8}">
      <dgm:prSet/>
      <dgm:spPr/>
      <dgm:t>
        <a:bodyPr/>
        <a:lstStyle/>
        <a:p>
          <a:pPr algn="l"/>
          <a:endParaRPr lang="ru-RU"/>
        </a:p>
      </dgm:t>
    </dgm:pt>
    <dgm:pt modelId="{BE1203FE-3D0E-4595-8C28-65580E77A8CF}" type="pres">
      <dgm:prSet presAssocID="{1212CC42-A12F-4508-A460-C2421592275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D22163C-A47E-4035-A49A-A68D8AE3CBFF}" type="pres">
      <dgm:prSet presAssocID="{3148C79B-0199-45A9-938E-2FCA25955D90}" presName="hierRoot1" presStyleCnt="0"/>
      <dgm:spPr/>
    </dgm:pt>
    <dgm:pt modelId="{7D14F672-D666-407C-9A47-21C1911A0110}" type="pres">
      <dgm:prSet presAssocID="{3148C79B-0199-45A9-938E-2FCA25955D90}" presName="composite" presStyleCnt="0"/>
      <dgm:spPr/>
    </dgm:pt>
    <dgm:pt modelId="{4555FA60-3E58-4C5B-84CD-9C55B14EF301}" type="pres">
      <dgm:prSet presAssocID="{3148C79B-0199-45A9-938E-2FCA25955D90}" presName="background" presStyleLbl="node0" presStyleIdx="0" presStyleCnt="1"/>
      <dgm:spPr/>
    </dgm:pt>
    <dgm:pt modelId="{D2991980-44D0-4DCE-AA45-DAAAC4C7954E}" type="pres">
      <dgm:prSet presAssocID="{3148C79B-0199-45A9-938E-2FCA25955D90}" presName="text" presStyleLbl="fgAcc0" presStyleIdx="0" presStyleCnt="1" custScaleX="287839" custScaleY="1696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C484891-1C7C-454D-B26A-326C327BC2C4}" type="pres">
      <dgm:prSet presAssocID="{3148C79B-0199-45A9-938E-2FCA25955D90}" presName="hierChild2" presStyleCnt="0"/>
      <dgm:spPr/>
    </dgm:pt>
    <dgm:pt modelId="{02AD3B74-93A7-4D85-82A6-D823F8C51E18}" type="pres">
      <dgm:prSet presAssocID="{6C31D86B-B8E6-4944-9C58-449613A4F033}" presName="Name10" presStyleLbl="parChTrans1D2" presStyleIdx="0" presStyleCnt="3"/>
      <dgm:spPr/>
      <dgm:t>
        <a:bodyPr/>
        <a:lstStyle/>
        <a:p>
          <a:endParaRPr lang="ru-RU"/>
        </a:p>
      </dgm:t>
    </dgm:pt>
    <dgm:pt modelId="{41E46FEE-3FB8-45C2-BE6F-B3B052AE0164}" type="pres">
      <dgm:prSet presAssocID="{1B819C6B-6BA7-4FA7-A0EF-4D5AEFA9CDBF}" presName="hierRoot2" presStyleCnt="0"/>
      <dgm:spPr/>
    </dgm:pt>
    <dgm:pt modelId="{A81E49EC-2FE3-43AF-9D0F-FD1D90263E83}" type="pres">
      <dgm:prSet presAssocID="{1B819C6B-6BA7-4FA7-A0EF-4D5AEFA9CDBF}" presName="composite2" presStyleCnt="0"/>
      <dgm:spPr/>
    </dgm:pt>
    <dgm:pt modelId="{1A2E83D9-8193-430F-BB9E-5B502EFF1136}" type="pres">
      <dgm:prSet presAssocID="{1B819C6B-6BA7-4FA7-A0EF-4D5AEFA9CDBF}" presName="background2" presStyleLbl="node2" presStyleIdx="0" presStyleCnt="3"/>
      <dgm:spPr/>
    </dgm:pt>
    <dgm:pt modelId="{D6BF883D-4D85-4776-8848-CF963414FD9A}" type="pres">
      <dgm:prSet presAssocID="{1B819C6B-6BA7-4FA7-A0EF-4D5AEFA9CDBF}" presName="text2" presStyleLbl="fgAcc2" presStyleIdx="0" presStyleCnt="3" custScaleX="195620" custScaleY="1696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D2F088-592B-46C5-8BB9-E272DEC52B8A}" type="pres">
      <dgm:prSet presAssocID="{1B819C6B-6BA7-4FA7-A0EF-4D5AEFA9CDBF}" presName="hierChild3" presStyleCnt="0"/>
      <dgm:spPr/>
    </dgm:pt>
    <dgm:pt modelId="{33537C64-7134-4DC0-9885-F0A17BDF4ED2}" type="pres">
      <dgm:prSet presAssocID="{26CD4598-069B-4979-A344-5DA2DDF4CD98}" presName="Name17" presStyleLbl="parChTrans1D3" presStyleIdx="0" presStyleCnt="3"/>
      <dgm:spPr/>
      <dgm:t>
        <a:bodyPr/>
        <a:lstStyle/>
        <a:p>
          <a:endParaRPr lang="ru-RU"/>
        </a:p>
      </dgm:t>
    </dgm:pt>
    <dgm:pt modelId="{1515A747-210C-4441-853B-AA242BBBE978}" type="pres">
      <dgm:prSet presAssocID="{EEAC59A4-128F-4259-8C49-215C68C88EFF}" presName="hierRoot3" presStyleCnt="0"/>
      <dgm:spPr/>
    </dgm:pt>
    <dgm:pt modelId="{ED215DC5-39A8-4166-9CA0-B58C81208903}" type="pres">
      <dgm:prSet presAssocID="{EEAC59A4-128F-4259-8C49-215C68C88EFF}" presName="composite3" presStyleCnt="0"/>
      <dgm:spPr/>
    </dgm:pt>
    <dgm:pt modelId="{7D5C23FB-AF71-487B-A59B-41A17D22C60C}" type="pres">
      <dgm:prSet presAssocID="{EEAC59A4-128F-4259-8C49-215C68C88EFF}" presName="background3" presStyleLbl="node3" presStyleIdx="0" presStyleCnt="3"/>
      <dgm:spPr/>
    </dgm:pt>
    <dgm:pt modelId="{A3732D4B-9248-4BBE-9A29-5801E722D0BC}" type="pres">
      <dgm:prSet presAssocID="{EEAC59A4-128F-4259-8C49-215C68C88EFF}" presName="text3" presStyleLbl="fgAcc3" presStyleIdx="0" presStyleCnt="3" custScaleX="259941" custScaleY="1696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70EDB3B-3752-4E5D-96C5-24DAD52DD4FD}" type="pres">
      <dgm:prSet presAssocID="{EEAC59A4-128F-4259-8C49-215C68C88EFF}" presName="hierChild4" presStyleCnt="0"/>
      <dgm:spPr/>
    </dgm:pt>
    <dgm:pt modelId="{501FEB72-F472-4910-8C7C-27D06383FBE2}" type="pres">
      <dgm:prSet presAssocID="{C0188E06-4C2C-4A00-8401-61A545BF6F8E}" presName="Name17" presStyleLbl="parChTrans1D3" presStyleIdx="1" presStyleCnt="3"/>
      <dgm:spPr/>
      <dgm:t>
        <a:bodyPr/>
        <a:lstStyle/>
        <a:p>
          <a:endParaRPr lang="ru-RU"/>
        </a:p>
      </dgm:t>
    </dgm:pt>
    <dgm:pt modelId="{46711702-FBD6-429A-BD1E-0EC8FEF97CB2}" type="pres">
      <dgm:prSet presAssocID="{995AEFF9-7119-4B9E-AE97-5AE806F7C9C2}" presName="hierRoot3" presStyleCnt="0"/>
      <dgm:spPr/>
    </dgm:pt>
    <dgm:pt modelId="{F5D87B79-B262-4954-A853-3B9819F28189}" type="pres">
      <dgm:prSet presAssocID="{995AEFF9-7119-4B9E-AE97-5AE806F7C9C2}" presName="composite3" presStyleCnt="0"/>
      <dgm:spPr/>
    </dgm:pt>
    <dgm:pt modelId="{E4D12FAE-FC3B-44D8-A806-0FF59D62DA64}" type="pres">
      <dgm:prSet presAssocID="{995AEFF9-7119-4B9E-AE97-5AE806F7C9C2}" presName="background3" presStyleLbl="node3" presStyleIdx="1" presStyleCnt="3"/>
      <dgm:spPr/>
    </dgm:pt>
    <dgm:pt modelId="{0C254D53-2F95-4B2F-AEE8-8892856EB69D}" type="pres">
      <dgm:prSet presAssocID="{995AEFF9-7119-4B9E-AE97-5AE806F7C9C2}" presName="text3" presStyleLbl="fgAcc3" presStyleIdx="1" presStyleCnt="3" custScaleX="211568" custScaleY="1696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94C37E3-0F63-4E4B-86AA-1CD7CEA47239}" type="pres">
      <dgm:prSet presAssocID="{995AEFF9-7119-4B9E-AE97-5AE806F7C9C2}" presName="hierChild4" presStyleCnt="0"/>
      <dgm:spPr/>
    </dgm:pt>
    <dgm:pt modelId="{32FEF32C-9F13-4AE1-96A5-E43821726312}" type="pres">
      <dgm:prSet presAssocID="{A9C41921-7BCA-4940-BAAD-9A69439E571F}" presName="Name10" presStyleLbl="parChTrans1D2" presStyleIdx="1" presStyleCnt="3"/>
      <dgm:spPr/>
      <dgm:t>
        <a:bodyPr/>
        <a:lstStyle/>
        <a:p>
          <a:endParaRPr lang="ru-RU"/>
        </a:p>
      </dgm:t>
    </dgm:pt>
    <dgm:pt modelId="{7B21B8C2-446D-4CC6-984F-E1E612AC4C2D}" type="pres">
      <dgm:prSet presAssocID="{33E41C30-8812-48CF-96CC-748026AB87BC}" presName="hierRoot2" presStyleCnt="0"/>
      <dgm:spPr/>
    </dgm:pt>
    <dgm:pt modelId="{C8FDBAEC-4DFA-4F5E-8102-0F634E42AB4D}" type="pres">
      <dgm:prSet presAssocID="{33E41C30-8812-48CF-96CC-748026AB87BC}" presName="composite2" presStyleCnt="0"/>
      <dgm:spPr/>
    </dgm:pt>
    <dgm:pt modelId="{D811EA92-451F-4475-9378-8C43BE8512DD}" type="pres">
      <dgm:prSet presAssocID="{33E41C30-8812-48CF-96CC-748026AB87BC}" presName="background2" presStyleLbl="node2" presStyleIdx="1" presStyleCnt="3"/>
      <dgm:spPr/>
    </dgm:pt>
    <dgm:pt modelId="{08FB99E0-1931-4FE4-86B8-50AA50454985}" type="pres">
      <dgm:prSet presAssocID="{33E41C30-8812-48CF-96CC-748026AB87BC}" presName="text2" presStyleLbl="fgAcc2" presStyleIdx="1" presStyleCnt="3" custScaleX="114328" custScaleY="1696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57CF36-83FF-47C3-A22B-B96870D5C7F1}" type="pres">
      <dgm:prSet presAssocID="{33E41C30-8812-48CF-96CC-748026AB87BC}" presName="hierChild3" presStyleCnt="0"/>
      <dgm:spPr/>
    </dgm:pt>
    <dgm:pt modelId="{04EEAE6D-B866-4C2F-913D-D8DD911178F3}" type="pres">
      <dgm:prSet presAssocID="{7AACF29E-5E80-4990-94B4-BA9336BE714F}" presName="Name10" presStyleLbl="parChTrans1D2" presStyleIdx="2" presStyleCnt="3"/>
      <dgm:spPr/>
      <dgm:t>
        <a:bodyPr/>
        <a:lstStyle/>
        <a:p>
          <a:endParaRPr lang="ru-RU"/>
        </a:p>
      </dgm:t>
    </dgm:pt>
    <dgm:pt modelId="{12D08DF2-1A0A-46E9-ACF1-959C19247E03}" type="pres">
      <dgm:prSet presAssocID="{B1757DFF-1509-4334-9BDD-A22FB865792A}" presName="hierRoot2" presStyleCnt="0"/>
      <dgm:spPr/>
    </dgm:pt>
    <dgm:pt modelId="{C9005943-2224-48D1-94D8-B9E25E606AB2}" type="pres">
      <dgm:prSet presAssocID="{B1757DFF-1509-4334-9BDD-A22FB865792A}" presName="composite2" presStyleCnt="0"/>
      <dgm:spPr/>
    </dgm:pt>
    <dgm:pt modelId="{CEF7CC1D-DFEC-4B8B-ABF3-BE8F919E31FE}" type="pres">
      <dgm:prSet presAssocID="{B1757DFF-1509-4334-9BDD-A22FB865792A}" presName="background2" presStyleLbl="node2" presStyleIdx="2" presStyleCnt="3"/>
      <dgm:spPr/>
    </dgm:pt>
    <dgm:pt modelId="{14298012-7ADC-4CA8-8905-41C08701CDB3}" type="pres">
      <dgm:prSet presAssocID="{B1757DFF-1509-4334-9BDD-A22FB865792A}" presName="text2" presStyleLbl="fgAcc2" presStyleIdx="2" presStyleCnt="3" custScaleX="214662" custScaleY="1696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69DC88-A162-4154-BBAA-D117D00A7385}" type="pres">
      <dgm:prSet presAssocID="{B1757DFF-1509-4334-9BDD-A22FB865792A}" presName="hierChild3" presStyleCnt="0"/>
      <dgm:spPr/>
    </dgm:pt>
    <dgm:pt modelId="{669ACE6B-BAFD-4C26-9CAB-3062CEF97F68}" type="pres">
      <dgm:prSet presAssocID="{6449501E-CBC6-4DCC-B674-E0F8B0E6D23C}" presName="Name17" presStyleLbl="parChTrans1D3" presStyleIdx="2" presStyleCnt="3"/>
      <dgm:spPr/>
      <dgm:t>
        <a:bodyPr/>
        <a:lstStyle/>
        <a:p>
          <a:endParaRPr lang="ru-RU"/>
        </a:p>
      </dgm:t>
    </dgm:pt>
    <dgm:pt modelId="{1DD1BA91-3FB7-478A-AE8F-A2C7AB6AA86E}" type="pres">
      <dgm:prSet presAssocID="{356BA81B-934E-472C-A2E7-0786A9A9DCBE}" presName="hierRoot3" presStyleCnt="0"/>
      <dgm:spPr/>
    </dgm:pt>
    <dgm:pt modelId="{3A58A8FC-92AF-4EB2-BA3C-026E751B6865}" type="pres">
      <dgm:prSet presAssocID="{356BA81B-934E-472C-A2E7-0786A9A9DCBE}" presName="composite3" presStyleCnt="0"/>
      <dgm:spPr/>
    </dgm:pt>
    <dgm:pt modelId="{EEDF8B13-2B6A-4EFD-A413-C2471093D2F1}" type="pres">
      <dgm:prSet presAssocID="{356BA81B-934E-472C-A2E7-0786A9A9DCBE}" presName="background3" presStyleLbl="node3" presStyleIdx="2" presStyleCnt="3"/>
      <dgm:spPr/>
    </dgm:pt>
    <dgm:pt modelId="{F499A5B0-1586-47A1-B56C-7B5C82023273}" type="pres">
      <dgm:prSet presAssocID="{356BA81B-934E-472C-A2E7-0786A9A9DCBE}" presName="text3" presStyleLbl="fgAcc3" presStyleIdx="2" presStyleCnt="3" custScaleX="219503" custScaleY="1696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0E7F25A-9584-4420-84A3-742F263CCD0A}" type="pres">
      <dgm:prSet presAssocID="{356BA81B-934E-472C-A2E7-0786A9A9DCBE}" presName="hierChild4" presStyleCnt="0"/>
      <dgm:spPr/>
    </dgm:pt>
  </dgm:ptLst>
  <dgm:cxnLst>
    <dgm:cxn modelId="{657FE0B1-9B59-41FC-965F-9FDE3FD0117F}" type="presOf" srcId="{26CD4598-069B-4979-A344-5DA2DDF4CD98}" destId="{33537C64-7134-4DC0-9885-F0A17BDF4ED2}" srcOrd="0" destOrd="0" presId="urn:microsoft.com/office/officeart/2005/8/layout/hierarchy1"/>
    <dgm:cxn modelId="{BE220FEE-BA62-45B4-9B7B-4F8193C7E00A}" srcId="{3148C79B-0199-45A9-938E-2FCA25955D90}" destId="{1B819C6B-6BA7-4FA7-A0EF-4D5AEFA9CDBF}" srcOrd="0" destOrd="0" parTransId="{6C31D86B-B8E6-4944-9C58-449613A4F033}" sibTransId="{D7B5C5C3-34DA-46D5-B0CA-E04253FB0073}"/>
    <dgm:cxn modelId="{C4BA915D-739B-40A1-A474-4ABE46F012D8}" srcId="{3148C79B-0199-45A9-938E-2FCA25955D90}" destId="{33E41C30-8812-48CF-96CC-748026AB87BC}" srcOrd="1" destOrd="0" parTransId="{A9C41921-7BCA-4940-BAAD-9A69439E571F}" sibTransId="{E826678A-CE56-4BF5-9062-9BF1D52B42AA}"/>
    <dgm:cxn modelId="{EE520F51-E287-4E16-B7E7-DED6D02CC42B}" type="presOf" srcId="{7AACF29E-5E80-4990-94B4-BA9336BE714F}" destId="{04EEAE6D-B866-4C2F-913D-D8DD911178F3}" srcOrd="0" destOrd="0" presId="urn:microsoft.com/office/officeart/2005/8/layout/hierarchy1"/>
    <dgm:cxn modelId="{E6A47D78-5138-4CBF-BD00-7E94B0536778}" type="presOf" srcId="{B1757DFF-1509-4334-9BDD-A22FB865792A}" destId="{14298012-7ADC-4CA8-8905-41C08701CDB3}" srcOrd="0" destOrd="0" presId="urn:microsoft.com/office/officeart/2005/8/layout/hierarchy1"/>
    <dgm:cxn modelId="{CA325F73-F0C5-400F-A8DC-E78A6AB755BD}" type="presOf" srcId="{33E41C30-8812-48CF-96CC-748026AB87BC}" destId="{08FB99E0-1931-4FE4-86B8-50AA50454985}" srcOrd="0" destOrd="0" presId="urn:microsoft.com/office/officeart/2005/8/layout/hierarchy1"/>
    <dgm:cxn modelId="{19F2FF9F-D5DB-4960-8124-BECEB4F3ECB5}" type="presOf" srcId="{1212CC42-A12F-4508-A460-C24215922757}" destId="{BE1203FE-3D0E-4595-8C28-65580E77A8CF}" srcOrd="0" destOrd="0" presId="urn:microsoft.com/office/officeart/2005/8/layout/hierarchy1"/>
    <dgm:cxn modelId="{28642973-B580-43F3-970C-2C0255DD3A5B}" type="presOf" srcId="{A9C41921-7BCA-4940-BAAD-9A69439E571F}" destId="{32FEF32C-9F13-4AE1-96A5-E43821726312}" srcOrd="0" destOrd="0" presId="urn:microsoft.com/office/officeart/2005/8/layout/hierarchy1"/>
    <dgm:cxn modelId="{F2408948-D16C-4D0C-A41C-977CD6057A7E}" srcId="{3148C79B-0199-45A9-938E-2FCA25955D90}" destId="{B1757DFF-1509-4334-9BDD-A22FB865792A}" srcOrd="2" destOrd="0" parTransId="{7AACF29E-5E80-4990-94B4-BA9336BE714F}" sibTransId="{6E77F1D5-9A04-4657-8586-2F1713E613F4}"/>
    <dgm:cxn modelId="{0BF52E10-41EF-464C-B74C-419F86B93446}" type="presOf" srcId="{6449501E-CBC6-4DCC-B674-E0F8B0E6D23C}" destId="{669ACE6B-BAFD-4C26-9CAB-3062CEF97F68}" srcOrd="0" destOrd="0" presId="urn:microsoft.com/office/officeart/2005/8/layout/hierarchy1"/>
    <dgm:cxn modelId="{894596C5-74BB-468E-9711-BFD6917C6EE6}" type="presOf" srcId="{6C31D86B-B8E6-4944-9C58-449613A4F033}" destId="{02AD3B74-93A7-4D85-82A6-D823F8C51E18}" srcOrd="0" destOrd="0" presId="urn:microsoft.com/office/officeart/2005/8/layout/hierarchy1"/>
    <dgm:cxn modelId="{C8F25A62-1A95-42D9-A7C7-CA444CCE6786}" type="presOf" srcId="{EEAC59A4-128F-4259-8C49-215C68C88EFF}" destId="{A3732D4B-9248-4BBE-9A29-5801E722D0BC}" srcOrd="0" destOrd="0" presId="urn:microsoft.com/office/officeart/2005/8/layout/hierarchy1"/>
    <dgm:cxn modelId="{E0650017-9612-42CF-A0F5-F87AC5524D69}" type="presOf" srcId="{3148C79B-0199-45A9-938E-2FCA25955D90}" destId="{D2991980-44D0-4DCE-AA45-DAAAC4C7954E}" srcOrd="0" destOrd="0" presId="urn:microsoft.com/office/officeart/2005/8/layout/hierarchy1"/>
    <dgm:cxn modelId="{6186BEBA-7BA7-47ED-BD04-23140F9BC26F}" type="presOf" srcId="{995AEFF9-7119-4B9E-AE97-5AE806F7C9C2}" destId="{0C254D53-2F95-4B2F-AEE8-8892856EB69D}" srcOrd="0" destOrd="0" presId="urn:microsoft.com/office/officeart/2005/8/layout/hierarchy1"/>
    <dgm:cxn modelId="{4B57DA36-9DF4-46BC-BFBB-3E92C4F837F1}" type="presOf" srcId="{356BA81B-934E-472C-A2E7-0786A9A9DCBE}" destId="{F499A5B0-1586-47A1-B56C-7B5C82023273}" srcOrd="0" destOrd="0" presId="urn:microsoft.com/office/officeart/2005/8/layout/hierarchy1"/>
    <dgm:cxn modelId="{C1996069-C434-41ED-A095-1370D0622B11}" srcId="{1B819C6B-6BA7-4FA7-A0EF-4D5AEFA9CDBF}" destId="{995AEFF9-7119-4B9E-AE97-5AE806F7C9C2}" srcOrd="1" destOrd="0" parTransId="{C0188E06-4C2C-4A00-8401-61A545BF6F8E}" sibTransId="{250BF033-72FB-4023-A26E-1CC36E6342FF}"/>
    <dgm:cxn modelId="{86DAC69A-8384-4A3F-B063-844C7C2225A6}" type="presOf" srcId="{1B819C6B-6BA7-4FA7-A0EF-4D5AEFA9CDBF}" destId="{D6BF883D-4D85-4776-8848-CF963414FD9A}" srcOrd="0" destOrd="0" presId="urn:microsoft.com/office/officeart/2005/8/layout/hierarchy1"/>
    <dgm:cxn modelId="{B67A6B0B-6BA3-43B2-BFE7-7FD8929CFE8E}" srcId="{1B819C6B-6BA7-4FA7-A0EF-4D5AEFA9CDBF}" destId="{EEAC59A4-128F-4259-8C49-215C68C88EFF}" srcOrd="0" destOrd="0" parTransId="{26CD4598-069B-4979-A344-5DA2DDF4CD98}" sibTransId="{ACB9D38E-AC98-4A86-B246-507A69BDB86C}"/>
    <dgm:cxn modelId="{5FC1AF04-2805-4A1B-8B06-33AC3C86B9BB}" srcId="{B1757DFF-1509-4334-9BDD-A22FB865792A}" destId="{356BA81B-934E-472C-A2E7-0786A9A9DCBE}" srcOrd="0" destOrd="0" parTransId="{6449501E-CBC6-4DCC-B674-E0F8B0E6D23C}" sibTransId="{18B997F6-9CD2-4AC0-9368-1D177F7791A2}"/>
    <dgm:cxn modelId="{43ED3F88-7492-475A-BFC0-27EEF94B823D}" type="presOf" srcId="{C0188E06-4C2C-4A00-8401-61A545BF6F8E}" destId="{501FEB72-F472-4910-8C7C-27D06383FBE2}" srcOrd="0" destOrd="0" presId="urn:microsoft.com/office/officeart/2005/8/layout/hierarchy1"/>
    <dgm:cxn modelId="{EA9BE90B-9EEC-4374-A28A-CD9FE20A975B}" srcId="{1212CC42-A12F-4508-A460-C24215922757}" destId="{3148C79B-0199-45A9-938E-2FCA25955D90}" srcOrd="0" destOrd="0" parTransId="{CDB23710-4142-438B-84A3-D47B6A45D1A7}" sibTransId="{C0ECFE6A-60B8-41AD-8061-BEC10E1D1633}"/>
    <dgm:cxn modelId="{69C186B3-F73B-4166-8B34-190FD39E15A1}" type="presParOf" srcId="{BE1203FE-3D0E-4595-8C28-65580E77A8CF}" destId="{FD22163C-A47E-4035-A49A-A68D8AE3CBFF}" srcOrd="0" destOrd="0" presId="urn:microsoft.com/office/officeart/2005/8/layout/hierarchy1"/>
    <dgm:cxn modelId="{D05C8F26-6F12-48DD-B686-27422A877E0F}" type="presParOf" srcId="{FD22163C-A47E-4035-A49A-A68D8AE3CBFF}" destId="{7D14F672-D666-407C-9A47-21C1911A0110}" srcOrd="0" destOrd="0" presId="urn:microsoft.com/office/officeart/2005/8/layout/hierarchy1"/>
    <dgm:cxn modelId="{3BBD1831-A8EA-4D4F-9C98-A0B871FD4205}" type="presParOf" srcId="{7D14F672-D666-407C-9A47-21C1911A0110}" destId="{4555FA60-3E58-4C5B-84CD-9C55B14EF301}" srcOrd="0" destOrd="0" presId="urn:microsoft.com/office/officeart/2005/8/layout/hierarchy1"/>
    <dgm:cxn modelId="{BDBCB28B-D43B-4C45-A080-EE9A65D5B5A6}" type="presParOf" srcId="{7D14F672-D666-407C-9A47-21C1911A0110}" destId="{D2991980-44D0-4DCE-AA45-DAAAC4C7954E}" srcOrd="1" destOrd="0" presId="urn:microsoft.com/office/officeart/2005/8/layout/hierarchy1"/>
    <dgm:cxn modelId="{6F93297E-9BB3-46B3-A3D2-301C69218D5C}" type="presParOf" srcId="{FD22163C-A47E-4035-A49A-A68D8AE3CBFF}" destId="{BC484891-1C7C-454D-B26A-326C327BC2C4}" srcOrd="1" destOrd="0" presId="urn:microsoft.com/office/officeart/2005/8/layout/hierarchy1"/>
    <dgm:cxn modelId="{1DCBA2F8-CAC7-40B8-A607-5826CDD83156}" type="presParOf" srcId="{BC484891-1C7C-454D-B26A-326C327BC2C4}" destId="{02AD3B74-93A7-4D85-82A6-D823F8C51E18}" srcOrd="0" destOrd="0" presId="urn:microsoft.com/office/officeart/2005/8/layout/hierarchy1"/>
    <dgm:cxn modelId="{DE582210-279A-46BB-871B-6E2502E243C8}" type="presParOf" srcId="{BC484891-1C7C-454D-B26A-326C327BC2C4}" destId="{41E46FEE-3FB8-45C2-BE6F-B3B052AE0164}" srcOrd="1" destOrd="0" presId="urn:microsoft.com/office/officeart/2005/8/layout/hierarchy1"/>
    <dgm:cxn modelId="{345B54BE-4235-45F3-8F26-B2A8D2BE42F1}" type="presParOf" srcId="{41E46FEE-3FB8-45C2-BE6F-B3B052AE0164}" destId="{A81E49EC-2FE3-43AF-9D0F-FD1D90263E83}" srcOrd="0" destOrd="0" presId="urn:microsoft.com/office/officeart/2005/8/layout/hierarchy1"/>
    <dgm:cxn modelId="{B82FE3DA-D8C9-4C69-AD42-2031EF14F7E5}" type="presParOf" srcId="{A81E49EC-2FE3-43AF-9D0F-FD1D90263E83}" destId="{1A2E83D9-8193-430F-BB9E-5B502EFF1136}" srcOrd="0" destOrd="0" presId="urn:microsoft.com/office/officeart/2005/8/layout/hierarchy1"/>
    <dgm:cxn modelId="{5A0488BE-D5BA-494E-B7C1-7629A0EB004B}" type="presParOf" srcId="{A81E49EC-2FE3-43AF-9D0F-FD1D90263E83}" destId="{D6BF883D-4D85-4776-8848-CF963414FD9A}" srcOrd="1" destOrd="0" presId="urn:microsoft.com/office/officeart/2005/8/layout/hierarchy1"/>
    <dgm:cxn modelId="{8F0CE400-AEC7-41F7-9C27-9FB4FF52AAF8}" type="presParOf" srcId="{41E46FEE-3FB8-45C2-BE6F-B3B052AE0164}" destId="{7AD2F088-592B-46C5-8BB9-E272DEC52B8A}" srcOrd="1" destOrd="0" presId="urn:microsoft.com/office/officeart/2005/8/layout/hierarchy1"/>
    <dgm:cxn modelId="{A3608987-A0F9-4CF4-9C9D-199B83C0DCCC}" type="presParOf" srcId="{7AD2F088-592B-46C5-8BB9-E272DEC52B8A}" destId="{33537C64-7134-4DC0-9885-F0A17BDF4ED2}" srcOrd="0" destOrd="0" presId="urn:microsoft.com/office/officeart/2005/8/layout/hierarchy1"/>
    <dgm:cxn modelId="{7D501B06-2F99-46EE-87CC-043B2B1D0896}" type="presParOf" srcId="{7AD2F088-592B-46C5-8BB9-E272DEC52B8A}" destId="{1515A747-210C-4441-853B-AA242BBBE978}" srcOrd="1" destOrd="0" presId="urn:microsoft.com/office/officeart/2005/8/layout/hierarchy1"/>
    <dgm:cxn modelId="{B7E559E3-BE53-4B53-A343-E02F881D75DF}" type="presParOf" srcId="{1515A747-210C-4441-853B-AA242BBBE978}" destId="{ED215DC5-39A8-4166-9CA0-B58C81208903}" srcOrd="0" destOrd="0" presId="urn:microsoft.com/office/officeart/2005/8/layout/hierarchy1"/>
    <dgm:cxn modelId="{3CB10D80-4915-498B-BD0B-AE3004A2B2DA}" type="presParOf" srcId="{ED215DC5-39A8-4166-9CA0-B58C81208903}" destId="{7D5C23FB-AF71-487B-A59B-41A17D22C60C}" srcOrd="0" destOrd="0" presId="urn:microsoft.com/office/officeart/2005/8/layout/hierarchy1"/>
    <dgm:cxn modelId="{968F9288-D5DB-45C0-8938-8A8503C5C6F8}" type="presParOf" srcId="{ED215DC5-39A8-4166-9CA0-B58C81208903}" destId="{A3732D4B-9248-4BBE-9A29-5801E722D0BC}" srcOrd="1" destOrd="0" presId="urn:microsoft.com/office/officeart/2005/8/layout/hierarchy1"/>
    <dgm:cxn modelId="{D1954AF7-2FCA-4934-95AB-EC383888B303}" type="presParOf" srcId="{1515A747-210C-4441-853B-AA242BBBE978}" destId="{A70EDB3B-3752-4E5D-96C5-24DAD52DD4FD}" srcOrd="1" destOrd="0" presId="urn:microsoft.com/office/officeart/2005/8/layout/hierarchy1"/>
    <dgm:cxn modelId="{0CDA7421-D121-4258-A84D-8F692EFEC76C}" type="presParOf" srcId="{7AD2F088-592B-46C5-8BB9-E272DEC52B8A}" destId="{501FEB72-F472-4910-8C7C-27D06383FBE2}" srcOrd="2" destOrd="0" presId="urn:microsoft.com/office/officeart/2005/8/layout/hierarchy1"/>
    <dgm:cxn modelId="{3D65254B-1D54-4A54-A641-F28FF3DD7E75}" type="presParOf" srcId="{7AD2F088-592B-46C5-8BB9-E272DEC52B8A}" destId="{46711702-FBD6-429A-BD1E-0EC8FEF97CB2}" srcOrd="3" destOrd="0" presId="urn:microsoft.com/office/officeart/2005/8/layout/hierarchy1"/>
    <dgm:cxn modelId="{34480F42-BA3B-4397-AD30-0163FB7E9CF3}" type="presParOf" srcId="{46711702-FBD6-429A-BD1E-0EC8FEF97CB2}" destId="{F5D87B79-B262-4954-A853-3B9819F28189}" srcOrd="0" destOrd="0" presId="urn:microsoft.com/office/officeart/2005/8/layout/hierarchy1"/>
    <dgm:cxn modelId="{EB3FBB43-48F5-4871-A02B-C644E5E83372}" type="presParOf" srcId="{F5D87B79-B262-4954-A853-3B9819F28189}" destId="{E4D12FAE-FC3B-44D8-A806-0FF59D62DA64}" srcOrd="0" destOrd="0" presId="urn:microsoft.com/office/officeart/2005/8/layout/hierarchy1"/>
    <dgm:cxn modelId="{4FC8F1CC-12DF-41C9-BE3E-7ED046D7D64A}" type="presParOf" srcId="{F5D87B79-B262-4954-A853-3B9819F28189}" destId="{0C254D53-2F95-4B2F-AEE8-8892856EB69D}" srcOrd="1" destOrd="0" presId="urn:microsoft.com/office/officeart/2005/8/layout/hierarchy1"/>
    <dgm:cxn modelId="{5546DDFF-E4A4-4FBD-9468-4E67C4407DBD}" type="presParOf" srcId="{46711702-FBD6-429A-BD1E-0EC8FEF97CB2}" destId="{D94C37E3-0F63-4E4B-86AA-1CD7CEA47239}" srcOrd="1" destOrd="0" presId="urn:microsoft.com/office/officeart/2005/8/layout/hierarchy1"/>
    <dgm:cxn modelId="{93BE1607-8D05-4B85-BBD9-EC399222FD87}" type="presParOf" srcId="{BC484891-1C7C-454D-B26A-326C327BC2C4}" destId="{32FEF32C-9F13-4AE1-96A5-E43821726312}" srcOrd="2" destOrd="0" presId="urn:microsoft.com/office/officeart/2005/8/layout/hierarchy1"/>
    <dgm:cxn modelId="{D3D70B7A-3BCB-497D-B18C-FA5D261A8A76}" type="presParOf" srcId="{BC484891-1C7C-454D-B26A-326C327BC2C4}" destId="{7B21B8C2-446D-4CC6-984F-E1E612AC4C2D}" srcOrd="3" destOrd="0" presId="urn:microsoft.com/office/officeart/2005/8/layout/hierarchy1"/>
    <dgm:cxn modelId="{30A55007-722F-4993-BF77-85E3CCFFF021}" type="presParOf" srcId="{7B21B8C2-446D-4CC6-984F-E1E612AC4C2D}" destId="{C8FDBAEC-4DFA-4F5E-8102-0F634E42AB4D}" srcOrd="0" destOrd="0" presId="urn:microsoft.com/office/officeart/2005/8/layout/hierarchy1"/>
    <dgm:cxn modelId="{15085697-AE5F-4589-9210-BEF841FDF14A}" type="presParOf" srcId="{C8FDBAEC-4DFA-4F5E-8102-0F634E42AB4D}" destId="{D811EA92-451F-4475-9378-8C43BE8512DD}" srcOrd="0" destOrd="0" presId="urn:microsoft.com/office/officeart/2005/8/layout/hierarchy1"/>
    <dgm:cxn modelId="{212D9482-AA9D-497C-B0F5-B4C4F5F2B956}" type="presParOf" srcId="{C8FDBAEC-4DFA-4F5E-8102-0F634E42AB4D}" destId="{08FB99E0-1931-4FE4-86B8-50AA50454985}" srcOrd="1" destOrd="0" presId="urn:microsoft.com/office/officeart/2005/8/layout/hierarchy1"/>
    <dgm:cxn modelId="{1C132BAA-1BE9-4A7F-B536-97E4FCA09FF4}" type="presParOf" srcId="{7B21B8C2-446D-4CC6-984F-E1E612AC4C2D}" destId="{8B57CF36-83FF-47C3-A22B-B96870D5C7F1}" srcOrd="1" destOrd="0" presId="urn:microsoft.com/office/officeart/2005/8/layout/hierarchy1"/>
    <dgm:cxn modelId="{E115358E-4850-42BB-AEFF-3B219E5A5AA9}" type="presParOf" srcId="{BC484891-1C7C-454D-B26A-326C327BC2C4}" destId="{04EEAE6D-B866-4C2F-913D-D8DD911178F3}" srcOrd="4" destOrd="0" presId="urn:microsoft.com/office/officeart/2005/8/layout/hierarchy1"/>
    <dgm:cxn modelId="{B002332F-6379-438E-85A7-4268E613E4DC}" type="presParOf" srcId="{BC484891-1C7C-454D-B26A-326C327BC2C4}" destId="{12D08DF2-1A0A-46E9-ACF1-959C19247E03}" srcOrd="5" destOrd="0" presId="urn:microsoft.com/office/officeart/2005/8/layout/hierarchy1"/>
    <dgm:cxn modelId="{6ABCC29A-61DF-4007-A9E8-B239E61D8AF9}" type="presParOf" srcId="{12D08DF2-1A0A-46E9-ACF1-959C19247E03}" destId="{C9005943-2224-48D1-94D8-B9E25E606AB2}" srcOrd="0" destOrd="0" presId="urn:microsoft.com/office/officeart/2005/8/layout/hierarchy1"/>
    <dgm:cxn modelId="{F5BE1ECF-8BCD-4080-AE90-A38392131827}" type="presParOf" srcId="{C9005943-2224-48D1-94D8-B9E25E606AB2}" destId="{CEF7CC1D-DFEC-4B8B-ABF3-BE8F919E31FE}" srcOrd="0" destOrd="0" presId="urn:microsoft.com/office/officeart/2005/8/layout/hierarchy1"/>
    <dgm:cxn modelId="{1F07DAA3-55EA-488E-8D72-42573AF54AC6}" type="presParOf" srcId="{C9005943-2224-48D1-94D8-B9E25E606AB2}" destId="{14298012-7ADC-4CA8-8905-41C08701CDB3}" srcOrd="1" destOrd="0" presId="urn:microsoft.com/office/officeart/2005/8/layout/hierarchy1"/>
    <dgm:cxn modelId="{18DCB4FC-9117-433B-9186-4EAE58CBBC2B}" type="presParOf" srcId="{12D08DF2-1A0A-46E9-ACF1-959C19247E03}" destId="{EE69DC88-A162-4154-BBAA-D117D00A7385}" srcOrd="1" destOrd="0" presId="urn:microsoft.com/office/officeart/2005/8/layout/hierarchy1"/>
    <dgm:cxn modelId="{E1E759EF-56E5-4E47-BA11-24A11BBE8E26}" type="presParOf" srcId="{EE69DC88-A162-4154-BBAA-D117D00A7385}" destId="{669ACE6B-BAFD-4C26-9CAB-3062CEF97F68}" srcOrd="0" destOrd="0" presId="urn:microsoft.com/office/officeart/2005/8/layout/hierarchy1"/>
    <dgm:cxn modelId="{B18375D1-2C7A-44E2-9059-D53FE4535CBA}" type="presParOf" srcId="{EE69DC88-A162-4154-BBAA-D117D00A7385}" destId="{1DD1BA91-3FB7-478A-AE8F-A2C7AB6AA86E}" srcOrd="1" destOrd="0" presId="urn:microsoft.com/office/officeart/2005/8/layout/hierarchy1"/>
    <dgm:cxn modelId="{C68A2802-7E16-4067-AD5B-21CD1A745476}" type="presParOf" srcId="{1DD1BA91-3FB7-478A-AE8F-A2C7AB6AA86E}" destId="{3A58A8FC-92AF-4EB2-BA3C-026E751B6865}" srcOrd="0" destOrd="0" presId="urn:microsoft.com/office/officeart/2005/8/layout/hierarchy1"/>
    <dgm:cxn modelId="{B09F576A-A450-44AB-8093-DA49AA82D4FF}" type="presParOf" srcId="{3A58A8FC-92AF-4EB2-BA3C-026E751B6865}" destId="{EEDF8B13-2B6A-4EFD-A413-C2471093D2F1}" srcOrd="0" destOrd="0" presId="urn:microsoft.com/office/officeart/2005/8/layout/hierarchy1"/>
    <dgm:cxn modelId="{0342DCAE-263C-4049-BF3B-DCA7C104A20E}" type="presParOf" srcId="{3A58A8FC-92AF-4EB2-BA3C-026E751B6865}" destId="{F499A5B0-1586-47A1-B56C-7B5C82023273}" srcOrd="1" destOrd="0" presId="urn:microsoft.com/office/officeart/2005/8/layout/hierarchy1"/>
    <dgm:cxn modelId="{01A30069-E28B-44B4-9976-501A6038631D}" type="presParOf" srcId="{1DD1BA91-3FB7-478A-AE8F-A2C7AB6AA86E}" destId="{C0E7F25A-9584-4420-84A3-742F263CCD0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4305D5-A3D4-4417-8AF1-3A1BFEFB625B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E8C9689-C576-4F68-8288-C00C77F5D1D2}">
      <dgm:prSet phldrT="[Текст]"/>
      <dgm:spPr/>
      <dgm:t>
        <a:bodyPr/>
        <a:lstStyle/>
        <a:p>
          <a:r>
            <a:rPr lang="en-US" b="1" dirty="0" err="1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Oybek</a:t>
          </a:r>
          <a:r>
            <a:rPr lang="en-US" b="1" dirty="0" smtClean="0">
              <a:latin typeface="Arial" pitchFamily="34" charset="0"/>
              <a:cs typeface="Arial" pitchFamily="34" charset="0"/>
            </a:rPr>
            <a:t>, </a:t>
          </a:r>
          <a:r>
            <a:rPr lang="en-US" b="1" dirty="0" err="1" smtClean="0">
              <a:latin typeface="Arial" pitchFamily="34" charset="0"/>
              <a:cs typeface="Arial" pitchFamily="34" charset="0"/>
            </a:rPr>
            <a:t>gullarga</a:t>
          </a:r>
          <a:r>
            <a:rPr lang="en-US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latin typeface="Arial" pitchFamily="34" charset="0"/>
              <a:cs typeface="Arial" pitchFamily="34" charset="0"/>
            </a:rPr>
            <a:t>suv</a:t>
          </a:r>
          <a:r>
            <a:rPr lang="en-US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latin typeface="Arial" pitchFamily="34" charset="0"/>
              <a:cs typeface="Arial" pitchFamily="34" charset="0"/>
            </a:rPr>
            <a:t>quy</a:t>
          </a:r>
          <a:r>
            <a:rPr lang="en-US" b="1" dirty="0" smtClean="0">
              <a:latin typeface="Arial" pitchFamily="34" charset="0"/>
              <a:cs typeface="Arial" pitchFamily="34" charset="0"/>
            </a:rPr>
            <a:t>.</a:t>
          </a:r>
          <a:endParaRPr lang="ru-RU" b="1" dirty="0">
            <a:latin typeface="Arial" pitchFamily="34" charset="0"/>
            <a:cs typeface="Arial" pitchFamily="34" charset="0"/>
          </a:endParaRPr>
        </a:p>
      </dgm:t>
    </dgm:pt>
    <dgm:pt modelId="{2C052D57-603D-4B2C-9E3A-532A11291221}" type="parTrans" cxnId="{EC09EB0A-4C63-4D43-AFFB-C8E66E3C0E6C}">
      <dgm:prSet/>
      <dgm:spPr/>
      <dgm:t>
        <a:bodyPr/>
        <a:lstStyle/>
        <a:p>
          <a:endParaRPr lang="ru-RU"/>
        </a:p>
      </dgm:t>
    </dgm:pt>
    <dgm:pt modelId="{712AC944-4286-41EA-B427-1EF0F15AF741}" type="sibTrans" cxnId="{EC09EB0A-4C63-4D43-AFFB-C8E66E3C0E6C}">
      <dgm:prSet/>
      <dgm:spPr/>
      <dgm:t>
        <a:bodyPr/>
        <a:lstStyle/>
        <a:p>
          <a:endParaRPr lang="ru-RU"/>
        </a:p>
      </dgm:t>
    </dgm:pt>
    <dgm:pt modelId="{083BC272-6656-4565-8EB7-72E6033CC1FC}">
      <dgm:prSet phldrT="[Текст]"/>
      <dgm:spPr/>
      <dgm:t>
        <a:bodyPr/>
        <a:lstStyle/>
        <a:p>
          <a:r>
            <a:rPr lang="en-US" b="1" dirty="0" err="1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Yurak</a:t>
          </a:r>
          <a:r>
            <a:rPr lang="en-US" b="1" dirty="0" smtClean="0">
              <a:latin typeface="Arial" pitchFamily="34" charset="0"/>
              <a:cs typeface="Arial" pitchFamily="34" charset="0"/>
            </a:rPr>
            <a:t>, </a:t>
          </a:r>
          <a:r>
            <a:rPr lang="en-US" b="1" dirty="0" err="1" smtClean="0">
              <a:latin typeface="Arial" pitchFamily="34" charset="0"/>
              <a:cs typeface="Arial" pitchFamily="34" charset="0"/>
            </a:rPr>
            <a:t>sensan</a:t>
          </a:r>
          <a:r>
            <a:rPr lang="en-US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latin typeface="Arial" pitchFamily="34" charset="0"/>
              <a:cs typeface="Arial" pitchFamily="34" charset="0"/>
            </a:rPr>
            <a:t>mening</a:t>
          </a:r>
          <a:r>
            <a:rPr lang="en-US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latin typeface="Arial" pitchFamily="34" charset="0"/>
              <a:cs typeface="Arial" pitchFamily="34" charset="0"/>
            </a:rPr>
            <a:t>sozim</a:t>
          </a:r>
          <a:r>
            <a:rPr lang="en-US" b="1" dirty="0" smtClean="0">
              <a:latin typeface="Arial" pitchFamily="34" charset="0"/>
              <a:cs typeface="Arial" pitchFamily="34" charset="0"/>
            </a:rPr>
            <a:t>.(</a:t>
          </a:r>
          <a:r>
            <a:rPr lang="en-US" b="1" dirty="0" err="1" smtClean="0">
              <a:latin typeface="Arial" pitchFamily="34" charset="0"/>
              <a:cs typeface="Arial" pitchFamily="34" charset="0"/>
            </a:rPr>
            <a:t>U.Nosir</a:t>
          </a:r>
          <a:r>
            <a:rPr lang="en-US" b="1" dirty="0" smtClean="0">
              <a:latin typeface="Arial" pitchFamily="34" charset="0"/>
              <a:cs typeface="Arial" pitchFamily="34" charset="0"/>
            </a:rPr>
            <a:t>)</a:t>
          </a:r>
          <a:endParaRPr lang="ru-RU" b="1" dirty="0">
            <a:latin typeface="Arial" pitchFamily="34" charset="0"/>
            <a:cs typeface="Arial" pitchFamily="34" charset="0"/>
          </a:endParaRPr>
        </a:p>
      </dgm:t>
    </dgm:pt>
    <dgm:pt modelId="{0F40C92B-17B1-400F-8AE2-E42CABD052EB}" type="parTrans" cxnId="{A3BBC200-AA58-40E0-B2A6-6DBF766FDEFB}">
      <dgm:prSet/>
      <dgm:spPr/>
      <dgm:t>
        <a:bodyPr/>
        <a:lstStyle/>
        <a:p>
          <a:endParaRPr lang="ru-RU"/>
        </a:p>
      </dgm:t>
    </dgm:pt>
    <dgm:pt modelId="{B6B0E84B-E7F5-412D-BAFC-36660F5C6B94}" type="sibTrans" cxnId="{A3BBC200-AA58-40E0-B2A6-6DBF766FDEFB}">
      <dgm:prSet/>
      <dgm:spPr/>
      <dgm:t>
        <a:bodyPr/>
        <a:lstStyle/>
        <a:p>
          <a:endParaRPr lang="ru-RU"/>
        </a:p>
      </dgm:t>
    </dgm:pt>
    <dgm:pt modelId="{FF78BFDA-F98F-46A7-81EE-0FD7F3FA610A}">
      <dgm:prSet phldrT="[Текст]"/>
      <dgm:spPr/>
      <dgm:t>
        <a:bodyPr/>
        <a:lstStyle/>
        <a:p>
          <a:r>
            <a:rPr lang="en-US" b="1" dirty="0" err="1" smtClean="0">
              <a:latin typeface="Arial" pitchFamily="34" charset="0"/>
              <a:cs typeface="Arial" pitchFamily="34" charset="0"/>
            </a:rPr>
            <a:t>She’r</a:t>
          </a:r>
          <a:r>
            <a:rPr lang="en-US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latin typeface="Arial" pitchFamily="34" charset="0"/>
              <a:cs typeface="Arial" pitchFamily="34" charset="0"/>
            </a:rPr>
            <a:t>aytgim</a:t>
          </a:r>
          <a:r>
            <a:rPr lang="en-US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latin typeface="Arial" pitchFamily="34" charset="0"/>
              <a:cs typeface="Arial" pitchFamily="34" charset="0"/>
            </a:rPr>
            <a:t>kelyapti</a:t>
          </a:r>
          <a:r>
            <a:rPr lang="en-US" b="1" dirty="0" smtClean="0">
              <a:latin typeface="Arial" pitchFamily="34" charset="0"/>
              <a:cs typeface="Arial" pitchFamily="34" charset="0"/>
            </a:rPr>
            <a:t>, </a:t>
          </a:r>
          <a:r>
            <a:rPr lang="en-US" b="1" dirty="0" err="1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aziz</a:t>
          </a:r>
          <a:r>
            <a:rPr lang="en-US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do‘stlarim</a:t>
          </a:r>
          <a:r>
            <a:rPr lang="en-US" b="1" dirty="0" smtClean="0">
              <a:latin typeface="Arial" pitchFamily="34" charset="0"/>
              <a:cs typeface="Arial" pitchFamily="34" charset="0"/>
            </a:rPr>
            <a:t>, </a:t>
          </a:r>
          <a:r>
            <a:rPr lang="en-US" b="1" dirty="0" err="1" smtClean="0">
              <a:latin typeface="Arial" pitchFamily="34" charset="0"/>
              <a:cs typeface="Arial" pitchFamily="34" charset="0"/>
            </a:rPr>
            <a:t>she’r</a:t>
          </a:r>
          <a:r>
            <a:rPr lang="en-US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latin typeface="Arial" pitchFamily="34" charset="0"/>
              <a:cs typeface="Arial" pitchFamily="34" charset="0"/>
            </a:rPr>
            <a:t>aytgim</a:t>
          </a:r>
          <a:r>
            <a:rPr lang="en-US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latin typeface="Arial" pitchFamily="34" charset="0"/>
              <a:cs typeface="Arial" pitchFamily="34" charset="0"/>
            </a:rPr>
            <a:t>kelyapti</a:t>
          </a:r>
          <a:r>
            <a:rPr lang="en-US" b="1" dirty="0" smtClean="0">
              <a:latin typeface="Arial" pitchFamily="34" charset="0"/>
              <a:cs typeface="Arial" pitchFamily="34" charset="0"/>
            </a:rPr>
            <a:t>, </a:t>
          </a:r>
          <a:r>
            <a:rPr lang="en-US" b="1" dirty="0" err="1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go‘zal</a:t>
          </a:r>
          <a:r>
            <a:rPr lang="en-US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Farg‘ona</a:t>
          </a:r>
          <a:r>
            <a:rPr lang="en-US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!</a:t>
          </a:r>
          <a:r>
            <a:rPr lang="en-US" b="1" dirty="0" smtClean="0">
              <a:latin typeface="Arial" pitchFamily="34" charset="0"/>
              <a:cs typeface="Arial" pitchFamily="34" charset="0"/>
            </a:rPr>
            <a:t> (</a:t>
          </a:r>
          <a:r>
            <a:rPr lang="en-US" b="1" dirty="0" smtClean="0">
              <a:latin typeface="Arial" pitchFamily="34" charset="0"/>
              <a:cs typeface="Arial" pitchFamily="34" charset="0"/>
            </a:rPr>
            <a:t>G‘.</a:t>
          </a:r>
          <a:r>
            <a:rPr lang="en-US" b="1" dirty="0" err="1" smtClean="0">
              <a:latin typeface="Arial" pitchFamily="34" charset="0"/>
              <a:cs typeface="Arial" pitchFamily="34" charset="0"/>
            </a:rPr>
            <a:t>G‘ulom</a:t>
          </a:r>
          <a:r>
            <a:rPr lang="en-US" b="1" dirty="0" smtClean="0">
              <a:latin typeface="Arial" pitchFamily="34" charset="0"/>
              <a:cs typeface="Arial" pitchFamily="34" charset="0"/>
            </a:rPr>
            <a:t>) </a:t>
          </a:r>
          <a:endParaRPr lang="ru-RU" b="1" dirty="0">
            <a:latin typeface="Arial" pitchFamily="34" charset="0"/>
            <a:cs typeface="Arial" pitchFamily="34" charset="0"/>
          </a:endParaRPr>
        </a:p>
      </dgm:t>
    </dgm:pt>
    <dgm:pt modelId="{487F7B20-C9C1-438C-AB0B-616904D28BE5}" type="parTrans" cxnId="{8C150283-9D91-49BD-8F3A-43C045C08094}">
      <dgm:prSet/>
      <dgm:spPr/>
      <dgm:t>
        <a:bodyPr/>
        <a:lstStyle/>
        <a:p>
          <a:endParaRPr lang="ru-RU"/>
        </a:p>
      </dgm:t>
    </dgm:pt>
    <dgm:pt modelId="{18A5F51F-EB39-47BA-B950-784157124CA8}" type="sibTrans" cxnId="{8C150283-9D91-49BD-8F3A-43C045C08094}">
      <dgm:prSet/>
      <dgm:spPr/>
      <dgm:t>
        <a:bodyPr/>
        <a:lstStyle/>
        <a:p>
          <a:endParaRPr lang="ru-RU"/>
        </a:p>
      </dgm:t>
    </dgm:pt>
    <dgm:pt modelId="{73F1670B-6D27-4045-BAED-00F04F36E58B}" type="pres">
      <dgm:prSet presAssocID="{154305D5-A3D4-4417-8AF1-3A1BFEFB625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D7D55A-8380-4614-8081-1A54B4C10701}" type="pres">
      <dgm:prSet presAssocID="{4E8C9689-C576-4F68-8288-C00C77F5D1D2}" presName="composite" presStyleCnt="0"/>
      <dgm:spPr/>
    </dgm:pt>
    <dgm:pt modelId="{B1C056C1-B045-4866-9BD3-F735881D598D}" type="pres">
      <dgm:prSet presAssocID="{4E8C9689-C576-4F68-8288-C00C77F5D1D2}" presName="rect1" presStyleLbl="tr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9B1F64-B078-47CA-ACEA-E3505DF4F0F7}" type="pres">
      <dgm:prSet presAssocID="{4E8C9689-C576-4F68-8288-C00C77F5D1D2}" presName="rect2" presStyleLbl="fgImgPlace1" presStyleIdx="0" presStyleCnt="3" custScaleX="101014"/>
      <dgm:spPr>
        <a:solidFill>
          <a:srgbClr val="00B0F0"/>
        </a:solidFill>
      </dgm:spPr>
    </dgm:pt>
    <dgm:pt modelId="{46C06C83-5785-4C43-91AE-137377EF920B}" type="pres">
      <dgm:prSet presAssocID="{712AC944-4286-41EA-B427-1EF0F15AF741}" presName="sibTrans" presStyleCnt="0"/>
      <dgm:spPr/>
    </dgm:pt>
    <dgm:pt modelId="{F561ABD8-4F80-4BB5-B370-311B45B4C35F}" type="pres">
      <dgm:prSet presAssocID="{083BC272-6656-4565-8EB7-72E6033CC1FC}" presName="composite" presStyleCnt="0"/>
      <dgm:spPr/>
    </dgm:pt>
    <dgm:pt modelId="{F94708B1-E3A1-4122-9032-A311B0E6EDAE}" type="pres">
      <dgm:prSet presAssocID="{083BC272-6656-4565-8EB7-72E6033CC1FC}" presName="rect1" presStyleLbl="tr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20AF37-5978-4BEB-B205-F62F01A7C26A}" type="pres">
      <dgm:prSet presAssocID="{083BC272-6656-4565-8EB7-72E6033CC1FC}" presName="rect2" presStyleLbl="fgImgPlace1" presStyleIdx="1" presStyleCnt="3"/>
      <dgm:spPr>
        <a:solidFill>
          <a:schemeClr val="accent4">
            <a:lumMod val="75000"/>
          </a:schemeClr>
        </a:solidFill>
      </dgm:spPr>
    </dgm:pt>
    <dgm:pt modelId="{8A6DB06D-796C-4517-8A2F-3D8F29EBE5C8}" type="pres">
      <dgm:prSet presAssocID="{B6B0E84B-E7F5-412D-BAFC-36660F5C6B94}" presName="sibTrans" presStyleCnt="0"/>
      <dgm:spPr/>
    </dgm:pt>
    <dgm:pt modelId="{ADA7EA62-90D1-4608-97B4-AD6AB88F4046}" type="pres">
      <dgm:prSet presAssocID="{FF78BFDA-F98F-46A7-81EE-0FD7F3FA610A}" presName="composite" presStyleCnt="0"/>
      <dgm:spPr/>
    </dgm:pt>
    <dgm:pt modelId="{AF2BFEFC-2499-43C4-BD29-64358A71269E}" type="pres">
      <dgm:prSet presAssocID="{FF78BFDA-F98F-46A7-81EE-0FD7F3FA610A}" presName="rect1" presStyleLbl="trAlignAcc1" presStyleIdx="2" presStyleCnt="3" custScaleX="1569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5AFC07-C8A4-4FE0-9FBF-C3939A94F1D8}" type="pres">
      <dgm:prSet presAssocID="{FF78BFDA-F98F-46A7-81EE-0FD7F3FA610A}" presName="rect2" presStyleLbl="fgImgPlace1" presStyleIdx="2" presStyleCnt="3" custLinFactX="-57181" custLinFactNeighborX="-100000" custLinFactNeighborY="-5450"/>
      <dgm:spPr>
        <a:solidFill>
          <a:srgbClr val="00B050"/>
        </a:solidFill>
      </dgm:spPr>
    </dgm:pt>
  </dgm:ptLst>
  <dgm:cxnLst>
    <dgm:cxn modelId="{FEA46003-8223-47F6-8B9D-65FC3FF8A865}" type="presOf" srcId="{4E8C9689-C576-4F68-8288-C00C77F5D1D2}" destId="{B1C056C1-B045-4866-9BD3-F735881D598D}" srcOrd="0" destOrd="0" presId="urn:microsoft.com/office/officeart/2008/layout/PictureStrips"/>
    <dgm:cxn modelId="{A3BBC200-AA58-40E0-B2A6-6DBF766FDEFB}" srcId="{154305D5-A3D4-4417-8AF1-3A1BFEFB625B}" destId="{083BC272-6656-4565-8EB7-72E6033CC1FC}" srcOrd="1" destOrd="0" parTransId="{0F40C92B-17B1-400F-8AE2-E42CABD052EB}" sibTransId="{B6B0E84B-E7F5-412D-BAFC-36660F5C6B94}"/>
    <dgm:cxn modelId="{EC09EB0A-4C63-4D43-AFFB-C8E66E3C0E6C}" srcId="{154305D5-A3D4-4417-8AF1-3A1BFEFB625B}" destId="{4E8C9689-C576-4F68-8288-C00C77F5D1D2}" srcOrd="0" destOrd="0" parTransId="{2C052D57-603D-4B2C-9E3A-532A11291221}" sibTransId="{712AC944-4286-41EA-B427-1EF0F15AF741}"/>
    <dgm:cxn modelId="{8C3B0570-E1C5-466E-94E7-AEA99B6E9044}" type="presOf" srcId="{083BC272-6656-4565-8EB7-72E6033CC1FC}" destId="{F94708B1-E3A1-4122-9032-A311B0E6EDAE}" srcOrd="0" destOrd="0" presId="urn:microsoft.com/office/officeart/2008/layout/PictureStrips"/>
    <dgm:cxn modelId="{7F9AAC6E-871F-4209-B156-1B68C00A346A}" type="presOf" srcId="{154305D5-A3D4-4417-8AF1-3A1BFEFB625B}" destId="{73F1670B-6D27-4045-BAED-00F04F36E58B}" srcOrd="0" destOrd="0" presId="urn:microsoft.com/office/officeart/2008/layout/PictureStrips"/>
    <dgm:cxn modelId="{00BD0B49-C858-43C3-8721-29CE998AF276}" type="presOf" srcId="{FF78BFDA-F98F-46A7-81EE-0FD7F3FA610A}" destId="{AF2BFEFC-2499-43C4-BD29-64358A71269E}" srcOrd="0" destOrd="0" presId="urn:microsoft.com/office/officeart/2008/layout/PictureStrips"/>
    <dgm:cxn modelId="{8C150283-9D91-49BD-8F3A-43C045C08094}" srcId="{154305D5-A3D4-4417-8AF1-3A1BFEFB625B}" destId="{FF78BFDA-F98F-46A7-81EE-0FD7F3FA610A}" srcOrd="2" destOrd="0" parTransId="{487F7B20-C9C1-438C-AB0B-616904D28BE5}" sibTransId="{18A5F51F-EB39-47BA-B950-784157124CA8}"/>
    <dgm:cxn modelId="{BB855220-8251-44D7-B60C-7C005C25DB8E}" type="presParOf" srcId="{73F1670B-6D27-4045-BAED-00F04F36E58B}" destId="{7BD7D55A-8380-4614-8081-1A54B4C10701}" srcOrd="0" destOrd="0" presId="urn:microsoft.com/office/officeart/2008/layout/PictureStrips"/>
    <dgm:cxn modelId="{F7689915-0121-4677-8D21-7331C075A244}" type="presParOf" srcId="{7BD7D55A-8380-4614-8081-1A54B4C10701}" destId="{B1C056C1-B045-4866-9BD3-F735881D598D}" srcOrd="0" destOrd="0" presId="urn:microsoft.com/office/officeart/2008/layout/PictureStrips"/>
    <dgm:cxn modelId="{28844AD6-B0F9-4E82-9D55-F812EFEF5318}" type="presParOf" srcId="{7BD7D55A-8380-4614-8081-1A54B4C10701}" destId="{5B9B1F64-B078-47CA-ACEA-E3505DF4F0F7}" srcOrd="1" destOrd="0" presId="urn:microsoft.com/office/officeart/2008/layout/PictureStrips"/>
    <dgm:cxn modelId="{4A9A2A4E-C948-4D74-8772-F6327BBB5BC5}" type="presParOf" srcId="{73F1670B-6D27-4045-BAED-00F04F36E58B}" destId="{46C06C83-5785-4C43-91AE-137377EF920B}" srcOrd="1" destOrd="0" presId="urn:microsoft.com/office/officeart/2008/layout/PictureStrips"/>
    <dgm:cxn modelId="{3078B306-C089-45CD-9A09-1F187197C084}" type="presParOf" srcId="{73F1670B-6D27-4045-BAED-00F04F36E58B}" destId="{F561ABD8-4F80-4BB5-B370-311B45B4C35F}" srcOrd="2" destOrd="0" presId="urn:microsoft.com/office/officeart/2008/layout/PictureStrips"/>
    <dgm:cxn modelId="{ABCC2A43-7756-4880-97F0-68A84D0A9FD9}" type="presParOf" srcId="{F561ABD8-4F80-4BB5-B370-311B45B4C35F}" destId="{F94708B1-E3A1-4122-9032-A311B0E6EDAE}" srcOrd="0" destOrd="0" presId="urn:microsoft.com/office/officeart/2008/layout/PictureStrips"/>
    <dgm:cxn modelId="{9BE8149A-293D-44BA-A07C-045BD30B177F}" type="presParOf" srcId="{F561ABD8-4F80-4BB5-B370-311B45B4C35F}" destId="{C620AF37-5978-4BEB-B205-F62F01A7C26A}" srcOrd="1" destOrd="0" presId="urn:microsoft.com/office/officeart/2008/layout/PictureStrips"/>
    <dgm:cxn modelId="{1EB0B92F-66BB-452C-85CE-C558D49235C0}" type="presParOf" srcId="{73F1670B-6D27-4045-BAED-00F04F36E58B}" destId="{8A6DB06D-796C-4517-8A2F-3D8F29EBE5C8}" srcOrd="3" destOrd="0" presId="urn:microsoft.com/office/officeart/2008/layout/PictureStrips"/>
    <dgm:cxn modelId="{A4ED6550-E859-434F-B71E-42B21C280A58}" type="presParOf" srcId="{73F1670B-6D27-4045-BAED-00F04F36E58B}" destId="{ADA7EA62-90D1-4608-97B4-AD6AB88F4046}" srcOrd="4" destOrd="0" presId="urn:microsoft.com/office/officeart/2008/layout/PictureStrips"/>
    <dgm:cxn modelId="{C61055E3-89D2-4EA0-827A-2D790140A153}" type="presParOf" srcId="{ADA7EA62-90D1-4608-97B4-AD6AB88F4046}" destId="{AF2BFEFC-2499-43C4-BD29-64358A71269E}" srcOrd="0" destOrd="0" presId="urn:microsoft.com/office/officeart/2008/layout/PictureStrips"/>
    <dgm:cxn modelId="{9C67FB16-5B16-4857-8A31-B02F8CC47275}" type="presParOf" srcId="{ADA7EA62-90D1-4608-97B4-AD6AB88F4046}" destId="{8E5AFC07-C8A4-4FE0-9FBF-C3939A94F1D8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65713B-FCBF-4819-8130-78B65364E369}" type="doc">
      <dgm:prSet loTypeId="urn:microsoft.com/office/officeart/2009/layout/CirclePicture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8498789-1CF6-4BAF-9D57-A500F071CE46}">
      <dgm:prSet phldrT="[Текст]" custT="1"/>
      <dgm:spPr/>
      <dgm:t>
        <a:bodyPr/>
        <a:lstStyle/>
        <a:p>
          <a:pPr algn="ctr"/>
          <a:r>
            <a:rPr lang="en-US" sz="1200" b="1" dirty="0" err="1" smtClean="0">
              <a:latin typeface="Arial" pitchFamily="34" charset="0"/>
              <a:cs typeface="Arial" pitchFamily="34" charset="0"/>
            </a:rPr>
            <a:t>So‘zlovchining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o‘zi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bayon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etayotgan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fikriga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munosabatini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ifodalovchi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birlik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endParaRPr lang="ru-RU" sz="1200" b="1" dirty="0">
            <a:latin typeface="Arial" pitchFamily="34" charset="0"/>
            <a:cs typeface="Arial" pitchFamily="34" charset="0"/>
          </a:endParaRPr>
        </a:p>
      </dgm:t>
    </dgm:pt>
    <dgm:pt modelId="{DBFE9238-8281-49B8-BECB-0CA32F1C002F}" type="parTrans" cxnId="{34587ABF-EAC4-4413-A0F5-D558F9E59B48}">
      <dgm:prSet/>
      <dgm:spPr/>
      <dgm:t>
        <a:bodyPr/>
        <a:lstStyle/>
        <a:p>
          <a:endParaRPr lang="ru-RU"/>
        </a:p>
      </dgm:t>
    </dgm:pt>
    <dgm:pt modelId="{5720116D-D178-4A31-AF96-D80B5015FD07}" type="sibTrans" cxnId="{34587ABF-EAC4-4413-A0F5-D558F9E59B48}">
      <dgm:prSet/>
      <dgm:spPr/>
      <dgm:t>
        <a:bodyPr/>
        <a:lstStyle/>
        <a:p>
          <a:endParaRPr lang="ru-RU"/>
        </a:p>
      </dgm:t>
    </dgm:pt>
    <dgm:pt modelId="{45228B25-9704-498C-8C3F-B99122CD4A81}">
      <dgm:prSet phldrT="[Текст]"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200" b="1" dirty="0" err="1" smtClean="0">
              <a:latin typeface="Arial" pitchFamily="34" charset="0"/>
              <a:cs typeface="Arial" pitchFamily="34" charset="0"/>
            </a:rPr>
            <a:t>So‘zlovchining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munosabati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gapning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kesim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shakli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(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mayl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bog‘lama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)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bilan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ifodalanadi</a:t>
          </a:r>
          <a:endParaRPr lang="ru-RU" sz="1200" b="1" dirty="0">
            <a:latin typeface="Arial" pitchFamily="34" charset="0"/>
            <a:cs typeface="Arial" pitchFamily="34" charset="0"/>
          </a:endParaRPr>
        </a:p>
      </dgm:t>
    </dgm:pt>
    <dgm:pt modelId="{51CF18B4-4AEE-4D83-981B-EDC4AC21E013}" type="parTrans" cxnId="{783C61D6-329F-4048-9505-C3313C1EF589}">
      <dgm:prSet/>
      <dgm:spPr/>
      <dgm:t>
        <a:bodyPr/>
        <a:lstStyle/>
        <a:p>
          <a:endParaRPr lang="ru-RU"/>
        </a:p>
      </dgm:t>
    </dgm:pt>
    <dgm:pt modelId="{775DA3F4-E095-4049-A1D0-9C3B09A79DC4}" type="sibTrans" cxnId="{783C61D6-329F-4048-9505-C3313C1EF589}">
      <dgm:prSet/>
      <dgm:spPr/>
      <dgm:t>
        <a:bodyPr/>
        <a:lstStyle/>
        <a:p>
          <a:endParaRPr lang="ru-RU"/>
        </a:p>
      </dgm:t>
    </dgm:pt>
    <dgm:pt modelId="{07DFD4A3-A5B1-4DA1-A743-DA7741868D3D}">
      <dgm:prSet phldrT="[Текст]" custT="1"/>
      <dgm:spPr/>
      <dgm:t>
        <a:bodyPr/>
        <a:lstStyle/>
        <a:p>
          <a:pPr algn="ctr"/>
          <a:r>
            <a:rPr lang="en-US" sz="1200" b="1" dirty="0" smtClean="0">
              <a:latin typeface="Arial" pitchFamily="34" charset="0"/>
              <a:cs typeface="Arial" pitchFamily="34" charset="0"/>
            </a:rPr>
            <a:t>Gap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boshida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o‘rtasida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oxirida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kelishi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mumkin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endParaRPr lang="ru-RU" sz="1200" b="1" dirty="0">
            <a:latin typeface="Arial" pitchFamily="34" charset="0"/>
            <a:cs typeface="Arial" pitchFamily="34" charset="0"/>
          </a:endParaRPr>
        </a:p>
      </dgm:t>
    </dgm:pt>
    <dgm:pt modelId="{30CB3E89-1032-4055-B2A2-8F7313CC3EE4}" type="parTrans" cxnId="{6559F244-D2F1-4A45-B0AA-16F5F544DE9A}">
      <dgm:prSet/>
      <dgm:spPr/>
      <dgm:t>
        <a:bodyPr/>
        <a:lstStyle/>
        <a:p>
          <a:endParaRPr lang="ru-RU"/>
        </a:p>
      </dgm:t>
    </dgm:pt>
    <dgm:pt modelId="{34030B61-13EA-4F13-8D33-C729588F2C0B}" type="sibTrans" cxnId="{6559F244-D2F1-4A45-B0AA-16F5F544DE9A}">
      <dgm:prSet/>
      <dgm:spPr/>
      <dgm:t>
        <a:bodyPr/>
        <a:lstStyle/>
        <a:p>
          <a:endParaRPr lang="ru-RU"/>
        </a:p>
      </dgm:t>
    </dgm:pt>
    <dgm:pt modelId="{30FDF40B-2F7A-4B4D-AA50-F192739D364E}">
      <dgm:prSet phldrT="[Текст]" custT="1"/>
      <dgm:spPr/>
      <dgm:t>
        <a:bodyPr/>
        <a:lstStyle/>
        <a:p>
          <a:pPr algn="ctr"/>
          <a:r>
            <a:rPr lang="en-US" sz="1200" b="1" dirty="0" err="1" smtClean="0">
              <a:latin typeface="Arial" pitchFamily="34" charset="0"/>
              <a:cs typeface="Arial" pitchFamily="34" charset="0"/>
            </a:rPr>
            <a:t>Vergul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qavs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, tire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bilan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ajratiladi</a:t>
          </a:r>
          <a:endParaRPr lang="ru-RU" sz="1200" b="1" dirty="0" smtClean="0">
            <a:latin typeface="Arial" pitchFamily="34" charset="0"/>
            <a:cs typeface="Arial" pitchFamily="34" charset="0"/>
          </a:endParaRPr>
        </a:p>
        <a:p>
          <a:pPr algn="ctr"/>
          <a:endParaRPr lang="ru-RU" sz="1200" b="1" dirty="0">
            <a:latin typeface="Arial" pitchFamily="34" charset="0"/>
            <a:cs typeface="Arial" pitchFamily="34" charset="0"/>
          </a:endParaRPr>
        </a:p>
      </dgm:t>
    </dgm:pt>
    <dgm:pt modelId="{D98842BE-93FD-4B34-830B-FB9A07E1FA68}" type="parTrans" cxnId="{3B0D897F-6741-4ED3-B4C0-CE5C9A53850F}">
      <dgm:prSet/>
      <dgm:spPr/>
      <dgm:t>
        <a:bodyPr/>
        <a:lstStyle/>
        <a:p>
          <a:endParaRPr lang="ru-RU"/>
        </a:p>
      </dgm:t>
    </dgm:pt>
    <dgm:pt modelId="{803480ED-CDF5-4A5F-8957-6356F1124D3C}" type="sibTrans" cxnId="{3B0D897F-6741-4ED3-B4C0-CE5C9A53850F}">
      <dgm:prSet/>
      <dgm:spPr/>
      <dgm:t>
        <a:bodyPr/>
        <a:lstStyle/>
        <a:p>
          <a:endParaRPr lang="ru-RU"/>
        </a:p>
      </dgm:t>
    </dgm:pt>
    <dgm:pt modelId="{4C690B41-3091-41D9-A1D1-9DD91D07883A}">
      <dgm:prSet phldrT="[Текст]"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200" b="1" dirty="0" err="1" smtClean="0">
              <a:latin typeface="Arial" pitchFamily="34" charset="0"/>
              <a:cs typeface="Arial" pitchFamily="34" charset="0"/>
            </a:rPr>
            <a:t>So‘z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va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birikma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holatida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bo‘ladi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endParaRPr lang="ru-RU" sz="1200" b="1" dirty="0" smtClean="0">
            <a:latin typeface="Arial" pitchFamily="34" charset="0"/>
            <a:cs typeface="Arial" pitchFamily="34" charset="0"/>
          </a:endParaRPr>
        </a:p>
        <a:p>
          <a:pPr algn="ctr"/>
          <a:endParaRPr lang="ru-RU" sz="1200" b="1" dirty="0">
            <a:latin typeface="Arial" pitchFamily="34" charset="0"/>
            <a:cs typeface="Arial" pitchFamily="34" charset="0"/>
          </a:endParaRPr>
        </a:p>
      </dgm:t>
    </dgm:pt>
    <dgm:pt modelId="{40941762-91C9-4723-B80F-1EC11E0D58B6}" type="parTrans" cxnId="{810458FC-F949-4970-9C10-55E6AFE61882}">
      <dgm:prSet/>
      <dgm:spPr/>
      <dgm:t>
        <a:bodyPr/>
        <a:lstStyle/>
        <a:p>
          <a:endParaRPr lang="ru-RU"/>
        </a:p>
      </dgm:t>
    </dgm:pt>
    <dgm:pt modelId="{75BDEB49-2D4D-4F27-9CB3-AD9A41F940FA}" type="sibTrans" cxnId="{810458FC-F949-4970-9C10-55E6AFE61882}">
      <dgm:prSet/>
      <dgm:spPr/>
      <dgm:t>
        <a:bodyPr/>
        <a:lstStyle/>
        <a:p>
          <a:endParaRPr lang="ru-RU"/>
        </a:p>
      </dgm:t>
    </dgm:pt>
    <dgm:pt modelId="{2354E8FC-3C6C-42E9-8D2E-11190A5874F1}">
      <dgm:prSet phldrT="[Текст]" custT="1"/>
      <dgm:spPr/>
      <dgm:t>
        <a:bodyPr/>
        <a:lstStyle/>
        <a:p>
          <a:pPr algn="ctr"/>
          <a:r>
            <a:rPr lang="en-US" sz="1200" b="1" dirty="0" err="1" smtClean="0">
              <a:latin typeface="Arial" pitchFamily="34" charset="0"/>
              <a:cs typeface="Arial" pitchFamily="34" charset="0"/>
            </a:rPr>
            <a:t>Kirish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so‘zlar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uslubiy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latin typeface="Arial" pitchFamily="34" charset="0"/>
              <a:cs typeface="Arial" pitchFamily="34" charset="0"/>
            </a:rPr>
            <a:t>xoslanadi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 </a:t>
          </a:r>
          <a:endParaRPr lang="ru-RU" sz="1200" b="1" dirty="0">
            <a:latin typeface="Arial" pitchFamily="34" charset="0"/>
            <a:cs typeface="Arial" pitchFamily="34" charset="0"/>
          </a:endParaRPr>
        </a:p>
      </dgm:t>
    </dgm:pt>
    <dgm:pt modelId="{C36F10AE-F1A4-4422-8B28-80BF9EC90F9D}" type="parTrans" cxnId="{F20D077B-4FE6-4B5F-A208-353D6F1722BF}">
      <dgm:prSet/>
      <dgm:spPr/>
      <dgm:t>
        <a:bodyPr/>
        <a:lstStyle/>
        <a:p>
          <a:endParaRPr lang="ru-RU"/>
        </a:p>
      </dgm:t>
    </dgm:pt>
    <dgm:pt modelId="{05E10015-E7C5-46DA-B0AF-930E29DEF407}" type="sibTrans" cxnId="{F20D077B-4FE6-4B5F-A208-353D6F1722BF}">
      <dgm:prSet/>
      <dgm:spPr/>
      <dgm:t>
        <a:bodyPr/>
        <a:lstStyle/>
        <a:p>
          <a:endParaRPr lang="ru-RU"/>
        </a:p>
      </dgm:t>
    </dgm:pt>
    <dgm:pt modelId="{6FA686CA-35F9-4A19-B0E4-23883941A7BB}" type="pres">
      <dgm:prSet presAssocID="{1B65713B-FCBF-4819-8130-78B65364E36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61B59FB-01EA-4299-A45E-D7A525434E2F}" type="pres">
      <dgm:prSet presAssocID="{08498789-1CF6-4BAF-9D57-A500F071CE46}" presName="hierRoot1" presStyleCnt="0"/>
      <dgm:spPr/>
    </dgm:pt>
    <dgm:pt modelId="{EBBF3DB6-5D9A-4A7F-A846-762A70220A5D}" type="pres">
      <dgm:prSet presAssocID="{08498789-1CF6-4BAF-9D57-A500F071CE46}" presName="composite" presStyleCnt="0"/>
      <dgm:spPr/>
    </dgm:pt>
    <dgm:pt modelId="{9BDEA2F5-B37D-4900-AA78-EC32C171B446}" type="pres">
      <dgm:prSet presAssocID="{08498789-1CF6-4BAF-9D57-A500F071CE46}" presName="image" presStyleLbl="node0" presStyleIdx="0" presStyleCnt="1" custLinFactX="-34753" custLinFactNeighborX="-100000" custLinFactNeighborY="-4310"/>
      <dgm:spPr>
        <a:solidFill>
          <a:schemeClr val="accent6"/>
        </a:solidFill>
      </dgm:spPr>
    </dgm:pt>
    <dgm:pt modelId="{0AC59CBC-04E0-4C41-80A9-4282B2DFE4A6}" type="pres">
      <dgm:prSet presAssocID="{08498789-1CF6-4BAF-9D57-A500F071CE46}" presName="text" presStyleLbl="revTx" presStyleIdx="0" presStyleCnt="6" custScaleX="2597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45FFFE9-59EC-4132-B619-AA3711DD1B65}" type="pres">
      <dgm:prSet presAssocID="{08498789-1CF6-4BAF-9D57-A500F071CE46}" presName="hierChild2" presStyleCnt="0"/>
      <dgm:spPr/>
    </dgm:pt>
    <dgm:pt modelId="{365ABC43-38CC-4B65-B0C8-0776E2C3B91C}" type="pres">
      <dgm:prSet presAssocID="{51CF18B4-4AEE-4D83-981B-EDC4AC21E013}" presName="Name10" presStyleLbl="parChTrans1D2" presStyleIdx="0" presStyleCnt="2"/>
      <dgm:spPr/>
      <dgm:t>
        <a:bodyPr/>
        <a:lstStyle/>
        <a:p>
          <a:endParaRPr lang="ru-RU"/>
        </a:p>
      </dgm:t>
    </dgm:pt>
    <dgm:pt modelId="{4F04F480-E54D-456C-BFA2-30CD325D47F1}" type="pres">
      <dgm:prSet presAssocID="{45228B25-9704-498C-8C3F-B99122CD4A81}" presName="hierRoot2" presStyleCnt="0"/>
      <dgm:spPr/>
    </dgm:pt>
    <dgm:pt modelId="{D98EA950-9A57-4278-B4BC-0315FF6778CF}" type="pres">
      <dgm:prSet presAssocID="{45228B25-9704-498C-8C3F-B99122CD4A81}" presName="composite2" presStyleCnt="0"/>
      <dgm:spPr/>
    </dgm:pt>
    <dgm:pt modelId="{D0AE374C-33DC-483A-AD2C-13D4CB38356E}" type="pres">
      <dgm:prSet presAssocID="{45228B25-9704-498C-8C3F-B99122CD4A81}" presName="image2" presStyleLbl="node2" presStyleIdx="0" presStyleCnt="2" custLinFactNeighborX="-95143" custLinFactNeighborY="-4311"/>
      <dgm:spPr>
        <a:solidFill>
          <a:srgbClr val="00B050"/>
        </a:solidFill>
      </dgm:spPr>
    </dgm:pt>
    <dgm:pt modelId="{0025BEDE-487D-4F28-8476-4ECA388DDEA0}" type="pres">
      <dgm:prSet presAssocID="{45228B25-9704-498C-8C3F-B99122CD4A81}" presName="text2" presStyleLbl="revTx" presStyleIdx="1" presStyleCnt="6" custScaleX="24666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8B7A45-D595-4F49-855B-C641EE6D208F}" type="pres">
      <dgm:prSet presAssocID="{45228B25-9704-498C-8C3F-B99122CD4A81}" presName="hierChild3" presStyleCnt="0"/>
      <dgm:spPr/>
    </dgm:pt>
    <dgm:pt modelId="{20AE235C-D0D0-483F-A1B6-37B411F7D289}" type="pres">
      <dgm:prSet presAssocID="{30CB3E89-1032-4055-B2A2-8F7313CC3EE4}" presName="Name17" presStyleLbl="parChTrans1D3" presStyleIdx="0" presStyleCnt="3"/>
      <dgm:spPr/>
      <dgm:t>
        <a:bodyPr/>
        <a:lstStyle/>
        <a:p>
          <a:endParaRPr lang="ru-RU"/>
        </a:p>
      </dgm:t>
    </dgm:pt>
    <dgm:pt modelId="{54489D93-74D5-4BE5-B44B-C878E72349D7}" type="pres">
      <dgm:prSet presAssocID="{07DFD4A3-A5B1-4DA1-A743-DA7741868D3D}" presName="hierRoot3" presStyleCnt="0"/>
      <dgm:spPr/>
    </dgm:pt>
    <dgm:pt modelId="{DC8EDA26-E2D0-429D-A7A9-225056F2728F}" type="pres">
      <dgm:prSet presAssocID="{07DFD4A3-A5B1-4DA1-A743-DA7741868D3D}" presName="composite3" presStyleCnt="0"/>
      <dgm:spPr/>
    </dgm:pt>
    <dgm:pt modelId="{0C996869-4A51-442A-B6FA-052AB9DC0DC9}" type="pres">
      <dgm:prSet presAssocID="{07DFD4A3-A5B1-4DA1-A743-DA7741868D3D}" presName="image3" presStyleLbl="node3" presStyleIdx="0" presStyleCnt="3"/>
      <dgm:spPr>
        <a:solidFill>
          <a:schemeClr val="accent4">
            <a:lumMod val="75000"/>
          </a:schemeClr>
        </a:solidFill>
      </dgm:spPr>
    </dgm:pt>
    <dgm:pt modelId="{51607253-5704-4307-897C-A03E3C645A65}" type="pres">
      <dgm:prSet presAssocID="{07DFD4A3-A5B1-4DA1-A743-DA7741868D3D}" presName="text3" presStyleLbl="revTx" presStyleIdx="2" presStyleCnt="6" custScaleX="1106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692902-E73A-4DB4-98B5-27C5683A8AD3}" type="pres">
      <dgm:prSet presAssocID="{07DFD4A3-A5B1-4DA1-A743-DA7741868D3D}" presName="hierChild4" presStyleCnt="0"/>
      <dgm:spPr/>
    </dgm:pt>
    <dgm:pt modelId="{230297A4-4F99-45EE-AA97-6444F830DD68}" type="pres">
      <dgm:prSet presAssocID="{D98842BE-93FD-4B34-830B-FB9A07E1FA68}" presName="Name17" presStyleLbl="parChTrans1D3" presStyleIdx="1" presStyleCnt="3"/>
      <dgm:spPr/>
      <dgm:t>
        <a:bodyPr/>
        <a:lstStyle/>
        <a:p>
          <a:endParaRPr lang="ru-RU"/>
        </a:p>
      </dgm:t>
    </dgm:pt>
    <dgm:pt modelId="{5B81CD75-12B2-4366-9D62-E9F289278B7B}" type="pres">
      <dgm:prSet presAssocID="{30FDF40B-2F7A-4B4D-AA50-F192739D364E}" presName="hierRoot3" presStyleCnt="0"/>
      <dgm:spPr/>
    </dgm:pt>
    <dgm:pt modelId="{AE3FFA87-A786-4587-AC88-030F546E7EAC}" type="pres">
      <dgm:prSet presAssocID="{30FDF40B-2F7A-4B4D-AA50-F192739D364E}" presName="composite3" presStyleCnt="0"/>
      <dgm:spPr/>
    </dgm:pt>
    <dgm:pt modelId="{610FF2D6-41E6-4A1C-954D-0E00EDB3AE4A}" type="pres">
      <dgm:prSet presAssocID="{30FDF40B-2F7A-4B4D-AA50-F192739D364E}" presName="image3" presStyleLbl="node3" presStyleIdx="1" presStyleCnt="3"/>
      <dgm:spPr>
        <a:solidFill>
          <a:schemeClr val="tx2">
            <a:lumMod val="60000"/>
            <a:lumOff val="40000"/>
          </a:schemeClr>
        </a:solidFill>
      </dgm:spPr>
    </dgm:pt>
    <dgm:pt modelId="{5CEF3415-4A97-4359-B3AB-0BF5B27BD6D9}" type="pres">
      <dgm:prSet presAssocID="{30FDF40B-2F7A-4B4D-AA50-F192739D364E}" presName="text3" presStyleLbl="revTx" presStyleIdx="3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683972F-8A00-4AAD-96A5-EAB797481496}" type="pres">
      <dgm:prSet presAssocID="{30FDF40B-2F7A-4B4D-AA50-F192739D364E}" presName="hierChild4" presStyleCnt="0"/>
      <dgm:spPr/>
    </dgm:pt>
    <dgm:pt modelId="{B54125FF-9B56-43E6-89D6-647898F07E26}" type="pres">
      <dgm:prSet presAssocID="{40941762-91C9-4723-B80F-1EC11E0D58B6}" presName="Name10" presStyleLbl="parChTrans1D2" presStyleIdx="1" presStyleCnt="2"/>
      <dgm:spPr/>
      <dgm:t>
        <a:bodyPr/>
        <a:lstStyle/>
        <a:p>
          <a:endParaRPr lang="ru-RU"/>
        </a:p>
      </dgm:t>
    </dgm:pt>
    <dgm:pt modelId="{074C15F5-B23D-4842-9EF6-1E433F1AEF84}" type="pres">
      <dgm:prSet presAssocID="{4C690B41-3091-41D9-A1D1-9DD91D07883A}" presName="hierRoot2" presStyleCnt="0"/>
      <dgm:spPr/>
    </dgm:pt>
    <dgm:pt modelId="{959FE31D-57F6-4697-B305-536438456AD2}" type="pres">
      <dgm:prSet presAssocID="{4C690B41-3091-41D9-A1D1-9DD91D07883A}" presName="composite2" presStyleCnt="0"/>
      <dgm:spPr/>
    </dgm:pt>
    <dgm:pt modelId="{3232E8C0-F6F5-4CC7-8768-9097A80023D0}" type="pres">
      <dgm:prSet presAssocID="{4C690B41-3091-41D9-A1D1-9DD91D07883A}" presName="image2" presStyleLbl="node2" presStyleIdx="1" presStyleCnt="2" custLinFactNeighborX="-58712" custLinFactNeighborY="-5277"/>
      <dgm:spPr>
        <a:solidFill>
          <a:srgbClr val="FFC000"/>
        </a:solidFill>
      </dgm:spPr>
    </dgm:pt>
    <dgm:pt modelId="{0A56662E-68FC-492C-A57E-DECE02B2478A}" type="pres">
      <dgm:prSet presAssocID="{4C690B41-3091-41D9-A1D1-9DD91D07883A}" presName="text2" presStyleLbl="revTx" presStyleIdx="4" presStyleCnt="6" custScaleX="15217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5F1D3D2-3F53-4740-A4F1-F8732AE38161}" type="pres">
      <dgm:prSet presAssocID="{4C690B41-3091-41D9-A1D1-9DD91D07883A}" presName="hierChild3" presStyleCnt="0"/>
      <dgm:spPr/>
    </dgm:pt>
    <dgm:pt modelId="{354B1104-41EE-48AC-BA13-387F01A1FDB4}" type="pres">
      <dgm:prSet presAssocID="{C36F10AE-F1A4-4422-8B28-80BF9EC90F9D}" presName="Name17" presStyleLbl="parChTrans1D3" presStyleIdx="2" presStyleCnt="3"/>
      <dgm:spPr/>
      <dgm:t>
        <a:bodyPr/>
        <a:lstStyle/>
        <a:p>
          <a:endParaRPr lang="ru-RU"/>
        </a:p>
      </dgm:t>
    </dgm:pt>
    <dgm:pt modelId="{68ADA102-06EF-448C-9822-5BA48AFD35C3}" type="pres">
      <dgm:prSet presAssocID="{2354E8FC-3C6C-42E9-8D2E-11190A5874F1}" presName="hierRoot3" presStyleCnt="0"/>
      <dgm:spPr/>
    </dgm:pt>
    <dgm:pt modelId="{C271EE64-9189-4345-86E9-EBFC8E109196}" type="pres">
      <dgm:prSet presAssocID="{2354E8FC-3C6C-42E9-8D2E-11190A5874F1}" presName="composite3" presStyleCnt="0"/>
      <dgm:spPr/>
    </dgm:pt>
    <dgm:pt modelId="{1ABD6BE9-5682-48BA-B2F6-B4E36285057D}" type="pres">
      <dgm:prSet presAssocID="{2354E8FC-3C6C-42E9-8D2E-11190A5874F1}" presName="image3" presStyleLbl="node3" presStyleIdx="2" presStyleCnt="3"/>
      <dgm:spPr>
        <a:solidFill>
          <a:schemeClr val="accent2">
            <a:lumMod val="75000"/>
          </a:schemeClr>
        </a:solidFill>
      </dgm:spPr>
    </dgm:pt>
    <dgm:pt modelId="{C8FDD71D-CF0F-4F36-94F7-3CDFBC0FF4B4}" type="pres">
      <dgm:prSet presAssocID="{2354E8FC-3C6C-42E9-8D2E-11190A5874F1}" presName="text3" presStyleLbl="revTx" presStyleIdx="5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EBA213B-5E56-4940-A367-B37C49256F7C}" type="pres">
      <dgm:prSet presAssocID="{2354E8FC-3C6C-42E9-8D2E-11190A5874F1}" presName="hierChild4" presStyleCnt="0"/>
      <dgm:spPr/>
    </dgm:pt>
  </dgm:ptLst>
  <dgm:cxnLst>
    <dgm:cxn modelId="{BD99E522-CB23-4764-9D01-1FBC88E0A12F}" type="presOf" srcId="{30FDF40B-2F7A-4B4D-AA50-F192739D364E}" destId="{5CEF3415-4A97-4359-B3AB-0BF5B27BD6D9}" srcOrd="0" destOrd="0" presId="urn:microsoft.com/office/officeart/2009/layout/CirclePictureHierarchy"/>
    <dgm:cxn modelId="{2D49EC1D-14A9-4471-BEC4-43ECF7B53854}" type="presOf" srcId="{45228B25-9704-498C-8C3F-B99122CD4A81}" destId="{0025BEDE-487D-4F28-8476-4ECA388DDEA0}" srcOrd="0" destOrd="0" presId="urn:microsoft.com/office/officeart/2009/layout/CirclePictureHierarchy"/>
    <dgm:cxn modelId="{F20D077B-4FE6-4B5F-A208-353D6F1722BF}" srcId="{4C690B41-3091-41D9-A1D1-9DD91D07883A}" destId="{2354E8FC-3C6C-42E9-8D2E-11190A5874F1}" srcOrd="0" destOrd="0" parTransId="{C36F10AE-F1A4-4422-8B28-80BF9EC90F9D}" sibTransId="{05E10015-E7C5-46DA-B0AF-930E29DEF407}"/>
    <dgm:cxn modelId="{2B9780E3-84A3-40F8-A04A-601532CA9850}" type="presOf" srcId="{D98842BE-93FD-4B34-830B-FB9A07E1FA68}" destId="{230297A4-4F99-45EE-AA97-6444F830DD68}" srcOrd="0" destOrd="0" presId="urn:microsoft.com/office/officeart/2009/layout/CirclePictureHierarchy"/>
    <dgm:cxn modelId="{6E9D442A-4B5B-4A6C-98DF-D05F34D6E729}" type="presOf" srcId="{30CB3E89-1032-4055-B2A2-8F7313CC3EE4}" destId="{20AE235C-D0D0-483F-A1B6-37B411F7D289}" srcOrd="0" destOrd="0" presId="urn:microsoft.com/office/officeart/2009/layout/CirclePictureHierarchy"/>
    <dgm:cxn modelId="{783C61D6-329F-4048-9505-C3313C1EF589}" srcId="{08498789-1CF6-4BAF-9D57-A500F071CE46}" destId="{45228B25-9704-498C-8C3F-B99122CD4A81}" srcOrd="0" destOrd="0" parTransId="{51CF18B4-4AEE-4D83-981B-EDC4AC21E013}" sibTransId="{775DA3F4-E095-4049-A1D0-9C3B09A79DC4}"/>
    <dgm:cxn modelId="{C0C9C722-6EEC-4906-85E5-6D895B7F8AB9}" type="presOf" srcId="{4C690B41-3091-41D9-A1D1-9DD91D07883A}" destId="{0A56662E-68FC-492C-A57E-DECE02B2478A}" srcOrd="0" destOrd="0" presId="urn:microsoft.com/office/officeart/2009/layout/CirclePictureHierarchy"/>
    <dgm:cxn modelId="{0EF27FC5-BA8D-49F9-B138-EA736FDEC8C9}" type="presOf" srcId="{C36F10AE-F1A4-4422-8B28-80BF9EC90F9D}" destId="{354B1104-41EE-48AC-BA13-387F01A1FDB4}" srcOrd="0" destOrd="0" presId="urn:microsoft.com/office/officeart/2009/layout/CirclePictureHierarchy"/>
    <dgm:cxn modelId="{810458FC-F949-4970-9C10-55E6AFE61882}" srcId="{08498789-1CF6-4BAF-9D57-A500F071CE46}" destId="{4C690B41-3091-41D9-A1D1-9DD91D07883A}" srcOrd="1" destOrd="0" parTransId="{40941762-91C9-4723-B80F-1EC11E0D58B6}" sibTransId="{75BDEB49-2D4D-4F27-9CB3-AD9A41F940FA}"/>
    <dgm:cxn modelId="{958C0DD3-7D6F-4476-95CC-C4CBE757F05E}" type="presOf" srcId="{2354E8FC-3C6C-42E9-8D2E-11190A5874F1}" destId="{C8FDD71D-CF0F-4F36-94F7-3CDFBC0FF4B4}" srcOrd="0" destOrd="0" presId="urn:microsoft.com/office/officeart/2009/layout/CirclePictureHierarchy"/>
    <dgm:cxn modelId="{3B0D897F-6741-4ED3-B4C0-CE5C9A53850F}" srcId="{45228B25-9704-498C-8C3F-B99122CD4A81}" destId="{30FDF40B-2F7A-4B4D-AA50-F192739D364E}" srcOrd="1" destOrd="0" parTransId="{D98842BE-93FD-4B34-830B-FB9A07E1FA68}" sibTransId="{803480ED-CDF5-4A5F-8957-6356F1124D3C}"/>
    <dgm:cxn modelId="{CF8AA414-19F9-43FF-8CE2-4DB85D9C70AA}" type="presOf" srcId="{1B65713B-FCBF-4819-8130-78B65364E369}" destId="{6FA686CA-35F9-4A19-B0E4-23883941A7BB}" srcOrd="0" destOrd="0" presId="urn:microsoft.com/office/officeart/2009/layout/CirclePictureHierarchy"/>
    <dgm:cxn modelId="{755F5DBD-8AB2-401A-80ED-9F4B7A1B55E3}" type="presOf" srcId="{07DFD4A3-A5B1-4DA1-A743-DA7741868D3D}" destId="{51607253-5704-4307-897C-A03E3C645A65}" srcOrd="0" destOrd="0" presId="urn:microsoft.com/office/officeart/2009/layout/CirclePictureHierarchy"/>
    <dgm:cxn modelId="{9DCF7923-A12C-4FCE-9C14-9C1E9F1E76DF}" type="presOf" srcId="{08498789-1CF6-4BAF-9D57-A500F071CE46}" destId="{0AC59CBC-04E0-4C41-80A9-4282B2DFE4A6}" srcOrd="0" destOrd="0" presId="urn:microsoft.com/office/officeart/2009/layout/CirclePictureHierarchy"/>
    <dgm:cxn modelId="{34587ABF-EAC4-4413-A0F5-D558F9E59B48}" srcId="{1B65713B-FCBF-4819-8130-78B65364E369}" destId="{08498789-1CF6-4BAF-9D57-A500F071CE46}" srcOrd="0" destOrd="0" parTransId="{DBFE9238-8281-49B8-BECB-0CA32F1C002F}" sibTransId="{5720116D-D178-4A31-AF96-D80B5015FD07}"/>
    <dgm:cxn modelId="{6559F244-D2F1-4A45-B0AA-16F5F544DE9A}" srcId="{45228B25-9704-498C-8C3F-B99122CD4A81}" destId="{07DFD4A3-A5B1-4DA1-A743-DA7741868D3D}" srcOrd="0" destOrd="0" parTransId="{30CB3E89-1032-4055-B2A2-8F7313CC3EE4}" sibTransId="{34030B61-13EA-4F13-8D33-C729588F2C0B}"/>
    <dgm:cxn modelId="{1C107563-8A17-4B1E-A384-E8B8E610B09D}" type="presOf" srcId="{40941762-91C9-4723-B80F-1EC11E0D58B6}" destId="{B54125FF-9B56-43E6-89D6-647898F07E26}" srcOrd="0" destOrd="0" presId="urn:microsoft.com/office/officeart/2009/layout/CirclePictureHierarchy"/>
    <dgm:cxn modelId="{754A2389-2E4F-4002-BCDB-510EC2EB3CAC}" type="presOf" srcId="{51CF18B4-4AEE-4D83-981B-EDC4AC21E013}" destId="{365ABC43-38CC-4B65-B0C8-0776E2C3B91C}" srcOrd="0" destOrd="0" presId="urn:microsoft.com/office/officeart/2009/layout/CirclePictureHierarchy"/>
    <dgm:cxn modelId="{0F3AFD0B-A425-4611-AA63-059F242F366B}" type="presParOf" srcId="{6FA686CA-35F9-4A19-B0E4-23883941A7BB}" destId="{F61B59FB-01EA-4299-A45E-D7A525434E2F}" srcOrd="0" destOrd="0" presId="urn:microsoft.com/office/officeart/2009/layout/CirclePictureHierarchy"/>
    <dgm:cxn modelId="{5FEF42B7-EB9A-4952-AFA1-BC9B12FCCDDE}" type="presParOf" srcId="{F61B59FB-01EA-4299-A45E-D7A525434E2F}" destId="{EBBF3DB6-5D9A-4A7F-A846-762A70220A5D}" srcOrd="0" destOrd="0" presId="urn:microsoft.com/office/officeart/2009/layout/CirclePictureHierarchy"/>
    <dgm:cxn modelId="{811D01C2-3B4D-46B8-833C-081E0E4E8F4A}" type="presParOf" srcId="{EBBF3DB6-5D9A-4A7F-A846-762A70220A5D}" destId="{9BDEA2F5-B37D-4900-AA78-EC32C171B446}" srcOrd="0" destOrd="0" presId="urn:microsoft.com/office/officeart/2009/layout/CirclePictureHierarchy"/>
    <dgm:cxn modelId="{4DD8ACCA-CA82-4B64-AE7E-AA3A350AB583}" type="presParOf" srcId="{EBBF3DB6-5D9A-4A7F-A846-762A70220A5D}" destId="{0AC59CBC-04E0-4C41-80A9-4282B2DFE4A6}" srcOrd="1" destOrd="0" presId="urn:microsoft.com/office/officeart/2009/layout/CirclePictureHierarchy"/>
    <dgm:cxn modelId="{66ECA7D8-1CFF-4035-9DB6-9D7C5116FC37}" type="presParOf" srcId="{F61B59FB-01EA-4299-A45E-D7A525434E2F}" destId="{B45FFFE9-59EC-4132-B619-AA3711DD1B65}" srcOrd="1" destOrd="0" presId="urn:microsoft.com/office/officeart/2009/layout/CirclePictureHierarchy"/>
    <dgm:cxn modelId="{6CE7770A-64FA-40AE-8BC0-20F2F5291D4C}" type="presParOf" srcId="{B45FFFE9-59EC-4132-B619-AA3711DD1B65}" destId="{365ABC43-38CC-4B65-B0C8-0776E2C3B91C}" srcOrd="0" destOrd="0" presId="urn:microsoft.com/office/officeart/2009/layout/CirclePictureHierarchy"/>
    <dgm:cxn modelId="{D8AF465D-55BB-4ADA-A39B-70510391CD57}" type="presParOf" srcId="{B45FFFE9-59EC-4132-B619-AA3711DD1B65}" destId="{4F04F480-E54D-456C-BFA2-30CD325D47F1}" srcOrd="1" destOrd="0" presId="urn:microsoft.com/office/officeart/2009/layout/CirclePictureHierarchy"/>
    <dgm:cxn modelId="{55131113-38E6-4E24-8FB7-9F1EA3AA9162}" type="presParOf" srcId="{4F04F480-E54D-456C-BFA2-30CD325D47F1}" destId="{D98EA950-9A57-4278-B4BC-0315FF6778CF}" srcOrd="0" destOrd="0" presId="urn:microsoft.com/office/officeart/2009/layout/CirclePictureHierarchy"/>
    <dgm:cxn modelId="{E9A984FB-8189-4A16-AA2A-1D3A1F0C78D3}" type="presParOf" srcId="{D98EA950-9A57-4278-B4BC-0315FF6778CF}" destId="{D0AE374C-33DC-483A-AD2C-13D4CB38356E}" srcOrd="0" destOrd="0" presId="urn:microsoft.com/office/officeart/2009/layout/CirclePictureHierarchy"/>
    <dgm:cxn modelId="{4A4EA87A-25F6-433B-9B01-2265AD6AFF03}" type="presParOf" srcId="{D98EA950-9A57-4278-B4BC-0315FF6778CF}" destId="{0025BEDE-487D-4F28-8476-4ECA388DDEA0}" srcOrd="1" destOrd="0" presId="urn:microsoft.com/office/officeart/2009/layout/CirclePictureHierarchy"/>
    <dgm:cxn modelId="{940C235E-8712-4A08-A308-468262BE59A6}" type="presParOf" srcId="{4F04F480-E54D-456C-BFA2-30CD325D47F1}" destId="{0B8B7A45-D595-4F49-855B-C641EE6D208F}" srcOrd="1" destOrd="0" presId="urn:microsoft.com/office/officeart/2009/layout/CirclePictureHierarchy"/>
    <dgm:cxn modelId="{D6E88A21-CAC0-45C9-9D8B-C487EE70E049}" type="presParOf" srcId="{0B8B7A45-D595-4F49-855B-C641EE6D208F}" destId="{20AE235C-D0D0-483F-A1B6-37B411F7D289}" srcOrd="0" destOrd="0" presId="urn:microsoft.com/office/officeart/2009/layout/CirclePictureHierarchy"/>
    <dgm:cxn modelId="{721B985E-0611-453A-95B7-E7428A1BBAF6}" type="presParOf" srcId="{0B8B7A45-D595-4F49-855B-C641EE6D208F}" destId="{54489D93-74D5-4BE5-B44B-C878E72349D7}" srcOrd="1" destOrd="0" presId="urn:microsoft.com/office/officeart/2009/layout/CirclePictureHierarchy"/>
    <dgm:cxn modelId="{D211EC94-9089-4196-8837-7B74106B2983}" type="presParOf" srcId="{54489D93-74D5-4BE5-B44B-C878E72349D7}" destId="{DC8EDA26-E2D0-429D-A7A9-225056F2728F}" srcOrd="0" destOrd="0" presId="urn:microsoft.com/office/officeart/2009/layout/CirclePictureHierarchy"/>
    <dgm:cxn modelId="{EE5C66B7-6860-4B92-91B5-12814DBDCAFD}" type="presParOf" srcId="{DC8EDA26-E2D0-429D-A7A9-225056F2728F}" destId="{0C996869-4A51-442A-B6FA-052AB9DC0DC9}" srcOrd="0" destOrd="0" presId="urn:microsoft.com/office/officeart/2009/layout/CirclePictureHierarchy"/>
    <dgm:cxn modelId="{8350BBFD-51D3-41F2-B04B-B5B6AE5F11B3}" type="presParOf" srcId="{DC8EDA26-E2D0-429D-A7A9-225056F2728F}" destId="{51607253-5704-4307-897C-A03E3C645A65}" srcOrd="1" destOrd="0" presId="urn:microsoft.com/office/officeart/2009/layout/CirclePictureHierarchy"/>
    <dgm:cxn modelId="{99E34DFE-1CB2-48C5-853F-5D8845688EC9}" type="presParOf" srcId="{54489D93-74D5-4BE5-B44B-C878E72349D7}" destId="{BF692902-E73A-4DB4-98B5-27C5683A8AD3}" srcOrd="1" destOrd="0" presId="urn:microsoft.com/office/officeart/2009/layout/CirclePictureHierarchy"/>
    <dgm:cxn modelId="{008B2BC1-5016-4688-9AAF-C851B5FDA326}" type="presParOf" srcId="{0B8B7A45-D595-4F49-855B-C641EE6D208F}" destId="{230297A4-4F99-45EE-AA97-6444F830DD68}" srcOrd="2" destOrd="0" presId="urn:microsoft.com/office/officeart/2009/layout/CirclePictureHierarchy"/>
    <dgm:cxn modelId="{A7F63B51-AEC1-419F-8859-9C5E7FDFE7BF}" type="presParOf" srcId="{0B8B7A45-D595-4F49-855B-C641EE6D208F}" destId="{5B81CD75-12B2-4366-9D62-E9F289278B7B}" srcOrd="3" destOrd="0" presId="urn:microsoft.com/office/officeart/2009/layout/CirclePictureHierarchy"/>
    <dgm:cxn modelId="{9AAD1D64-D169-4CC3-A84E-143962719D0D}" type="presParOf" srcId="{5B81CD75-12B2-4366-9D62-E9F289278B7B}" destId="{AE3FFA87-A786-4587-AC88-030F546E7EAC}" srcOrd="0" destOrd="0" presId="urn:microsoft.com/office/officeart/2009/layout/CirclePictureHierarchy"/>
    <dgm:cxn modelId="{928539EF-4937-4F5A-884A-B96F89D3F8C0}" type="presParOf" srcId="{AE3FFA87-A786-4587-AC88-030F546E7EAC}" destId="{610FF2D6-41E6-4A1C-954D-0E00EDB3AE4A}" srcOrd="0" destOrd="0" presId="urn:microsoft.com/office/officeart/2009/layout/CirclePictureHierarchy"/>
    <dgm:cxn modelId="{72307666-3A0C-4B33-805E-9BBFB19F1157}" type="presParOf" srcId="{AE3FFA87-A786-4587-AC88-030F546E7EAC}" destId="{5CEF3415-4A97-4359-B3AB-0BF5B27BD6D9}" srcOrd="1" destOrd="0" presId="urn:microsoft.com/office/officeart/2009/layout/CirclePictureHierarchy"/>
    <dgm:cxn modelId="{6B5D7616-CD73-4476-A1B2-601BE8B55840}" type="presParOf" srcId="{5B81CD75-12B2-4366-9D62-E9F289278B7B}" destId="{8683972F-8A00-4AAD-96A5-EAB797481496}" srcOrd="1" destOrd="0" presId="urn:microsoft.com/office/officeart/2009/layout/CirclePictureHierarchy"/>
    <dgm:cxn modelId="{17E0C894-09D1-490B-8961-93BE824353AD}" type="presParOf" srcId="{B45FFFE9-59EC-4132-B619-AA3711DD1B65}" destId="{B54125FF-9B56-43E6-89D6-647898F07E26}" srcOrd="2" destOrd="0" presId="urn:microsoft.com/office/officeart/2009/layout/CirclePictureHierarchy"/>
    <dgm:cxn modelId="{EBD0E34E-8FD5-422E-B7FF-14D0CDDE993C}" type="presParOf" srcId="{B45FFFE9-59EC-4132-B619-AA3711DD1B65}" destId="{074C15F5-B23D-4842-9EF6-1E433F1AEF84}" srcOrd="3" destOrd="0" presId="urn:microsoft.com/office/officeart/2009/layout/CirclePictureHierarchy"/>
    <dgm:cxn modelId="{BA04D9BC-2411-48B2-B702-CC06CC0334EC}" type="presParOf" srcId="{074C15F5-B23D-4842-9EF6-1E433F1AEF84}" destId="{959FE31D-57F6-4697-B305-536438456AD2}" srcOrd="0" destOrd="0" presId="urn:microsoft.com/office/officeart/2009/layout/CirclePictureHierarchy"/>
    <dgm:cxn modelId="{282F647A-8414-42E4-9C64-5DAF01BD5BE7}" type="presParOf" srcId="{959FE31D-57F6-4697-B305-536438456AD2}" destId="{3232E8C0-F6F5-4CC7-8768-9097A80023D0}" srcOrd="0" destOrd="0" presId="urn:microsoft.com/office/officeart/2009/layout/CirclePictureHierarchy"/>
    <dgm:cxn modelId="{A48060D2-C14D-4D3D-B00C-91DDF9C2668B}" type="presParOf" srcId="{959FE31D-57F6-4697-B305-536438456AD2}" destId="{0A56662E-68FC-492C-A57E-DECE02B2478A}" srcOrd="1" destOrd="0" presId="urn:microsoft.com/office/officeart/2009/layout/CirclePictureHierarchy"/>
    <dgm:cxn modelId="{286AF7D9-B0EC-4917-8B01-AE30AF49BB08}" type="presParOf" srcId="{074C15F5-B23D-4842-9EF6-1E433F1AEF84}" destId="{55F1D3D2-3F53-4740-A4F1-F8732AE38161}" srcOrd="1" destOrd="0" presId="urn:microsoft.com/office/officeart/2009/layout/CirclePictureHierarchy"/>
    <dgm:cxn modelId="{1E498B57-A050-4CB8-83AD-BFB4E5CA0887}" type="presParOf" srcId="{55F1D3D2-3F53-4740-A4F1-F8732AE38161}" destId="{354B1104-41EE-48AC-BA13-387F01A1FDB4}" srcOrd="0" destOrd="0" presId="urn:microsoft.com/office/officeart/2009/layout/CirclePictureHierarchy"/>
    <dgm:cxn modelId="{82FECF8A-2416-48B1-9383-DBA34B6B5783}" type="presParOf" srcId="{55F1D3D2-3F53-4740-A4F1-F8732AE38161}" destId="{68ADA102-06EF-448C-9822-5BA48AFD35C3}" srcOrd="1" destOrd="0" presId="urn:microsoft.com/office/officeart/2009/layout/CirclePictureHierarchy"/>
    <dgm:cxn modelId="{52CE514E-C84E-400E-B4D7-444C5ADDAF48}" type="presParOf" srcId="{68ADA102-06EF-448C-9822-5BA48AFD35C3}" destId="{C271EE64-9189-4345-86E9-EBFC8E109196}" srcOrd="0" destOrd="0" presId="urn:microsoft.com/office/officeart/2009/layout/CirclePictureHierarchy"/>
    <dgm:cxn modelId="{08099C93-3B4D-4E20-A13A-467A1CB93A0B}" type="presParOf" srcId="{C271EE64-9189-4345-86E9-EBFC8E109196}" destId="{1ABD6BE9-5682-48BA-B2F6-B4E36285057D}" srcOrd="0" destOrd="0" presId="urn:microsoft.com/office/officeart/2009/layout/CirclePictureHierarchy"/>
    <dgm:cxn modelId="{AD408EF4-D3DD-4E72-8A80-FA7DE5B1E1B6}" type="presParOf" srcId="{C271EE64-9189-4345-86E9-EBFC8E109196}" destId="{C8FDD71D-CF0F-4F36-94F7-3CDFBC0FF4B4}" srcOrd="1" destOrd="0" presId="urn:microsoft.com/office/officeart/2009/layout/CirclePictureHierarchy"/>
    <dgm:cxn modelId="{39FBE191-891F-4F81-9709-806F654D0E0B}" type="presParOf" srcId="{68ADA102-06EF-448C-9822-5BA48AFD35C3}" destId="{BEBA213B-5E56-4940-A367-B37C49256F7C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9ACE6B-BAFD-4C26-9CAB-3062CEF97F68}">
      <dsp:nvSpPr>
        <dsp:cNvPr id="0" name=""/>
        <dsp:cNvSpPr/>
      </dsp:nvSpPr>
      <dsp:spPr>
        <a:xfrm>
          <a:off x="4316333" y="1568929"/>
          <a:ext cx="91440" cy="1865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65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EEAE6D-B866-4C2F-913D-D8DD911178F3}">
      <dsp:nvSpPr>
        <dsp:cNvPr id="0" name=""/>
        <dsp:cNvSpPr/>
      </dsp:nvSpPr>
      <dsp:spPr>
        <a:xfrm>
          <a:off x="3177778" y="691453"/>
          <a:ext cx="1184274" cy="186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108"/>
              </a:lnTo>
              <a:lnTo>
                <a:pt x="1184274" y="127108"/>
              </a:lnTo>
              <a:lnTo>
                <a:pt x="1184274" y="1865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FEF32C-9F13-4AE1-96A5-E43821726312}">
      <dsp:nvSpPr>
        <dsp:cNvPr id="0" name=""/>
        <dsp:cNvSpPr/>
      </dsp:nvSpPr>
      <dsp:spPr>
        <a:xfrm>
          <a:off x="3068854" y="691453"/>
          <a:ext cx="108923" cy="186520"/>
        </a:xfrm>
        <a:custGeom>
          <a:avLst/>
          <a:gdLst/>
          <a:ahLst/>
          <a:cxnLst/>
          <a:rect l="0" t="0" r="0" b="0"/>
          <a:pathLst>
            <a:path>
              <a:moveTo>
                <a:pt x="108923" y="0"/>
              </a:moveTo>
              <a:lnTo>
                <a:pt x="108923" y="127108"/>
              </a:lnTo>
              <a:lnTo>
                <a:pt x="0" y="127108"/>
              </a:lnTo>
              <a:lnTo>
                <a:pt x="0" y="1865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1FEB72-F472-4910-8C7C-27D06383FBE2}">
      <dsp:nvSpPr>
        <dsp:cNvPr id="0" name=""/>
        <dsp:cNvSpPr/>
      </dsp:nvSpPr>
      <dsp:spPr>
        <a:xfrm>
          <a:off x="1932442" y="1568929"/>
          <a:ext cx="904798" cy="186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108"/>
              </a:lnTo>
              <a:lnTo>
                <a:pt x="904798" y="127108"/>
              </a:lnTo>
              <a:lnTo>
                <a:pt x="904798" y="1865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537C64-7134-4DC0-9885-F0A17BDF4ED2}">
      <dsp:nvSpPr>
        <dsp:cNvPr id="0" name=""/>
        <dsp:cNvSpPr/>
      </dsp:nvSpPr>
      <dsp:spPr>
        <a:xfrm>
          <a:off x="1182758" y="1568929"/>
          <a:ext cx="749683" cy="186520"/>
        </a:xfrm>
        <a:custGeom>
          <a:avLst/>
          <a:gdLst/>
          <a:ahLst/>
          <a:cxnLst/>
          <a:rect l="0" t="0" r="0" b="0"/>
          <a:pathLst>
            <a:path>
              <a:moveTo>
                <a:pt x="749683" y="0"/>
              </a:moveTo>
              <a:lnTo>
                <a:pt x="749683" y="127108"/>
              </a:lnTo>
              <a:lnTo>
                <a:pt x="0" y="127108"/>
              </a:lnTo>
              <a:lnTo>
                <a:pt x="0" y="1865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AD3B74-93A7-4D85-82A6-D823F8C51E18}">
      <dsp:nvSpPr>
        <dsp:cNvPr id="0" name=""/>
        <dsp:cNvSpPr/>
      </dsp:nvSpPr>
      <dsp:spPr>
        <a:xfrm>
          <a:off x="1932442" y="691453"/>
          <a:ext cx="1245335" cy="186520"/>
        </a:xfrm>
        <a:custGeom>
          <a:avLst/>
          <a:gdLst/>
          <a:ahLst/>
          <a:cxnLst/>
          <a:rect l="0" t="0" r="0" b="0"/>
          <a:pathLst>
            <a:path>
              <a:moveTo>
                <a:pt x="1245335" y="0"/>
              </a:moveTo>
              <a:lnTo>
                <a:pt x="1245335" y="127108"/>
              </a:lnTo>
              <a:lnTo>
                <a:pt x="0" y="127108"/>
              </a:lnTo>
              <a:lnTo>
                <a:pt x="0" y="1865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55FA60-3E58-4C5B-84CD-9C55B14EF301}">
      <dsp:nvSpPr>
        <dsp:cNvPr id="0" name=""/>
        <dsp:cNvSpPr/>
      </dsp:nvSpPr>
      <dsp:spPr>
        <a:xfrm>
          <a:off x="2254778" y="498"/>
          <a:ext cx="1845998" cy="6909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991980-44D0-4DCE-AA45-DAAAC4C7954E}">
      <dsp:nvSpPr>
        <dsp:cNvPr id="0" name=""/>
        <dsp:cNvSpPr/>
      </dsp:nvSpPr>
      <dsp:spPr>
        <a:xfrm>
          <a:off x="2326037" y="68194"/>
          <a:ext cx="1845998" cy="6909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So‘zlovchining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nutqi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qaratilgan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shaxs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yoki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narsani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bildiruvchi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so‘z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yoki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birikma</a:t>
          </a:r>
          <a:endParaRPr lang="ru-RU" sz="1200" b="1" kern="1200" dirty="0">
            <a:latin typeface="Arial" pitchFamily="34" charset="0"/>
            <a:cs typeface="Arial" pitchFamily="34" charset="0"/>
          </a:endParaRPr>
        </a:p>
      </dsp:txBody>
      <dsp:txXfrm>
        <a:off x="2346274" y="88431"/>
        <a:ext cx="1805524" cy="650481"/>
      </dsp:txXfrm>
    </dsp:sp>
    <dsp:sp modelId="{1A2E83D9-8193-430F-BB9E-5B502EFF1136}">
      <dsp:nvSpPr>
        <dsp:cNvPr id="0" name=""/>
        <dsp:cNvSpPr/>
      </dsp:nvSpPr>
      <dsp:spPr>
        <a:xfrm>
          <a:off x="1305157" y="877974"/>
          <a:ext cx="1254570" cy="6909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F883D-4D85-4776-8848-CF963414FD9A}">
      <dsp:nvSpPr>
        <dsp:cNvPr id="0" name=""/>
        <dsp:cNvSpPr/>
      </dsp:nvSpPr>
      <dsp:spPr>
        <a:xfrm>
          <a:off x="1376416" y="945670"/>
          <a:ext cx="1254570" cy="6909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Hech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qanday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bo‘lakka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bog‘lanmaydi</a:t>
          </a:r>
          <a:endParaRPr lang="ru-RU" sz="1200" b="1" kern="1200" dirty="0">
            <a:latin typeface="Arial" pitchFamily="34" charset="0"/>
            <a:cs typeface="Arial" pitchFamily="34" charset="0"/>
          </a:endParaRPr>
        </a:p>
      </dsp:txBody>
      <dsp:txXfrm>
        <a:off x="1396653" y="965907"/>
        <a:ext cx="1214096" cy="650481"/>
      </dsp:txXfrm>
    </dsp:sp>
    <dsp:sp modelId="{7D5C23FB-AF71-487B-A59B-41A17D22C60C}">
      <dsp:nvSpPr>
        <dsp:cNvPr id="0" name=""/>
        <dsp:cNvSpPr/>
      </dsp:nvSpPr>
      <dsp:spPr>
        <a:xfrm>
          <a:off x="349218" y="1755450"/>
          <a:ext cx="1667080" cy="6909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732D4B-9248-4BBE-9A29-5801E722D0BC}">
      <dsp:nvSpPr>
        <dsp:cNvPr id="0" name=""/>
        <dsp:cNvSpPr/>
      </dsp:nvSpPr>
      <dsp:spPr>
        <a:xfrm>
          <a:off x="420477" y="1823146"/>
          <a:ext cx="1667080" cy="6909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Gap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boshida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o‘rtasida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oxirida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kelishi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mumkin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endParaRPr lang="ru-RU" sz="1200" b="1" kern="1200" dirty="0">
            <a:latin typeface="Arial" pitchFamily="34" charset="0"/>
            <a:cs typeface="Arial" pitchFamily="34" charset="0"/>
          </a:endParaRPr>
        </a:p>
      </dsp:txBody>
      <dsp:txXfrm>
        <a:off x="440714" y="1843383"/>
        <a:ext cx="1626606" cy="650481"/>
      </dsp:txXfrm>
    </dsp:sp>
    <dsp:sp modelId="{E4D12FAE-FC3B-44D8-A806-0FF59D62DA64}">
      <dsp:nvSpPr>
        <dsp:cNvPr id="0" name=""/>
        <dsp:cNvSpPr/>
      </dsp:nvSpPr>
      <dsp:spPr>
        <a:xfrm>
          <a:off x="2158816" y="1755450"/>
          <a:ext cx="1356849" cy="6909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254D53-2F95-4B2F-AEE8-8892856EB69D}">
      <dsp:nvSpPr>
        <dsp:cNvPr id="0" name=""/>
        <dsp:cNvSpPr/>
      </dsp:nvSpPr>
      <dsp:spPr>
        <a:xfrm>
          <a:off x="2230075" y="1823146"/>
          <a:ext cx="1356849" cy="6909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Vergul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bilan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ajratiladi</a:t>
          </a:r>
          <a:endParaRPr lang="ru-RU" sz="1200" b="1" kern="1200" dirty="0" smtClean="0">
            <a:latin typeface="Arial" pitchFamily="34" charset="0"/>
            <a:cs typeface="Arial" pitchFamily="34" charset="0"/>
          </a:endParaRPr>
        </a:p>
        <a:p>
          <a:pPr lvl="0" algn="ctr">
            <a:spcBef>
              <a:spcPct val="0"/>
            </a:spcBef>
          </a:pPr>
          <a:endParaRPr lang="ru-RU" sz="1200" b="1" kern="1200" dirty="0">
            <a:latin typeface="Arial" pitchFamily="34" charset="0"/>
            <a:cs typeface="Arial" pitchFamily="34" charset="0"/>
          </a:endParaRPr>
        </a:p>
      </dsp:txBody>
      <dsp:txXfrm>
        <a:off x="2250312" y="1843383"/>
        <a:ext cx="1316375" cy="650481"/>
      </dsp:txXfrm>
    </dsp:sp>
    <dsp:sp modelId="{D811EA92-451F-4475-9378-8C43BE8512DD}">
      <dsp:nvSpPr>
        <dsp:cNvPr id="0" name=""/>
        <dsp:cNvSpPr/>
      </dsp:nvSpPr>
      <dsp:spPr>
        <a:xfrm>
          <a:off x="2702245" y="877974"/>
          <a:ext cx="733219" cy="6909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FB99E0-1931-4FE4-86B8-50AA50454985}">
      <dsp:nvSpPr>
        <dsp:cNvPr id="0" name=""/>
        <dsp:cNvSpPr/>
      </dsp:nvSpPr>
      <dsp:spPr>
        <a:xfrm>
          <a:off x="2773503" y="945670"/>
          <a:ext cx="733219" cy="6909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Uyushib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kelishi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mumkin</a:t>
          </a:r>
          <a:endParaRPr lang="ru-RU" sz="1200" b="1" kern="1200" dirty="0" smtClean="0">
            <a:latin typeface="Arial" pitchFamily="34" charset="0"/>
            <a:cs typeface="Arial" pitchFamily="34" charset="0"/>
          </a:endParaRPr>
        </a:p>
      </dsp:txBody>
      <dsp:txXfrm>
        <a:off x="2793740" y="965907"/>
        <a:ext cx="692745" cy="650481"/>
      </dsp:txXfrm>
    </dsp:sp>
    <dsp:sp modelId="{CEF7CC1D-DFEC-4B8B-ABF3-BE8F919E31FE}">
      <dsp:nvSpPr>
        <dsp:cNvPr id="0" name=""/>
        <dsp:cNvSpPr/>
      </dsp:nvSpPr>
      <dsp:spPr>
        <a:xfrm>
          <a:off x="3673706" y="877974"/>
          <a:ext cx="1376692" cy="6909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298012-7ADC-4CA8-8905-41C08701CDB3}">
      <dsp:nvSpPr>
        <dsp:cNvPr id="0" name=""/>
        <dsp:cNvSpPr/>
      </dsp:nvSpPr>
      <dsp:spPr>
        <a:xfrm>
          <a:off x="3744965" y="945670"/>
          <a:ext cx="1376692" cy="6909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Alohida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ohang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bilan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bilan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ajratib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aytiladi</a:t>
          </a:r>
          <a:endParaRPr lang="ru-RU" sz="1200" b="1" kern="1200" dirty="0">
            <a:latin typeface="Arial" pitchFamily="34" charset="0"/>
            <a:cs typeface="Arial" pitchFamily="34" charset="0"/>
          </a:endParaRPr>
        </a:p>
      </dsp:txBody>
      <dsp:txXfrm>
        <a:off x="3765202" y="965907"/>
        <a:ext cx="1336218" cy="650481"/>
      </dsp:txXfrm>
    </dsp:sp>
    <dsp:sp modelId="{EEDF8B13-2B6A-4EFD-A413-C2471093D2F1}">
      <dsp:nvSpPr>
        <dsp:cNvPr id="0" name=""/>
        <dsp:cNvSpPr/>
      </dsp:nvSpPr>
      <dsp:spPr>
        <a:xfrm>
          <a:off x="3658183" y="1755450"/>
          <a:ext cx="1407738" cy="6909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99A5B0-1586-47A1-B56C-7B5C82023273}">
      <dsp:nvSpPr>
        <dsp:cNvPr id="0" name=""/>
        <dsp:cNvSpPr/>
      </dsp:nvSpPr>
      <dsp:spPr>
        <a:xfrm>
          <a:off x="3729442" y="1823146"/>
          <a:ext cx="1407738" cy="6909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Jonivor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jonsiz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narsalarga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ham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qaratiladi</a:t>
          </a:r>
          <a:endParaRPr lang="ru-RU" sz="1200" b="1" kern="1200" dirty="0">
            <a:latin typeface="Arial" pitchFamily="34" charset="0"/>
            <a:cs typeface="Arial" pitchFamily="34" charset="0"/>
          </a:endParaRPr>
        </a:p>
      </dsp:txBody>
      <dsp:txXfrm>
        <a:off x="3749679" y="1843383"/>
        <a:ext cx="1367264" cy="6504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C056C1-B045-4866-9BD3-F735881D598D}">
      <dsp:nvSpPr>
        <dsp:cNvPr id="0" name=""/>
        <dsp:cNvSpPr/>
      </dsp:nvSpPr>
      <dsp:spPr>
        <a:xfrm>
          <a:off x="110943" y="381341"/>
          <a:ext cx="2536031" cy="79250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6793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err="1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Oybek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500" b="1" kern="1200" dirty="0" err="1" smtClean="0">
              <a:latin typeface="Arial" pitchFamily="34" charset="0"/>
              <a:cs typeface="Arial" pitchFamily="34" charset="0"/>
            </a:rPr>
            <a:t>gullarga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500" b="1" kern="1200" dirty="0" err="1" smtClean="0">
              <a:latin typeface="Arial" pitchFamily="34" charset="0"/>
              <a:cs typeface="Arial" pitchFamily="34" charset="0"/>
            </a:rPr>
            <a:t>suv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500" b="1" kern="1200" dirty="0" err="1" smtClean="0">
              <a:latin typeface="Arial" pitchFamily="34" charset="0"/>
              <a:cs typeface="Arial" pitchFamily="34" charset="0"/>
            </a:rPr>
            <a:t>quy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.</a:t>
          </a:r>
          <a:endParaRPr lang="ru-RU" sz="1500" b="1" kern="1200" dirty="0">
            <a:latin typeface="Arial" pitchFamily="34" charset="0"/>
            <a:cs typeface="Arial" pitchFamily="34" charset="0"/>
          </a:endParaRPr>
        </a:p>
      </dsp:txBody>
      <dsp:txXfrm>
        <a:off x="110943" y="381341"/>
        <a:ext cx="2536031" cy="792509"/>
      </dsp:txXfrm>
    </dsp:sp>
    <dsp:sp modelId="{5B9B1F64-B078-47CA-ACEA-E3505DF4F0F7}">
      <dsp:nvSpPr>
        <dsp:cNvPr id="0" name=""/>
        <dsp:cNvSpPr/>
      </dsp:nvSpPr>
      <dsp:spPr>
        <a:xfrm>
          <a:off x="2463" y="266867"/>
          <a:ext cx="560382" cy="832135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4708B1-E3A1-4122-9032-A311B0E6EDAE}">
      <dsp:nvSpPr>
        <dsp:cNvPr id="0" name=""/>
        <dsp:cNvSpPr/>
      </dsp:nvSpPr>
      <dsp:spPr>
        <a:xfrm>
          <a:off x="2871705" y="381341"/>
          <a:ext cx="2536031" cy="79250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6793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err="1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Yurak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500" b="1" kern="1200" dirty="0" err="1" smtClean="0">
              <a:latin typeface="Arial" pitchFamily="34" charset="0"/>
              <a:cs typeface="Arial" pitchFamily="34" charset="0"/>
            </a:rPr>
            <a:t>sensan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500" b="1" kern="1200" dirty="0" err="1" smtClean="0">
              <a:latin typeface="Arial" pitchFamily="34" charset="0"/>
              <a:cs typeface="Arial" pitchFamily="34" charset="0"/>
            </a:rPr>
            <a:t>mening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500" b="1" kern="1200" dirty="0" err="1" smtClean="0">
              <a:latin typeface="Arial" pitchFamily="34" charset="0"/>
              <a:cs typeface="Arial" pitchFamily="34" charset="0"/>
            </a:rPr>
            <a:t>sozim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.(</a:t>
          </a:r>
          <a:r>
            <a:rPr lang="en-US" sz="1500" b="1" kern="1200" dirty="0" err="1" smtClean="0">
              <a:latin typeface="Arial" pitchFamily="34" charset="0"/>
              <a:cs typeface="Arial" pitchFamily="34" charset="0"/>
            </a:rPr>
            <a:t>U.Nosir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)</a:t>
          </a:r>
          <a:endParaRPr lang="ru-RU" sz="1500" b="1" kern="1200" dirty="0">
            <a:latin typeface="Arial" pitchFamily="34" charset="0"/>
            <a:cs typeface="Arial" pitchFamily="34" charset="0"/>
          </a:endParaRPr>
        </a:p>
      </dsp:txBody>
      <dsp:txXfrm>
        <a:off x="2871705" y="381341"/>
        <a:ext cx="2536031" cy="792509"/>
      </dsp:txXfrm>
    </dsp:sp>
    <dsp:sp modelId="{C620AF37-5978-4BEB-B205-F62F01A7C26A}">
      <dsp:nvSpPr>
        <dsp:cNvPr id="0" name=""/>
        <dsp:cNvSpPr/>
      </dsp:nvSpPr>
      <dsp:spPr>
        <a:xfrm>
          <a:off x="2766037" y="266867"/>
          <a:ext cx="554756" cy="832135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2BFEFC-2499-43C4-BD29-64358A71269E}">
      <dsp:nvSpPr>
        <dsp:cNvPr id="0" name=""/>
        <dsp:cNvSpPr/>
      </dsp:nvSpPr>
      <dsp:spPr>
        <a:xfrm>
          <a:off x="715203" y="1379022"/>
          <a:ext cx="3979793" cy="79250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6793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err="1" smtClean="0">
              <a:latin typeface="Arial" pitchFamily="34" charset="0"/>
              <a:cs typeface="Arial" pitchFamily="34" charset="0"/>
            </a:rPr>
            <a:t>She’r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500" b="1" kern="1200" dirty="0" err="1" smtClean="0">
              <a:latin typeface="Arial" pitchFamily="34" charset="0"/>
              <a:cs typeface="Arial" pitchFamily="34" charset="0"/>
            </a:rPr>
            <a:t>aytgim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500" b="1" kern="1200" dirty="0" err="1" smtClean="0">
              <a:latin typeface="Arial" pitchFamily="34" charset="0"/>
              <a:cs typeface="Arial" pitchFamily="34" charset="0"/>
            </a:rPr>
            <a:t>kelyapti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500" b="1" kern="1200" dirty="0" err="1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aziz</a:t>
          </a:r>
          <a:r>
            <a:rPr lang="en-US" sz="1500" b="1" kern="12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500" b="1" kern="1200" dirty="0" err="1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do‘stlarim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500" b="1" kern="1200" dirty="0" err="1" smtClean="0">
              <a:latin typeface="Arial" pitchFamily="34" charset="0"/>
              <a:cs typeface="Arial" pitchFamily="34" charset="0"/>
            </a:rPr>
            <a:t>she’r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500" b="1" kern="1200" dirty="0" err="1" smtClean="0">
              <a:latin typeface="Arial" pitchFamily="34" charset="0"/>
              <a:cs typeface="Arial" pitchFamily="34" charset="0"/>
            </a:rPr>
            <a:t>aytgim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500" b="1" kern="1200" dirty="0" err="1" smtClean="0">
              <a:latin typeface="Arial" pitchFamily="34" charset="0"/>
              <a:cs typeface="Arial" pitchFamily="34" charset="0"/>
            </a:rPr>
            <a:t>kelyapti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500" b="1" kern="1200" dirty="0" err="1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go‘zal</a:t>
          </a:r>
          <a:r>
            <a:rPr lang="en-US" sz="1500" b="1" kern="12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500" b="1" kern="1200" dirty="0" err="1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Farg‘ona</a:t>
          </a:r>
          <a:r>
            <a:rPr lang="en-US" sz="1500" b="1" kern="12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!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 (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G‘.</a:t>
          </a:r>
          <a:r>
            <a:rPr lang="en-US" sz="1500" b="1" kern="1200" dirty="0" err="1" smtClean="0">
              <a:latin typeface="Arial" pitchFamily="34" charset="0"/>
              <a:cs typeface="Arial" pitchFamily="34" charset="0"/>
            </a:rPr>
            <a:t>G‘ulom</a:t>
          </a:r>
          <a:r>
            <a:rPr lang="en-US" sz="1500" b="1" kern="1200" dirty="0" smtClean="0">
              <a:latin typeface="Arial" pitchFamily="34" charset="0"/>
              <a:cs typeface="Arial" pitchFamily="34" charset="0"/>
            </a:rPr>
            <a:t>) </a:t>
          </a:r>
          <a:endParaRPr lang="ru-RU" sz="1500" b="1" kern="1200" dirty="0">
            <a:latin typeface="Arial" pitchFamily="34" charset="0"/>
            <a:cs typeface="Arial" pitchFamily="34" charset="0"/>
          </a:endParaRPr>
        </a:p>
      </dsp:txBody>
      <dsp:txXfrm>
        <a:off x="715203" y="1379022"/>
        <a:ext cx="3979793" cy="792509"/>
      </dsp:txXfrm>
    </dsp:sp>
    <dsp:sp modelId="{8E5AFC07-C8A4-4FE0-9FBF-C3939A94F1D8}">
      <dsp:nvSpPr>
        <dsp:cNvPr id="0" name=""/>
        <dsp:cNvSpPr/>
      </dsp:nvSpPr>
      <dsp:spPr>
        <a:xfrm>
          <a:off x="459444" y="1219197"/>
          <a:ext cx="554756" cy="832135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4B1104-41EE-48AC-BA13-387F01A1FDB4}">
      <dsp:nvSpPr>
        <dsp:cNvPr id="0" name=""/>
        <dsp:cNvSpPr/>
      </dsp:nvSpPr>
      <dsp:spPr>
        <a:xfrm>
          <a:off x="3532602" y="1580117"/>
          <a:ext cx="521564" cy="2450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938"/>
              </a:lnTo>
              <a:lnTo>
                <a:pt x="521564" y="140938"/>
              </a:lnTo>
              <a:lnTo>
                <a:pt x="521564" y="2450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4125FF-9B56-43E6-89D6-647898F07E26}">
      <dsp:nvSpPr>
        <dsp:cNvPr id="0" name=""/>
        <dsp:cNvSpPr/>
      </dsp:nvSpPr>
      <dsp:spPr>
        <a:xfrm>
          <a:off x="1300850" y="710358"/>
          <a:ext cx="2231752" cy="203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34"/>
              </a:lnTo>
              <a:lnTo>
                <a:pt x="2231752" y="99334"/>
              </a:lnTo>
              <a:lnTo>
                <a:pt x="2231752" y="2034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0297A4-4F99-45EE-AA97-6444F830DD68}">
      <dsp:nvSpPr>
        <dsp:cNvPr id="0" name=""/>
        <dsp:cNvSpPr/>
      </dsp:nvSpPr>
      <dsp:spPr>
        <a:xfrm>
          <a:off x="333156" y="1586553"/>
          <a:ext cx="1888648" cy="2386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502"/>
              </a:lnTo>
              <a:lnTo>
                <a:pt x="1888648" y="134502"/>
              </a:lnTo>
              <a:lnTo>
                <a:pt x="1888648" y="2386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AE235C-D0D0-483F-A1B6-37B411F7D289}">
      <dsp:nvSpPr>
        <dsp:cNvPr id="0" name=""/>
        <dsp:cNvSpPr/>
      </dsp:nvSpPr>
      <dsp:spPr>
        <a:xfrm>
          <a:off x="287436" y="1586553"/>
          <a:ext cx="91440" cy="2386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4502"/>
              </a:lnTo>
              <a:lnTo>
                <a:pt x="48834" y="134502"/>
              </a:lnTo>
              <a:lnTo>
                <a:pt x="48834" y="2386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5ABC43-38CC-4B65-B0C8-0776E2C3B91C}">
      <dsp:nvSpPr>
        <dsp:cNvPr id="0" name=""/>
        <dsp:cNvSpPr/>
      </dsp:nvSpPr>
      <dsp:spPr>
        <a:xfrm>
          <a:off x="333156" y="710358"/>
          <a:ext cx="967693" cy="209882"/>
        </a:xfrm>
        <a:custGeom>
          <a:avLst/>
          <a:gdLst/>
          <a:ahLst/>
          <a:cxnLst/>
          <a:rect l="0" t="0" r="0" b="0"/>
          <a:pathLst>
            <a:path>
              <a:moveTo>
                <a:pt x="967693" y="0"/>
              </a:moveTo>
              <a:lnTo>
                <a:pt x="967693" y="105770"/>
              </a:lnTo>
              <a:lnTo>
                <a:pt x="0" y="105770"/>
              </a:lnTo>
              <a:lnTo>
                <a:pt x="0" y="2098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EA2F5-B37D-4900-AA78-EC32C171B446}">
      <dsp:nvSpPr>
        <dsp:cNvPr id="0" name=""/>
        <dsp:cNvSpPr/>
      </dsp:nvSpPr>
      <dsp:spPr>
        <a:xfrm>
          <a:off x="967693" y="44044"/>
          <a:ext cx="666313" cy="666313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C59CBC-04E0-4C41-80A9-4282B2DFE4A6}">
      <dsp:nvSpPr>
        <dsp:cNvPr id="0" name=""/>
        <dsp:cNvSpPr/>
      </dsp:nvSpPr>
      <dsp:spPr>
        <a:xfrm>
          <a:off x="1733607" y="71097"/>
          <a:ext cx="2596023" cy="666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So‘zlovchining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o‘zi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bayon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etayotgan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fikriga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munosabatini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ifodalovchi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birlik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endParaRPr lang="ru-RU" sz="1200" b="1" kern="1200" dirty="0">
            <a:latin typeface="Arial" pitchFamily="34" charset="0"/>
            <a:cs typeface="Arial" pitchFamily="34" charset="0"/>
          </a:endParaRPr>
        </a:p>
      </dsp:txBody>
      <dsp:txXfrm>
        <a:off x="1733607" y="71097"/>
        <a:ext cx="2596023" cy="666313"/>
      </dsp:txXfrm>
    </dsp:sp>
    <dsp:sp modelId="{D0AE374C-33DC-483A-AD2C-13D4CB38356E}">
      <dsp:nvSpPr>
        <dsp:cNvPr id="0" name=""/>
        <dsp:cNvSpPr/>
      </dsp:nvSpPr>
      <dsp:spPr>
        <a:xfrm>
          <a:off x="0" y="920240"/>
          <a:ext cx="666313" cy="666313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25BEDE-487D-4F28-8476-4ECA388DDEA0}">
      <dsp:nvSpPr>
        <dsp:cNvPr id="0" name=""/>
        <dsp:cNvSpPr/>
      </dsp:nvSpPr>
      <dsp:spPr>
        <a:xfrm>
          <a:off x="546086" y="947299"/>
          <a:ext cx="2465373" cy="666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So‘zlovchining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munosabati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gapning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kesim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shakli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(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mayl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bog‘lama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)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bilan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ifodalanadi</a:t>
          </a:r>
          <a:endParaRPr lang="ru-RU" sz="1200" b="1" kern="1200" dirty="0">
            <a:latin typeface="Arial" pitchFamily="34" charset="0"/>
            <a:cs typeface="Arial" pitchFamily="34" charset="0"/>
          </a:endParaRPr>
        </a:p>
      </dsp:txBody>
      <dsp:txXfrm>
        <a:off x="546086" y="947299"/>
        <a:ext cx="2465373" cy="666313"/>
      </dsp:txXfrm>
    </dsp:sp>
    <dsp:sp modelId="{0C996869-4A51-442A-B6FA-052AB9DC0DC9}">
      <dsp:nvSpPr>
        <dsp:cNvPr id="0" name=""/>
        <dsp:cNvSpPr/>
      </dsp:nvSpPr>
      <dsp:spPr>
        <a:xfrm>
          <a:off x="3114" y="1825167"/>
          <a:ext cx="666313" cy="666313"/>
        </a:xfrm>
        <a:prstGeom prst="ellipse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607253-5704-4307-897C-A03E3C645A65}">
      <dsp:nvSpPr>
        <dsp:cNvPr id="0" name=""/>
        <dsp:cNvSpPr/>
      </dsp:nvSpPr>
      <dsp:spPr>
        <a:xfrm>
          <a:off x="616256" y="1823501"/>
          <a:ext cx="1105813" cy="666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Gap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boshida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o‘rtasida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oxirida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kelishi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mumkin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endParaRPr lang="ru-RU" sz="1200" b="1" kern="1200" dirty="0">
            <a:latin typeface="Arial" pitchFamily="34" charset="0"/>
            <a:cs typeface="Arial" pitchFamily="34" charset="0"/>
          </a:endParaRPr>
        </a:p>
      </dsp:txBody>
      <dsp:txXfrm>
        <a:off x="616256" y="1823501"/>
        <a:ext cx="1105813" cy="666313"/>
      </dsp:txXfrm>
    </dsp:sp>
    <dsp:sp modelId="{610FF2D6-41E6-4A1C-954D-0E00EDB3AE4A}">
      <dsp:nvSpPr>
        <dsp:cNvPr id="0" name=""/>
        <dsp:cNvSpPr/>
      </dsp:nvSpPr>
      <dsp:spPr>
        <a:xfrm>
          <a:off x="1888648" y="1825167"/>
          <a:ext cx="666313" cy="666313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EF3415-4A97-4359-B3AB-0BF5B27BD6D9}">
      <dsp:nvSpPr>
        <dsp:cNvPr id="0" name=""/>
        <dsp:cNvSpPr/>
      </dsp:nvSpPr>
      <dsp:spPr>
        <a:xfrm>
          <a:off x="2554961" y="1823501"/>
          <a:ext cx="999470" cy="666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Vergul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qavs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, tire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bilan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ajratiladi</a:t>
          </a:r>
          <a:endParaRPr lang="ru-RU" sz="1200" b="1" kern="1200" dirty="0" smtClean="0">
            <a:latin typeface="Arial" pitchFamily="34" charset="0"/>
            <a:cs typeface="Arial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>
            <a:latin typeface="Arial" pitchFamily="34" charset="0"/>
            <a:cs typeface="Arial" pitchFamily="34" charset="0"/>
          </a:endParaRPr>
        </a:p>
      </dsp:txBody>
      <dsp:txXfrm>
        <a:off x="2554961" y="1823501"/>
        <a:ext cx="999470" cy="666313"/>
      </dsp:txXfrm>
    </dsp:sp>
    <dsp:sp modelId="{3232E8C0-F6F5-4CC7-8768-9097A80023D0}">
      <dsp:nvSpPr>
        <dsp:cNvPr id="0" name=""/>
        <dsp:cNvSpPr/>
      </dsp:nvSpPr>
      <dsp:spPr>
        <a:xfrm>
          <a:off x="3199446" y="913803"/>
          <a:ext cx="666313" cy="666313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56662E-68FC-492C-A57E-DECE02B2478A}">
      <dsp:nvSpPr>
        <dsp:cNvPr id="0" name=""/>
        <dsp:cNvSpPr/>
      </dsp:nvSpPr>
      <dsp:spPr>
        <a:xfrm>
          <a:off x="3996248" y="947299"/>
          <a:ext cx="1520903" cy="666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So‘z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va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birikma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holatida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bo‘ladi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endParaRPr lang="ru-RU" sz="1200" b="1" kern="1200" dirty="0" smtClean="0">
            <a:latin typeface="Arial" pitchFamily="34" charset="0"/>
            <a:cs typeface="Arial" pitchFamily="34" charset="0"/>
          </a:endParaRPr>
        </a:p>
        <a:p>
          <a:pPr lvl="0" algn="ctr" defTabSz="533400">
            <a:spcBef>
              <a:spcPct val="0"/>
            </a:spcBef>
            <a:spcAft>
              <a:spcPct val="35000"/>
            </a:spcAft>
          </a:pPr>
          <a:endParaRPr lang="ru-RU" sz="1200" b="1" kern="1200" dirty="0">
            <a:latin typeface="Arial" pitchFamily="34" charset="0"/>
            <a:cs typeface="Arial" pitchFamily="34" charset="0"/>
          </a:endParaRPr>
        </a:p>
      </dsp:txBody>
      <dsp:txXfrm>
        <a:off x="3996248" y="947299"/>
        <a:ext cx="1520903" cy="666313"/>
      </dsp:txXfrm>
    </dsp:sp>
    <dsp:sp modelId="{1ABD6BE9-5682-48BA-B2F6-B4E36285057D}">
      <dsp:nvSpPr>
        <dsp:cNvPr id="0" name=""/>
        <dsp:cNvSpPr/>
      </dsp:nvSpPr>
      <dsp:spPr>
        <a:xfrm>
          <a:off x="3721010" y="1825167"/>
          <a:ext cx="666313" cy="666313"/>
        </a:xfrm>
        <a:prstGeom prst="ellipse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FDD71D-CF0F-4F36-94F7-3CDFBC0FF4B4}">
      <dsp:nvSpPr>
        <dsp:cNvPr id="0" name=""/>
        <dsp:cNvSpPr/>
      </dsp:nvSpPr>
      <dsp:spPr>
        <a:xfrm>
          <a:off x="4387323" y="1823501"/>
          <a:ext cx="999470" cy="666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Kirish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so‘zlar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uslubiy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latin typeface="Arial" pitchFamily="34" charset="0"/>
              <a:cs typeface="Arial" pitchFamily="34" charset="0"/>
            </a:rPr>
            <a:t>xoslanadi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 </a:t>
          </a:r>
          <a:endParaRPr lang="ru-RU" sz="1200" b="1" kern="1200" dirty="0">
            <a:latin typeface="Arial" pitchFamily="34" charset="0"/>
            <a:cs typeface="Arial" pitchFamily="34" charset="0"/>
          </a:endParaRPr>
        </a:p>
      </dsp:txBody>
      <dsp:txXfrm>
        <a:off x="4387323" y="1823501"/>
        <a:ext cx="999470" cy="6663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362884" cy="56874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sz="3600" spc="10" dirty="0">
                <a:latin typeface="Arial" pitchFamily="34" charset="0"/>
                <a:cs typeface="Arial" pitchFamily="34" charset="0"/>
              </a:rPr>
              <a:t>Ona</a:t>
            </a:r>
            <a:r>
              <a:rPr sz="3600" spc="-80" dirty="0">
                <a:latin typeface="Arial" pitchFamily="34" charset="0"/>
                <a:cs typeface="Arial" pitchFamily="34" charset="0"/>
              </a:rPr>
              <a:t> </a:t>
            </a:r>
            <a:r>
              <a:rPr sz="3600" spc="5" dirty="0">
                <a:latin typeface="Arial" pitchFamily="34" charset="0"/>
                <a:cs typeface="Arial" pitchFamily="34" charset="0"/>
              </a:rPr>
              <a:t>tili</a:t>
            </a:r>
            <a:endParaRPr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180372"/>
            <a:ext cx="4648200" cy="130933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sz="3200" b="1" dirty="0" err="1">
                <a:latin typeface="Arial" pitchFamily="34" charset="0"/>
                <a:cs typeface="Arial" pitchFamily="34" charset="0"/>
              </a:rPr>
              <a:t>Mavzu</a:t>
            </a:r>
            <a:r>
              <a:rPr sz="3200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  <a:p>
            <a:pPr marL="12700" algn="ctr">
              <a:lnSpc>
                <a:spcPts val="2730"/>
              </a:lnSpc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UNDALMALI, KIRISH SO‘ZLI GAPLAR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BO‘YICHA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O‘TILGANLARNI TAKRORLASH</a:t>
            </a:r>
            <a:endParaRPr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924206" y="249024"/>
            <a:ext cx="173355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269240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sinf</a:t>
            </a:r>
            <a:endParaRPr sz="13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351125" y="318378"/>
            <a:ext cx="437515" cy="419100"/>
            <a:chOff x="351125" y="318378"/>
            <a:chExt cx="437515" cy="419100"/>
          </a:xfrm>
        </p:grpSpPr>
        <p:sp>
          <p:nvSpPr>
            <p:cNvPr id="33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15444"/>
          </a:xfrm>
        </p:spPr>
        <p:txBody>
          <a:bodyPr/>
          <a:lstStyle/>
          <a:p>
            <a:pPr algn="ctr"/>
            <a:r>
              <a:rPr lang="en-US" sz="1400" dirty="0" smtClean="0"/>
              <a:t>14-MASHQ</a:t>
            </a:r>
            <a:r>
              <a:rPr lang="en-US" sz="1400" dirty="0" smtClean="0"/>
              <a:t>: UNDALMA </a:t>
            </a:r>
            <a:r>
              <a:rPr lang="en-US" sz="1400" dirty="0" smtClean="0"/>
              <a:t>VA KIRISH SO‘ZLARNI </a:t>
            </a:r>
            <a:r>
              <a:rPr lang="en-US" sz="1400" dirty="0" smtClean="0"/>
              <a:t>TOPING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215901" y="708026"/>
            <a:ext cx="3657600" cy="2923877"/>
          </a:xfrm>
        </p:spPr>
        <p:txBody>
          <a:bodyPr/>
          <a:lstStyle/>
          <a:p>
            <a:pPr algn="ctr"/>
            <a:r>
              <a:rPr lang="en-US" sz="1600" b="1" dirty="0" err="1" smtClean="0">
                <a:solidFill>
                  <a:srgbClr val="0070C0"/>
                </a:solidFill>
              </a:rPr>
              <a:t>Yurtim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dalalaring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bebaho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tuprog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sz="1600" b="1" dirty="0" err="1" smtClean="0"/>
              <a:t>ing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tabarruk</a:t>
            </a:r>
            <a:r>
              <a:rPr lang="en-US" sz="1600" b="1" dirty="0" smtClean="0"/>
              <a:t>. (</a:t>
            </a:r>
            <a:r>
              <a:rPr lang="en-US" sz="1600" b="1" dirty="0" err="1" smtClean="0"/>
              <a:t>Tog‘ay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Murod</a:t>
            </a:r>
            <a:r>
              <a:rPr lang="en-US" sz="1600" b="1" dirty="0" smtClean="0"/>
              <a:t>)</a:t>
            </a:r>
          </a:p>
          <a:p>
            <a:pPr algn="ctr"/>
            <a:endParaRPr lang="en-US" sz="1600" b="1" dirty="0" smtClean="0"/>
          </a:p>
          <a:p>
            <a:pPr algn="ctr"/>
            <a:r>
              <a:rPr lang="en-US" sz="1600" b="1" dirty="0" smtClean="0"/>
              <a:t> </a:t>
            </a:r>
            <a:r>
              <a:rPr lang="en-US" sz="1600" b="1" dirty="0"/>
              <a:t>Bu </a:t>
            </a:r>
            <a:r>
              <a:rPr lang="en-US" sz="1600" b="1" dirty="0" err="1" smtClean="0"/>
              <a:t>vidolashuv</a:t>
            </a:r>
            <a:r>
              <a:rPr lang="en-US" sz="1600" b="1" dirty="0" smtClean="0"/>
              <a:t>, </a:t>
            </a:r>
            <a:r>
              <a:rPr lang="en-US" sz="1600" b="1" dirty="0" err="1" smtClean="0">
                <a:solidFill>
                  <a:srgbClr val="0070C0"/>
                </a:solidFill>
              </a:rPr>
              <a:t>ayniqsa</a:t>
            </a:r>
            <a:r>
              <a:rPr lang="en-US" sz="1600" b="1" dirty="0"/>
              <a:t>, </a:t>
            </a:r>
            <a:r>
              <a:rPr lang="en-US" sz="1600" b="1" dirty="0" err="1"/>
              <a:t>Ulug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sz="1600" b="1" dirty="0" err="1"/>
              <a:t>bekka</a:t>
            </a:r>
            <a:r>
              <a:rPr lang="en-US" sz="1600" b="1" dirty="0"/>
              <a:t> </a:t>
            </a:r>
            <a:r>
              <a:rPr lang="en-US" sz="1600" b="1" dirty="0" err="1"/>
              <a:t>qattiq</a:t>
            </a:r>
            <a:r>
              <a:rPr lang="en-US" sz="1600" b="1" dirty="0"/>
              <a:t> </a:t>
            </a:r>
            <a:r>
              <a:rPr lang="en-US" sz="1600" b="1" dirty="0" err="1"/>
              <a:t>ta’sir</a:t>
            </a:r>
            <a:r>
              <a:rPr lang="en-US" sz="1600" b="1" dirty="0"/>
              <a:t> </a:t>
            </a:r>
            <a:r>
              <a:rPr lang="en-US" sz="1600" b="1" dirty="0" err="1"/>
              <a:t>qildi</a:t>
            </a:r>
            <a:r>
              <a:rPr lang="en-US" sz="1600" b="1" dirty="0" smtClean="0"/>
              <a:t>. (</a:t>
            </a:r>
            <a:r>
              <a:rPr lang="en-US" sz="1600" b="1" dirty="0" err="1"/>
              <a:t>B.Axmedov</a:t>
            </a:r>
            <a:r>
              <a:rPr lang="en-US" sz="1600" b="1" dirty="0"/>
              <a:t>)  </a:t>
            </a:r>
            <a:endParaRPr lang="en-US" sz="1600" b="1" dirty="0" smtClean="0"/>
          </a:p>
          <a:p>
            <a:pPr algn="ctr"/>
            <a:endParaRPr lang="en-US" sz="1600" b="1" dirty="0" smtClean="0"/>
          </a:p>
          <a:p>
            <a:pPr algn="ctr"/>
            <a:r>
              <a:rPr lang="en-US" sz="1600" b="1" dirty="0" err="1" smtClean="0">
                <a:solidFill>
                  <a:srgbClr val="0070C0"/>
                </a:solidFill>
              </a:rPr>
              <a:t>Afsuski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hayotimizda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o‘zgarishlarga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to‘g‘anoq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/>
              <a:t>bo‘layotgan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kimsalar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hamon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uchramoqda</a:t>
            </a:r>
            <a:r>
              <a:rPr lang="en-US" sz="1600" b="1" dirty="0" smtClean="0"/>
              <a:t>. (</a:t>
            </a:r>
            <a:r>
              <a:rPr lang="en-US" sz="1600" b="1" dirty="0" err="1" smtClean="0"/>
              <a:t>E.Vohidov</a:t>
            </a:r>
            <a:r>
              <a:rPr lang="en-US" sz="1600" b="1" dirty="0" smtClean="0"/>
              <a:t>)</a:t>
            </a:r>
            <a:endParaRPr lang="en-US" sz="1600" b="1" dirty="0"/>
          </a:p>
          <a:p>
            <a:endParaRPr lang="ru-RU" sz="1600" dirty="0"/>
          </a:p>
          <a:p>
            <a:pPr algn="ctr"/>
            <a:endParaRPr lang="en-US" sz="1600" b="1" dirty="0" smtClean="0"/>
          </a:p>
          <a:p>
            <a:pPr algn="ctr"/>
            <a:endParaRPr lang="en-US" sz="1400" b="1" dirty="0" smtClean="0"/>
          </a:p>
        </p:txBody>
      </p:sp>
      <p:pic>
        <p:nvPicPr>
          <p:cNvPr id="5" name="Picture 2" descr="F:\__\photo\photo_2020-09-01_19-13-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1093" y="936625"/>
            <a:ext cx="14478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479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en-US" sz="1200" dirty="0" smtClean="0"/>
              <a:t>15-MASHQ: </a:t>
            </a:r>
            <a:r>
              <a:rPr lang="en-US" sz="1200" dirty="0" err="1" smtClean="0"/>
              <a:t>gaplarni</a:t>
            </a:r>
            <a:r>
              <a:rPr lang="en-US" sz="1200" dirty="0" smtClean="0"/>
              <a:t> </a:t>
            </a:r>
            <a:r>
              <a:rPr lang="en-US" sz="1200" dirty="0" err="1" smtClean="0"/>
              <a:t>o‘qing</a:t>
            </a:r>
            <a:r>
              <a:rPr lang="en-US" sz="1200" dirty="0" smtClean="0"/>
              <a:t>, </a:t>
            </a:r>
            <a:r>
              <a:rPr lang="en-US" sz="1200" dirty="0" err="1" smtClean="0"/>
              <a:t>undalmalarda</a:t>
            </a:r>
            <a:r>
              <a:rPr lang="en-US" sz="1200" dirty="0" smtClean="0"/>
              <a:t> </a:t>
            </a:r>
            <a:r>
              <a:rPr lang="en-US" sz="1200" dirty="0" err="1" smtClean="0"/>
              <a:t>tinish</a:t>
            </a:r>
            <a:r>
              <a:rPr lang="en-US" sz="1200" dirty="0" smtClean="0"/>
              <a:t> </a:t>
            </a:r>
            <a:r>
              <a:rPr lang="en-US" sz="1200" dirty="0" err="1" smtClean="0"/>
              <a:t>belgilarining</a:t>
            </a:r>
            <a:r>
              <a:rPr lang="en-US" sz="1200" dirty="0" smtClean="0"/>
              <a:t> </a:t>
            </a:r>
            <a:r>
              <a:rPr lang="en-US" sz="1200" dirty="0" err="1" smtClean="0"/>
              <a:t>ishlatilishiga</a:t>
            </a:r>
            <a:r>
              <a:rPr lang="en-US" sz="1200" dirty="0" smtClean="0"/>
              <a:t> </a:t>
            </a:r>
            <a:r>
              <a:rPr lang="en-US" sz="1200" dirty="0" err="1" smtClean="0"/>
              <a:t>diqqat</a:t>
            </a:r>
            <a:r>
              <a:rPr lang="en-US" sz="1200" dirty="0" smtClean="0"/>
              <a:t> </a:t>
            </a:r>
            <a:r>
              <a:rPr lang="en-US" sz="1200" dirty="0" err="1" smtClean="0"/>
              <a:t>qiling</a:t>
            </a: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215900" y="631825"/>
            <a:ext cx="5334000" cy="2462213"/>
          </a:xfrm>
        </p:spPr>
        <p:txBody>
          <a:bodyPr/>
          <a:lstStyle/>
          <a:p>
            <a:r>
              <a:rPr lang="en-US" sz="1600" b="1" dirty="0" err="1" smtClean="0">
                <a:solidFill>
                  <a:srgbClr val="0070C0"/>
                </a:solidFill>
              </a:rPr>
              <a:t>Ey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bo‘tam</a:t>
            </a:r>
            <a:r>
              <a:rPr lang="en-US" sz="1600" b="1" dirty="0" smtClean="0">
                <a:solidFill>
                  <a:srgbClr val="0070C0"/>
                </a:solidFill>
              </a:rPr>
              <a:t>, </a:t>
            </a:r>
            <a:r>
              <a:rPr lang="en-US" sz="1600" b="1" dirty="0" err="1" smtClean="0"/>
              <a:t>tilingni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yomon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so‘zlardan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saqla</a:t>
            </a:r>
            <a:r>
              <a:rPr lang="en-US" sz="1600" b="1" dirty="0" smtClean="0"/>
              <a:t>! (</a:t>
            </a:r>
            <a:r>
              <a:rPr lang="en-US" sz="1600" b="1" dirty="0" err="1" smtClean="0"/>
              <a:t>Zamaxshariy</a:t>
            </a:r>
            <a:r>
              <a:rPr lang="en-US" sz="1600" b="1" dirty="0" smtClean="0"/>
              <a:t>)</a:t>
            </a:r>
          </a:p>
          <a:p>
            <a:endParaRPr lang="en-US" sz="1600" b="1" dirty="0" smtClean="0"/>
          </a:p>
          <a:p>
            <a:r>
              <a:rPr lang="en-US" sz="1600" b="1" dirty="0" err="1" smtClean="0">
                <a:solidFill>
                  <a:srgbClr val="0070C0"/>
                </a:solidFill>
              </a:rPr>
              <a:t>Birodar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bu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dunyo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hech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kimga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qolmas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qolur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yaxshi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noming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jahonda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shu</a:t>
            </a:r>
            <a:r>
              <a:rPr lang="en-US" sz="1600" b="1" dirty="0" smtClean="0"/>
              <a:t> bas</a:t>
            </a:r>
            <a:r>
              <a:rPr lang="en-US" sz="1600" b="1" dirty="0" smtClean="0"/>
              <a:t>. (</a:t>
            </a:r>
            <a:r>
              <a:rPr lang="en-US" sz="1600" b="1" dirty="0" err="1" smtClean="0"/>
              <a:t>Abulqosim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Firdavsiy</a:t>
            </a:r>
            <a:r>
              <a:rPr lang="en-US" sz="1600" b="1" dirty="0" smtClean="0"/>
              <a:t>)</a:t>
            </a:r>
          </a:p>
          <a:p>
            <a:endParaRPr lang="en-US" sz="1600" b="1" dirty="0" smtClean="0"/>
          </a:p>
          <a:p>
            <a:r>
              <a:rPr lang="en-US" sz="1600" b="1" dirty="0" smtClean="0"/>
              <a:t>Bu </a:t>
            </a:r>
            <a:r>
              <a:rPr lang="en-US" sz="1600" b="1" dirty="0" err="1" smtClean="0"/>
              <a:t>qasidam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senga</a:t>
            </a:r>
            <a:r>
              <a:rPr lang="en-US" sz="1600" b="1" dirty="0" smtClean="0"/>
              <a:t>, </a:t>
            </a:r>
            <a:r>
              <a:rPr lang="en-US" sz="1600" b="1" dirty="0" err="1" smtClean="0">
                <a:solidFill>
                  <a:srgbClr val="0070C0"/>
                </a:solidFill>
              </a:rPr>
              <a:t>xalqim</a:t>
            </a:r>
            <a:r>
              <a:rPr lang="en-US" sz="1600" b="1" dirty="0" smtClean="0">
                <a:solidFill>
                  <a:srgbClr val="0070C0"/>
                </a:solidFill>
              </a:rPr>
              <a:t>,</a:t>
            </a:r>
          </a:p>
          <a:p>
            <a:r>
              <a:rPr lang="en-US" sz="1600" b="1" dirty="0" err="1" smtClean="0"/>
              <a:t>Oq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sut</a:t>
            </a:r>
            <a:r>
              <a:rPr lang="en-US" sz="1600" b="1" dirty="0" smtClean="0"/>
              <a:t>-u </a:t>
            </a:r>
            <a:r>
              <a:rPr lang="en-US" sz="1600" b="1" dirty="0" err="1" smtClean="0"/>
              <a:t>tuz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hurmati</a:t>
            </a:r>
            <a:r>
              <a:rPr lang="en-US" sz="1600" b="1" dirty="0" smtClean="0"/>
              <a:t>,</a:t>
            </a:r>
          </a:p>
          <a:p>
            <a:r>
              <a:rPr lang="en-US" sz="1600" b="1" dirty="0" err="1" smtClean="0"/>
              <a:t>Erkin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o‘g‘lingman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qabul</a:t>
            </a:r>
            <a:r>
              <a:rPr lang="en-US" sz="1600" b="1" dirty="0" smtClean="0"/>
              <a:t> et,</a:t>
            </a:r>
          </a:p>
          <a:p>
            <a:r>
              <a:rPr lang="en-US" sz="1600" b="1" dirty="0" err="1" smtClean="0">
                <a:solidFill>
                  <a:srgbClr val="0070C0"/>
                </a:solidFill>
              </a:rPr>
              <a:t>O‘zbegim</a:t>
            </a:r>
            <a:r>
              <a:rPr lang="en-US" sz="1600" b="1" dirty="0" smtClean="0">
                <a:solidFill>
                  <a:srgbClr val="0070C0"/>
                </a:solidFill>
              </a:rPr>
              <a:t>, </a:t>
            </a:r>
            <a:r>
              <a:rPr lang="en-US" sz="1600" b="1" dirty="0" err="1" smtClean="0">
                <a:solidFill>
                  <a:srgbClr val="0070C0"/>
                </a:solidFill>
              </a:rPr>
              <a:t>jon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o‘zbegim</a:t>
            </a:r>
            <a:r>
              <a:rPr lang="en-US" sz="1600" b="1" dirty="0" smtClean="0">
                <a:solidFill>
                  <a:srgbClr val="0070C0"/>
                </a:solidFill>
              </a:rPr>
              <a:t>. </a:t>
            </a:r>
            <a:r>
              <a:rPr lang="en-US" sz="1600" b="1" dirty="0" smtClean="0"/>
              <a:t>(</a:t>
            </a:r>
            <a:r>
              <a:rPr lang="en-US" sz="1600" b="1" dirty="0" err="1" smtClean="0"/>
              <a:t>E.Vohidov</a:t>
            </a:r>
            <a:r>
              <a:rPr lang="en-US" sz="1600" b="1" dirty="0" smtClean="0"/>
              <a:t>) 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47636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sz="2800" dirty="0" smtClean="0"/>
              <a:t>17-MASHQ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578100" y="746315"/>
            <a:ext cx="2899410" cy="2400657"/>
          </a:xfrm>
        </p:spPr>
        <p:txBody>
          <a:bodyPr/>
          <a:lstStyle/>
          <a:p>
            <a:pPr algn="ctr"/>
            <a:endParaRPr lang="en-US" sz="1800" b="1" dirty="0" smtClean="0"/>
          </a:p>
          <a:p>
            <a:pPr algn="ctr"/>
            <a:r>
              <a:rPr lang="en-US" sz="2000" b="1" dirty="0" err="1" smtClean="0"/>
              <a:t>Parchani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sz="2000" b="1" dirty="0" err="1" smtClean="0"/>
              <a:t>qing</a:t>
            </a:r>
            <a:r>
              <a:rPr lang="en-US" sz="2000" b="1" dirty="0"/>
              <a:t>, </a:t>
            </a:r>
            <a:r>
              <a:rPr lang="en-US" sz="2000" b="1" dirty="0" err="1"/>
              <a:t>siz</a:t>
            </a:r>
            <a:r>
              <a:rPr lang="en-US" sz="2000" b="1" dirty="0"/>
              <a:t> ham </a:t>
            </a:r>
            <a:r>
              <a:rPr lang="en-US" sz="2000" b="1" dirty="0" err="1"/>
              <a:t>Alisher</a:t>
            </a:r>
            <a:r>
              <a:rPr lang="en-US" sz="2000" b="1" dirty="0"/>
              <a:t> </a:t>
            </a:r>
            <a:r>
              <a:rPr lang="en-US" sz="2000" b="1" dirty="0" err="1"/>
              <a:t>Navoiy</a:t>
            </a:r>
            <a:r>
              <a:rPr lang="en-US" sz="2000" b="1" dirty="0"/>
              <a:t> </a:t>
            </a:r>
            <a:r>
              <a:rPr lang="en-US" sz="2000" b="1" dirty="0" err="1"/>
              <a:t>avlodi</a:t>
            </a:r>
            <a:r>
              <a:rPr lang="en-US" sz="2000" b="1" dirty="0"/>
              <a:t> </a:t>
            </a:r>
            <a:r>
              <a:rPr lang="en-US" sz="2000" b="1" dirty="0" err="1"/>
              <a:t>ekanligingizdan</a:t>
            </a:r>
            <a:r>
              <a:rPr lang="en-US" sz="2000" b="1" dirty="0"/>
              <a:t> </a:t>
            </a:r>
            <a:r>
              <a:rPr lang="en-US" sz="2000" b="1" dirty="0" err="1"/>
              <a:t>faxrlanasizmi</a:t>
            </a:r>
            <a:r>
              <a:rPr lang="en-US" sz="2000" b="1" dirty="0"/>
              <a:t>? </a:t>
            </a:r>
          </a:p>
          <a:p>
            <a:pPr algn="ctr"/>
            <a:r>
              <a:rPr lang="en-US" sz="2000" b="1" dirty="0" err="1"/>
              <a:t>Uning</a:t>
            </a:r>
            <a:r>
              <a:rPr lang="en-US" sz="2000" b="1" dirty="0"/>
              <a:t> </a:t>
            </a:r>
            <a:r>
              <a:rPr lang="en-US" sz="2000" b="1" dirty="0" err="1"/>
              <a:t>ijodini</a:t>
            </a:r>
            <a:r>
              <a:rPr lang="en-US" sz="2000" b="1" dirty="0"/>
              <a:t> </a:t>
            </a:r>
            <a:r>
              <a:rPr lang="en-US" sz="2000" b="1" dirty="0" err="1"/>
              <a:t>qanchalik</a:t>
            </a:r>
            <a:r>
              <a:rPr lang="en-US" sz="2000" b="1" dirty="0"/>
              <a:t> </a:t>
            </a:r>
            <a:r>
              <a:rPr lang="en-US" sz="2000" b="1" dirty="0" err="1" smtClean="0"/>
              <a:t>o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sz="2000" b="1" dirty="0" err="1" smtClean="0"/>
              <a:t>rgandingiz</a:t>
            </a:r>
            <a:r>
              <a:rPr lang="en-US" sz="2000" b="1" dirty="0"/>
              <a:t>?</a:t>
            </a:r>
          </a:p>
          <a:p>
            <a:endParaRPr lang="ru-RU" sz="1800" dirty="0"/>
          </a:p>
        </p:txBody>
      </p:sp>
      <p:pic>
        <p:nvPicPr>
          <p:cNvPr id="5" name="Рисунок 6" descr="http://www.ziyouz.com/images/Alisher_Navoiy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746125"/>
            <a:ext cx="1905000" cy="21717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1970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900" y="102424"/>
            <a:ext cx="5410200" cy="315471"/>
          </a:xfrm>
        </p:spPr>
        <p:txBody>
          <a:bodyPr/>
          <a:lstStyle/>
          <a:p>
            <a:r>
              <a:rPr lang="en-US" dirty="0" smtClean="0"/>
              <a:t>  ERKIN VOHIDOV VA MIRTEMIR SUHBATI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708025"/>
            <a:ext cx="2384245" cy="214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Grp="1" noChangeAspect="1" noChangeArrowheads="1"/>
          </p:cNvPicPr>
          <p:nvPr>
            <p:ph sz="half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0" y="708025"/>
            <a:ext cx="2362201" cy="2179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5448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84803"/>
          </a:xfrm>
        </p:spPr>
        <p:txBody>
          <a:bodyPr/>
          <a:lstStyle/>
          <a:p>
            <a:pPr algn="ctr"/>
            <a:r>
              <a:rPr lang="en-US" sz="2400" dirty="0" err="1"/>
              <a:t>Matndagi</a:t>
            </a:r>
            <a:r>
              <a:rPr lang="en-US" sz="2400" dirty="0"/>
              <a:t> </a:t>
            </a:r>
            <a:r>
              <a:rPr lang="en-US" sz="2400" dirty="0" err="1"/>
              <a:t>undalmalarni</a:t>
            </a:r>
            <a:r>
              <a:rPr lang="en-US" sz="2400" dirty="0"/>
              <a:t> </a:t>
            </a:r>
            <a:r>
              <a:rPr lang="en-US" sz="2400" dirty="0" err="1"/>
              <a:t>aniqlang</a:t>
            </a:r>
            <a:r>
              <a:rPr lang="en-US" sz="2400" dirty="0"/>
              <a:t>.</a:t>
            </a:r>
            <a:r>
              <a:rPr lang="ru-RU" sz="2400" dirty="0"/>
              <a:t/>
            </a:r>
            <a:br>
              <a:rPr lang="ru-RU" sz="2400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92100" y="708025"/>
            <a:ext cx="5257800" cy="2215991"/>
          </a:xfrm>
        </p:spPr>
        <p:txBody>
          <a:bodyPr/>
          <a:lstStyle/>
          <a:p>
            <a:pPr algn="just"/>
            <a:r>
              <a:rPr lang="en-US" dirty="0" smtClean="0"/>
              <a:t>-  </a:t>
            </a:r>
            <a:r>
              <a:rPr lang="en-US" sz="1600" b="1" dirty="0" err="1" smtClean="0">
                <a:solidFill>
                  <a:srgbClr val="0070C0"/>
                </a:solidFill>
              </a:rPr>
              <a:t>Ustoz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nega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Pushkinning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rasmini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ko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sz="1600" b="1" dirty="0" err="1" smtClean="0"/>
              <a:t>rinadigan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joyga</a:t>
            </a:r>
            <a:r>
              <a:rPr lang="en-US" sz="1600" b="1" dirty="0" smtClean="0"/>
              <a:t>  </a:t>
            </a:r>
            <a:r>
              <a:rPr lang="en-US" sz="1600" b="1" dirty="0" err="1" smtClean="0"/>
              <a:t>ish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stolingizga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qo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sz="1600" b="1" dirty="0" err="1" smtClean="0"/>
              <a:t>ygansiz</a:t>
            </a:r>
            <a:r>
              <a:rPr lang="en-US" sz="1600" b="1" dirty="0" smtClean="0"/>
              <a:t>-u, </a:t>
            </a:r>
            <a:r>
              <a:rPr lang="en-US" sz="1600" b="1" dirty="0" err="1" smtClean="0"/>
              <a:t>bobomiz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Alisher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Navoiyning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rasmlari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ichkarida</a:t>
            </a:r>
            <a:r>
              <a:rPr lang="en-US" sz="1600" b="1" dirty="0" smtClean="0"/>
              <a:t>?</a:t>
            </a:r>
          </a:p>
          <a:p>
            <a:pPr algn="just"/>
            <a:endParaRPr lang="en-US" sz="1600" b="1" dirty="0"/>
          </a:p>
          <a:p>
            <a:pPr algn="just"/>
            <a:r>
              <a:rPr lang="en-US" sz="1600" b="1" dirty="0" smtClean="0"/>
              <a:t>- </a:t>
            </a:r>
            <a:r>
              <a:rPr lang="en-US" sz="1600" b="1" dirty="0" err="1" smtClean="0">
                <a:solidFill>
                  <a:srgbClr val="0070C0"/>
                </a:solidFill>
              </a:rPr>
              <a:t>Erkinjon</a:t>
            </a:r>
            <a:r>
              <a:rPr lang="en-US" sz="1600" b="1" dirty="0" smtClean="0">
                <a:solidFill>
                  <a:srgbClr val="0070C0"/>
                </a:solidFill>
              </a:rPr>
              <a:t>, </a:t>
            </a:r>
            <a:r>
              <a:rPr lang="en-US" sz="1600" b="1" dirty="0" smtClean="0"/>
              <a:t>men </a:t>
            </a:r>
            <a:r>
              <a:rPr lang="en-US" sz="1600" b="1" dirty="0" err="1" smtClean="0"/>
              <a:t>hazrat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Alisher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Navoiyning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avlodi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ul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zot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qoldirgan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ma’naviy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merosning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merosxo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sz="1600" b="1" dirty="0" err="1" smtClean="0"/>
              <a:t>ri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ekanim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bilan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faxrlanaman</a:t>
            </a:r>
            <a:r>
              <a:rPr lang="en-US" sz="1600" b="1" dirty="0" smtClean="0"/>
              <a:t>-u, </a:t>
            </a:r>
            <a:r>
              <a:rPr lang="en-US" sz="1600" b="1" dirty="0" err="1" smtClean="0"/>
              <a:t>biroq</a:t>
            </a:r>
            <a:r>
              <a:rPr lang="en-US" sz="1600" b="1" dirty="0" smtClean="0"/>
              <a:t>, </a:t>
            </a:r>
            <a:r>
              <a:rPr lang="en-US" sz="1600" b="1" dirty="0" err="1" smtClean="0">
                <a:solidFill>
                  <a:srgbClr val="0070C0"/>
                </a:solidFill>
              </a:rPr>
              <a:t>afsuski</a:t>
            </a:r>
            <a:r>
              <a:rPr lang="en-US" sz="1600" b="1" dirty="0" smtClean="0">
                <a:solidFill>
                  <a:srgbClr val="0070C0"/>
                </a:solidFill>
              </a:rPr>
              <a:t>, </a:t>
            </a:r>
            <a:r>
              <a:rPr lang="en-US" sz="1600" b="1" dirty="0" err="1" smtClean="0"/>
              <a:t>Pushkinni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o‘qib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tushunganchalik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hazrat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Navoiyni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tushuna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olmayapman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ma’nolar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olamiga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kirolmayapman</a:t>
            </a:r>
            <a:r>
              <a:rPr lang="en-US" sz="1600" b="1" dirty="0" smtClean="0"/>
              <a:t>.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005014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752" y="102424"/>
            <a:ext cx="5164295" cy="47833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sz="3000" spc="15" dirty="0">
                <a:latin typeface="Arial" pitchFamily="34" charset="0"/>
                <a:cs typeface="Arial" pitchFamily="34" charset="0"/>
              </a:rPr>
              <a:t>Savollar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292100" y="631826"/>
            <a:ext cx="5334000" cy="1846659"/>
          </a:xfrm>
        </p:spPr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Undalma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deb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nimaga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aytiladi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Undalmada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tinish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belgilarining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ishlatilishi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nutqingizda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kirish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zlar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birikmalardan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foydalanasizmi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10" descr="watermark_300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197100" y="2155825"/>
            <a:ext cx="1295400" cy="914400"/>
          </a:xfrm>
          <a:prstGeom prst="ellipse">
            <a:avLst/>
          </a:prstGeom>
          <a:ln>
            <a:solidFill>
              <a:srgbClr val="FFFF00"/>
            </a:solidFill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752" y="102424"/>
            <a:ext cx="5164295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000" spc="10" dirty="0" err="1" smtClean="0"/>
              <a:t>Mustaqil</a:t>
            </a:r>
            <a:r>
              <a:rPr lang="en-US" sz="2000" spc="10" dirty="0" smtClean="0"/>
              <a:t> </a:t>
            </a:r>
            <a:r>
              <a:rPr lang="en-US" sz="2000" spc="10" dirty="0" err="1" smtClean="0"/>
              <a:t>bajarish</a:t>
            </a:r>
            <a:r>
              <a:rPr lang="en-US" sz="2000" spc="10" dirty="0" smtClean="0"/>
              <a:t> </a:t>
            </a:r>
            <a:r>
              <a:rPr lang="en-US" sz="2000" spc="10" dirty="0" err="1" smtClean="0"/>
              <a:t>uchun</a:t>
            </a:r>
            <a:r>
              <a:rPr lang="en-US" sz="2000" spc="10" dirty="0" smtClean="0"/>
              <a:t> </a:t>
            </a:r>
            <a:r>
              <a:rPr lang="en-US" sz="2000" spc="10" dirty="0" err="1" smtClean="0"/>
              <a:t>topshiriqlar</a:t>
            </a:r>
            <a:r>
              <a:rPr lang="en-US" sz="2000" spc="10" dirty="0"/>
              <a:t>:</a:t>
            </a:r>
            <a:endParaRPr sz="2000" spc="15" dirty="0"/>
          </a:p>
        </p:txBody>
      </p:sp>
      <p:sp>
        <p:nvSpPr>
          <p:cNvPr id="10" name="Текст 9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3385542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16-mashq</a:t>
            </a:r>
          </a:p>
          <a:p>
            <a:pPr algn="ctr"/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gaplardagi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undalmalarning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qo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llanishiga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tinish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belgilarining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ishlatilishiga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e’tibor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bering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Navoiy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dahosi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deganda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nimani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tushunasiz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ctr"/>
            <a:endParaRPr lang="en-US" sz="1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1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1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1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1354217"/>
          </a:xfrm>
        </p:spPr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18-mashq</a:t>
            </a:r>
          </a:p>
          <a:p>
            <a:pPr algn="ctr"/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Gaplarni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chiring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Undalmalar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kirish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zlarning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tagiga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chizing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25761" y="151845"/>
            <a:ext cx="129539" cy="26225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D:\Рабочий стол\CLIPART\PUB60COR\HH00546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93160" y="2227375"/>
            <a:ext cx="1447800" cy="7556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SIROJIDDIN SAYYID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15900" y="555625"/>
            <a:ext cx="2580513" cy="2769989"/>
          </a:xfrm>
        </p:spPr>
        <p:txBody>
          <a:bodyPr/>
          <a:lstStyle/>
          <a:p>
            <a:r>
              <a:rPr lang="en-US" b="1" dirty="0" err="1" smtClean="0"/>
              <a:t>Har</a:t>
            </a:r>
            <a:r>
              <a:rPr lang="en-US" b="1" dirty="0" smtClean="0"/>
              <a:t> </a:t>
            </a:r>
            <a:r>
              <a:rPr lang="en-US" b="1" dirty="0" err="1" smtClean="0"/>
              <a:t>bir</a:t>
            </a:r>
            <a:r>
              <a:rPr lang="en-US" b="1" dirty="0" smtClean="0"/>
              <a:t> </a:t>
            </a:r>
            <a:r>
              <a:rPr lang="en-US" b="1" dirty="0" err="1" smtClean="0"/>
              <a:t>kalla</a:t>
            </a:r>
            <a:r>
              <a:rPr lang="en-US" b="1" dirty="0" smtClean="0"/>
              <a:t>,</a:t>
            </a:r>
          </a:p>
          <a:p>
            <a:r>
              <a:rPr lang="en-US" b="1" dirty="0" err="1" smtClean="0"/>
              <a:t>Har</a:t>
            </a:r>
            <a:r>
              <a:rPr lang="en-US" b="1" dirty="0" smtClean="0"/>
              <a:t> </a:t>
            </a:r>
            <a:r>
              <a:rPr lang="en-US" b="1" dirty="0" err="1" smtClean="0"/>
              <a:t>bir</a:t>
            </a:r>
            <a:r>
              <a:rPr lang="en-US" b="1" dirty="0" smtClean="0"/>
              <a:t> bosh</a:t>
            </a:r>
          </a:p>
          <a:p>
            <a:r>
              <a:rPr lang="en-US" b="1" dirty="0" err="1" smtClean="0"/>
              <a:t>Jaholatdan</a:t>
            </a:r>
            <a:r>
              <a:rPr lang="en-US" b="1" dirty="0" smtClean="0"/>
              <a:t> </a:t>
            </a:r>
            <a:r>
              <a:rPr lang="en-US" b="1" dirty="0" err="1" smtClean="0"/>
              <a:t>qo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b="1" dirty="0" err="1" smtClean="0"/>
              <a:t>rqishi</a:t>
            </a:r>
            <a:r>
              <a:rPr lang="en-US" b="1" dirty="0" smtClean="0"/>
              <a:t> </a:t>
            </a:r>
            <a:r>
              <a:rPr lang="en-US" b="1" dirty="0" err="1" smtClean="0"/>
              <a:t>kerak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Har</a:t>
            </a:r>
            <a:r>
              <a:rPr lang="en-US" b="1" dirty="0" smtClean="0"/>
              <a:t> </a:t>
            </a:r>
            <a:r>
              <a:rPr lang="en-US" b="1" dirty="0" err="1" smtClean="0"/>
              <a:t>bir</a:t>
            </a:r>
            <a:r>
              <a:rPr lang="en-US" b="1" dirty="0" smtClean="0"/>
              <a:t> bola,</a:t>
            </a:r>
          </a:p>
          <a:p>
            <a:r>
              <a:rPr lang="en-US" b="1" dirty="0" err="1" smtClean="0"/>
              <a:t>Har</a:t>
            </a:r>
            <a:r>
              <a:rPr lang="en-US" b="1" dirty="0" smtClean="0"/>
              <a:t> </a:t>
            </a:r>
            <a:r>
              <a:rPr lang="en-US" b="1" dirty="0" err="1" smtClean="0"/>
              <a:t>bir</a:t>
            </a:r>
            <a:r>
              <a:rPr lang="en-US" b="1" dirty="0" smtClean="0"/>
              <a:t> </a:t>
            </a:r>
            <a:r>
              <a:rPr lang="en-US" b="1" dirty="0" err="1" smtClean="0"/>
              <a:t>yosh</a:t>
            </a:r>
            <a:endParaRPr lang="en-US" b="1" dirty="0" smtClean="0"/>
          </a:p>
          <a:p>
            <a:r>
              <a:rPr lang="en-US" b="1" dirty="0" err="1" smtClean="0"/>
              <a:t>Navoiyni</a:t>
            </a:r>
            <a:r>
              <a:rPr lang="en-US" b="1" dirty="0" smtClean="0"/>
              <a:t> </a:t>
            </a:r>
            <a:r>
              <a:rPr lang="en-US" b="1" dirty="0" err="1" smtClean="0"/>
              <a:t>o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b="1" dirty="0" err="1" smtClean="0"/>
              <a:t>qishi</a:t>
            </a:r>
            <a:r>
              <a:rPr lang="en-US" b="1" dirty="0" smtClean="0"/>
              <a:t> </a:t>
            </a:r>
            <a:r>
              <a:rPr lang="en-US" b="1" dirty="0" err="1" smtClean="0"/>
              <a:t>kerak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Har</a:t>
            </a:r>
            <a:r>
              <a:rPr lang="en-US" b="1" dirty="0" smtClean="0"/>
              <a:t> </a:t>
            </a:r>
            <a:r>
              <a:rPr lang="en-US" b="1" dirty="0" err="1" smtClean="0"/>
              <a:t>bir</a:t>
            </a:r>
            <a:r>
              <a:rPr lang="en-US" b="1" dirty="0" smtClean="0"/>
              <a:t> </a:t>
            </a:r>
            <a:r>
              <a:rPr lang="en-US" b="1" dirty="0" err="1" smtClean="0"/>
              <a:t>ota</a:t>
            </a:r>
            <a:r>
              <a:rPr lang="en-US" b="1" dirty="0" smtClean="0"/>
              <a:t>,</a:t>
            </a:r>
          </a:p>
          <a:p>
            <a:r>
              <a:rPr lang="en-US" b="1" dirty="0" err="1" smtClean="0"/>
              <a:t>Har</a:t>
            </a:r>
            <a:r>
              <a:rPr lang="en-US" b="1" dirty="0" smtClean="0"/>
              <a:t> </a:t>
            </a:r>
            <a:r>
              <a:rPr lang="en-US" b="1" dirty="0" err="1" smtClean="0"/>
              <a:t>bir</a:t>
            </a:r>
            <a:r>
              <a:rPr lang="en-US" b="1" dirty="0" smtClean="0"/>
              <a:t> </a:t>
            </a:r>
            <a:r>
              <a:rPr lang="en-US" b="1" dirty="0" err="1" smtClean="0"/>
              <a:t>mo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b="1" dirty="0" err="1" smtClean="0"/>
              <a:t>ysafid</a:t>
            </a:r>
            <a:endParaRPr lang="en-US" b="1" dirty="0" smtClean="0"/>
          </a:p>
          <a:p>
            <a:r>
              <a:rPr lang="en-US" b="1" dirty="0" err="1" smtClean="0"/>
              <a:t>Umr</a:t>
            </a:r>
            <a:r>
              <a:rPr lang="en-US" b="1" dirty="0" smtClean="0"/>
              <a:t> </a:t>
            </a:r>
            <a:r>
              <a:rPr lang="en-US" b="1" dirty="0" err="1" smtClean="0"/>
              <a:t>hikmatlarin</a:t>
            </a:r>
            <a:r>
              <a:rPr lang="en-US" b="1" dirty="0" smtClean="0"/>
              <a:t> </a:t>
            </a:r>
            <a:r>
              <a:rPr lang="en-US" b="1" dirty="0" err="1" smtClean="0"/>
              <a:t>ko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b="1" dirty="0" err="1" smtClean="0"/>
              <a:t>rsatib</a:t>
            </a:r>
            <a:r>
              <a:rPr lang="en-US" b="1" dirty="0" smtClean="0"/>
              <a:t>,</a:t>
            </a:r>
          </a:p>
          <a:p>
            <a:r>
              <a:rPr lang="en-US" b="1" dirty="0" err="1" smtClean="0"/>
              <a:t>Nafs</a:t>
            </a:r>
            <a:r>
              <a:rPr lang="en-US" b="1" dirty="0" smtClean="0"/>
              <a:t> </a:t>
            </a:r>
            <a:r>
              <a:rPr lang="en-US" b="1" dirty="0" err="1" smtClean="0"/>
              <a:t>arqonlarin</a:t>
            </a:r>
            <a:r>
              <a:rPr lang="en-US" b="1" dirty="0" smtClean="0"/>
              <a:t> </a:t>
            </a:r>
            <a:r>
              <a:rPr lang="en-US" b="1" dirty="0" err="1" smtClean="0"/>
              <a:t>qirqishi</a:t>
            </a:r>
            <a:r>
              <a:rPr lang="en-US" b="1" dirty="0" smtClean="0"/>
              <a:t> </a:t>
            </a:r>
            <a:r>
              <a:rPr lang="en-US" b="1" dirty="0" err="1" smtClean="0"/>
              <a:t>kerak</a:t>
            </a:r>
            <a:r>
              <a:rPr lang="en-US" b="1" dirty="0" smtClean="0"/>
              <a:t>,</a:t>
            </a:r>
          </a:p>
          <a:p>
            <a:r>
              <a:rPr lang="en-US" b="1" dirty="0" err="1" smtClean="0"/>
              <a:t>Farzandlari</a:t>
            </a:r>
            <a:r>
              <a:rPr lang="en-US" b="1" dirty="0" smtClean="0"/>
              <a:t>, </a:t>
            </a:r>
            <a:r>
              <a:rPr lang="en-US" b="1" dirty="0" err="1" smtClean="0"/>
              <a:t>nabirasiga</a:t>
            </a:r>
            <a:endParaRPr lang="en-US" b="1" dirty="0" smtClean="0"/>
          </a:p>
          <a:p>
            <a:r>
              <a:rPr lang="en-US" b="1" dirty="0" err="1" smtClean="0"/>
              <a:t>Navoiyni</a:t>
            </a:r>
            <a:r>
              <a:rPr lang="en-US" b="1" dirty="0" smtClean="0"/>
              <a:t> </a:t>
            </a:r>
            <a:r>
              <a:rPr lang="en-US" b="1" dirty="0" err="1" smtClean="0"/>
              <a:t>o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b="1" dirty="0" err="1" smtClean="0"/>
              <a:t>qishi</a:t>
            </a:r>
            <a:r>
              <a:rPr lang="en-US" b="1" dirty="0" smtClean="0"/>
              <a:t> </a:t>
            </a:r>
            <a:r>
              <a:rPr lang="en-US" b="1" dirty="0" err="1" smtClean="0"/>
              <a:t>kerak</a:t>
            </a:r>
            <a:r>
              <a:rPr lang="en-US" b="1" dirty="0" smtClean="0"/>
              <a:t>.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b="1" dirty="0" err="1" smtClean="0"/>
              <a:t>Bir</a:t>
            </a:r>
            <a:r>
              <a:rPr lang="en-US" b="1" dirty="0" smtClean="0"/>
              <a:t> </a:t>
            </a:r>
            <a:r>
              <a:rPr lang="en-US" b="1" dirty="0" err="1"/>
              <a:t>bolaga</a:t>
            </a:r>
            <a:r>
              <a:rPr lang="en-US" b="1" dirty="0"/>
              <a:t> – </a:t>
            </a:r>
            <a:r>
              <a:rPr lang="en-US" b="1" dirty="0" err="1"/>
              <a:t>butun</a:t>
            </a:r>
            <a:r>
              <a:rPr lang="en-US" b="1" dirty="0"/>
              <a:t> </a:t>
            </a:r>
            <a:r>
              <a:rPr lang="en-US" b="1" dirty="0" err="1"/>
              <a:t>mamlakat</a:t>
            </a:r>
            <a:r>
              <a:rPr lang="en-US" b="1" dirty="0"/>
              <a:t>,</a:t>
            </a:r>
          </a:p>
          <a:p>
            <a:r>
              <a:rPr lang="en-US" b="1" dirty="0" err="1"/>
              <a:t>Ba’zan</a:t>
            </a:r>
            <a:r>
              <a:rPr lang="en-US" b="1" dirty="0"/>
              <a:t> </a:t>
            </a:r>
            <a:r>
              <a:rPr lang="en-US" b="1" dirty="0" err="1"/>
              <a:t>esa</a:t>
            </a:r>
            <a:r>
              <a:rPr lang="en-US" b="1" dirty="0"/>
              <a:t> </a:t>
            </a:r>
            <a:r>
              <a:rPr lang="en-US" b="1" dirty="0" err="1"/>
              <a:t>qirq</a:t>
            </a:r>
            <a:r>
              <a:rPr lang="en-US" b="1" dirty="0"/>
              <a:t> </a:t>
            </a:r>
            <a:r>
              <a:rPr lang="en-US" b="1" dirty="0" err="1"/>
              <a:t>kishi</a:t>
            </a:r>
            <a:r>
              <a:rPr lang="en-US" b="1" dirty="0"/>
              <a:t> </a:t>
            </a:r>
            <a:r>
              <a:rPr lang="en-US" b="1" dirty="0" err="1"/>
              <a:t>kerak</a:t>
            </a:r>
            <a:r>
              <a:rPr lang="en-US" b="1" dirty="0"/>
              <a:t>.</a:t>
            </a:r>
          </a:p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3"/>
          </p:nvPr>
        </p:nvSpPr>
        <p:spPr>
          <a:xfrm>
            <a:off x="3111500" y="555625"/>
            <a:ext cx="2438400" cy="2585323"/>
          </a:xfrm>
        </p:spPr>
        <p:txBody>
          <a:bodyPr/>
          <a:lstStyle/>
          <a:p>
            <a:r>
              <a:rPr lang="en-US" b="1" dirty="0" err="1" smtClean="0"/>
              <a:t>Beshiklardan</a:t>
            </a:r>
            <a:r>
              <a:rPr lang="en-US" b="1" dirty="0" smtClean="0"/>
              <a:t> </a:t>
            </a:r>
            <a:r>
              <a:rPr lang="en-US" b="1" dirty="0" err="1" smtClean="0"/>
              <a:t>tushib</a:t>
            </a:r>
            <a:r>
              <a:rPr lang="en-US" b="1" dirty="0" smtClean="0"/>
              <a:t> </a:t>
            </a:r>
            <a:r>
              <a:rPr lang="en-US" b="1" dirty="0" err="1" smtClean="0"/>
              <a:t>bolalar</a:t>
            </a:r>
            <a:endParaRPr lang="en-US" b="1" dirty="0" smtClean="0"/>
          </a:p>
          <a:p>
            <a:r>
              <a:rPr lang="en-US" b="1" dirty="0" err="1" smtClean="0"/>
              <a:t>Navoiyni</a:t>
            </a:r>
            <a:r>
              <a:rPr lang="en-US" b="1" dirty="0" smtClean="0"/>
              <a:t> </a:t>
            </a:r>
            <a:r>
              <a:rPr lang="en-US" b="1" dirty="0" err="1" smtClean="0"/>
              <a:t>o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b="1" dirty="0" err="1" smtClean="0"/>
              <a:t>qishi</a:t>
            </a:r>
            <a:r>
              <a:rPr lang="en-US" b="1" dirty="0" smtClean="0"/>
              <a:t> </a:t>
            </a:r>
            <a:r>
              <a:rPr lang="en-US" b="1" dirty="0" err="1" smtClean="0"/>
              <a:t>kerak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Beruniylar</a:t>
            </a:r>
            <a:r>
              <a:rPr lang="en-US" b="1" dirty="0" smtClean="0"/>
              <a:t>, </a:t>
            </a:r>
            <a:r>
              <a:rPr lang="en-US" b="1" dirty="0" err="1" smtClean="0"/>
              <a:t>ibn</a:t>
            </a:r>
            <a:r>
              <a:rPr lang="en-US" b="1" dirty="0" smtClean="0"/>
              <a:t> </a:t>
            </a:r>
            <a:r>
              <a:rPr lang="en-US" b="1" dirty="0" err="1" smtClean="0"/>
              <a:t>Sinolar</a:t>
            </a:r>
            <a:r>
              <a:rPr lang="en-US" b="1" dirty="0" smtClean="0"/>
              <a:t>,</a:t>
            </a:r>
          </a:p>
          <a:p>
            <a:r>
              <a:rPr lang="en-US" b="1" dirty="0" err="1" smtClean="0"/>
              <a:t>Ulug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b="1" dirty="0" err="1" smtClean="0"/>
              <a:t>beklar</a:t>
            </a:r>
            <a:r>
              <a:rPr lang="en-US" b="1" dirty="0" smtClean="0"/>
              <a:t>, </a:t>
            </a:r>
            <a:r>
              <a:rPr lang="en-US" b="1" dirty="0" err="1" smtClean="0"/>
              <a:t>Bobur</a:t>
            </a:r>
            <a:r>
              <a:rPr lang="en-US" b="1" dirty="0" smtClean="0"/>
              <a:t> </a:t>
            </a:r>
            <a:r>
              <a:rPr lang="en-US" b="1" dirty="0" err="1" smtClean="0"/>
              <a:t>mirzolar</a:t>
            </a:r>
            <a:endParaRPr lang="en-US" b="1" dirty="0" smtClean="0"/>
          </a:p>
          <a:p>
            <a:r>
              <a:rPr lang="en-US" b="1" dirty="0" err="1" smtClean="0"/>
              <a:t>Qurib</a:t>
            </a:r>
            <a:r>
              <a:rPr lang="en-US" b="1" dirty="0" smtClean="0"/>
              <a:t> </a:t>
            </a:r>
            <a:r>
              <a:rPr lang="en-US" b="1" dirty="0" err="1" smtClean="0"/>
              <a:t>ketmish</a:t>
            </a:r>
            <a:r>
              <a:rPr lang="en-US" b="1" dirty="0" smtClean="0"/>
              <a:t> </a:t>
            </a:r>
            <a:r>
              <a:rPr lang="en-US" b="1" dirty="0" err="1" smtClean="0"/>
              <a:t>qancha</a:t>
            </a:r>
            <a:r>
              <a:rPr lang="en-US" b="1" dirty="0" smtClean="0"/>
              <a:t> </a:t>
            </a:r>
            <a:r>
              <a:rPr lang="en-US" b="1" dirty="0" err="1" smtClean="0"/>
              <a:t>binolar</a:t>
            </a:r>
            <a:r>
              <a:rPr lang="en-US" b="1" dirty="0" smtClean="0"/>
              <a:t>!</a:t>
            </a:r>
          </a:p>
          <a:p>
            <a:r>
              <a:rPr lang="en-US" b="1" dirty="0" err="1" smtClean="0"/>
              <a:t>Yosh</a:t>
            </a:r>
            <a:r>
              <a:rPr lang="en-US" b="1" dirty="0" smtClean="0"/>
              <a:t> </a:t>
            </a:r>
            <a:r>
              <a:rPr lang="en-US" b="1" dirty="0" err="1" smtClean="0"/>
              <a:t>ko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b="1" dirty="0" err="1" smtClean="0"/>
              <a:t>ngillar</a:t>
            </a:r>
            <a:r>
              <a:rPr lang="en-US" b="1" dirty="0" smtClean="0"/>
              <a:t> </a:t>
            </a:r>
            <a:r>
              <a:rPr lang="en-US" b="1" dirty="0" err="1" smtClean="0"/>
              <a:t>qalqishi</a:t>
            </a:r>
            <a:r>
              <a:rPr lang="en-US" b="1" dirty="0" smtClean="0"/>
              <a:t> </a:t>
            </a:r>
            <a:r>
              <a:rPr lang="en-US" b="1" dirty="0" err="1" smtClean="0"/>
              <a:t>kerak</a:t>
            </a:r>
            <a:r>
              <a:rPr lang="en-US" b="1" dirty="0" smtClean="0"/>
              <a:t>,</a:t>
            </a:r>
          </a:p>
          <a:p>
            <a:r>
              <a:rPr lang="en-US" b="1" dirty="0" err="1" smtClean="0"/>
              <a:t>Navoiyni</a:t>
            </a:r>
            <a:r>
              <a:rPr lang="en-US" b="1" dirty="0" smtClean="0"/>
              <a:t> </a:t>
            </a:r>
            <a:r>
              <a:rPr lang="en-US" b="1" dirty="0" err="1" smtClean="0"/>
              <a:t>o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b="1" dirty="0" err="1" smtClean="0"/>
              <a:t>qishi</a:t>
            </a:r>
            <a:r>
              <a:rPr lang="en-US" b="1" dirty="0" smtClean="0"/>
              <a:t> </a:t>
            </a:r>
            <a:r>
              <a:rPr lang="en-US" b="1" dirty="0" err="1" smtClean="0"/>
              <a:t>kerak</a:t>
            </a:r>
            <a:r>
              <a:rPr lang="en-US" b="1" dirty="0" smtClean="0"/>
              <a:t>!</a:t>
            </a:r>
          </a:p>
          <a:p>
            <a:r>
              <a:rPr lang="en-US" b="1" dirty="0" err="1" smtClean="0"/>
              <a:t>Vatan</a:t>
            </a:r>
            <a:r>
              <a:rPr lang="en-US" b="1" dirty="0" smtClean="0"/>
              <a:t> </a:t>
            </a:r>
            <a:r>
              <a:rPr lang="en-US" b="1" dirty="0" err="1" smtClean="0"/>
              <a:t>azal</a:t>
            </a:r>
            <a:r>
              <a:rPr lang="en-US" b="1" dirty="0" smtClean="0"/>
              <a:t>, </a:t>
            </a:r>
            <a:r>
              <a:rPr lang="en-US" b="1" dirty="0" err="1" smtClean="0"/>
              <a:t>bitta</a:t>
            </a:r>
            <a:r>
              <a:rPr lang="en-US" b="1" dirty="0" smtClean="0"/>
              <a:t> </a:t>
            </a:r>
            <a:r>
              <a:rPr lang="en-US" b="1" dirty="0" err="1" smtClean="0"/>
              <a:t>Vatandir</a:t>
            </a:r>
            <a:r>
              <a:rPr lang="en-US" b="1" dirty="0" smtClean="0"/>
              <a:t>,</a:t>
            </a:r>
          </a:p>
          <a:p>
            <a:r>
              <a:rPr lang="en-US" b="1" dirty="0" smtClean="0"/>
              <a:t>U biz </a:t>
            </a:r>
            <a:r>
              <a:rPr lang="en-US" b="1" dirty="0" err="1" smtClean="0"/>
              <a:t>uchun</a:t>
            </a:r>
            <a:r>
              <a:rPr lang="en-US" b="1" dirty="0" smtClean="0"/>
              <a:t> </a:t>
            </a:r>
            <a:r>
              <a:rPr lang="en-US" b="1" dirty="0" err="1" smtClean="0"/>
              <a:t>so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b="1" dirty="0" err="1" smtClean="0"/>
              <a:t>lmas</a:t>
            </a:r>
            <a:r>
              <a:rPr lang="en-US" b="1" dirty="0" smtClean="0"/>
              <a:t> </a:t>
            </a:r>
            <a:r>
              <a:rPr lang="en-US" b="1" dirty="0" err="1" smtClean="0"/>
              <a:t>chamandir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Shul</a:t>
            </a:r>
            <a:r>
              <a:rPr lang="en-US" b="1" dirty="0" smtClean="0"/>
              <a:t> </a:t>
            </a:r>
            <a:r>
              <a:rPr lang="en-US" b="1" dirty="0" err="1" smtClean="0"/>
              <a:t>sababdan</a:t>
            </a:r>
            <a:r>
              <a:rPr lang="en-US" b="1" dirty="0" smtClean="0"/>
              <a:t> bola </a:t>
            </a:r>
            <a:r>
              <a:rPr lang="en-US" b="1" dirty="0" err="1" smtClean="0"/>
              <a:t>chog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b="1" dirty="0" err="1" smtClean="0"/>
              <a:t>lardan</a:t>
            </a:r>
            <a:r>
              <a:rPr lang="en-US" b="1" dirty="0" smtClean="0"/>
              <a:t>,</a:t>
            </a:r>
          </a:p>
          <a:p>
            <a:r>
              <a:rPr lang="en-US" b="1" dirty="0" err="1" smtClean="0"/>
              <a:t>Maysa</a:t>
            </a:r>
            <a:r>
              <a:rPr lang="en-US" b="1" dirty="0" smtClean="0"/>
              <a:t> </a:t>
            </a:r>
            <a:r>
              <a:rPr lang="en-US" b="1" dirty="0" err="1" smtClean="0"/>
              <a:t>chog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b="1" dirty="0" err="1" smtClean="0"/>
              <a:t>lar</a:t>
            </a:r>
            <a:r>
              <a:rPr lang="en-US" b="1" dirty="0" smtClean="0"/>
              <a:t>, </a:t>
            </a:r>
            <a:r>
              <a:rPr lang="en-US" b="1" dirty="0" err="1" smtClean="0"/>
              <a:t>lola</a:t>
            </a:r>
            <a:r>
              <a:rPr lang="en-US" b="1" dirty="0" smtClean="0"/>
              <a:t> </a:t>
            </a:r>
            <a:r>
              <a:rPr lang="en-US" b="1" dirty="0" err="1" smtClean="0"/>
              <a:t>chog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b="1" dirty="0" err="1" smtClean="0"/>
              <a:t>lardan</a:t>
            </a:r>
            <a:r>
              <a:rPr lang="en-US" b="1" dirty="0" smtClean="0"/>
              <a:t>,</a:t>
            </a:r>
          </a:p>
          <a:p>
            <a:r>
              <a:rPr lang="en-US" b="1" dirty="0" err="1" smtClean="0"/>
              <a:t>O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b="1" dirty="0" err="1" smtClean="0"/>
              <a:t>zni</a:t>
            </a:r>
            <a:r>
              <a:rPr lang="en-US" b="1" dirty="0" smtClean="0"/>
              <a:t> </a:t>
            </a:r>
            <a:r>
              <a:rPr lang="en-US" b="1" dirty="0" err="1" smtClean="0"/>
              <a:t>urib</a:t>
            </a:r>
            <a:r>
              <a:rPr lang="en-US" b="1" dirty="0" smtClean="0"/>
              <a:t> </a:t>
            </a:r>
            <a:r>
              <a:rPr lang="en-US" b="1" dirty="0" err="1" smtClean="0"/>
              <a:t>yulqishi</a:t>
            </a:r>
            <a:r>
              <a:rPr lang="en-US" b="1" dirty="0" smtClean="0"/>
              <a:t> </a:t>
            </a:r>
            <a:r>
              <a:rPr lang="en-US" b="1" dirty="0" err="1" smtClean="0"/>
              <a:t>kerak</a:t>
            </a:r>
            <a:r>
              <a:rPr lang="en-US" b="1" dirty="0" smtClean="0"/>
              <a:t>,</a:t>
            </a:r>
          </a:p>
          <a:p>
            <a:r>
              <a:rPr lang="en-US" b="1" dirty="0" err="1" smtClean="0"/>
              <a:t>Navoiyni</a:t>
            </a:r>
            <a:r>
              <a:rPr lang="en-US" b="1" dirty="0" smtClean="0"/>
              <a:t> </a:t>
            </a:r>
            <a:r>
              <a:rPr lang="en-US" b="1" dirty="0" err="1" smtClean="0"/>
              <a:t>o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‘</a:t>
            </a:r>
            <a:r>
              <a:rPr lang="en-US" b="1" dirty="0" err="1" smtClean="0"/>
              <a:t>qishi</a:t>
            </a:r>
            <a:r>
              <a:rPr lang="en-US" b="1" dirty="0" smtClean="0"/>
              <a:t> </a:t>
            </a:r>
            <a:r>
              <a:rPr lang="en-US" b="1" dirty="0" err="1" smtClean="0"/>
              <a:t>kerak</a:t>
            </a:r>
            <a:r>
              <a:rPr lang="en-US" b="1" dirty="0" smtClean="0"/>
              <a:t>,</a:t>
            </a:r>
          </a:p>
          <a:p>
            <a:r>
              <a:rPr lang="en-US" b="1" dirty="0" err="1" smtClean="0"/>
              <a:t>Dilga</a:t>
            </a:r>
            <a:r>
              <a:rPr lang="en-US" b="1" dirty="0" smtClean="0"/>
              <a:t> </a:t>
            </a:r>
            <a:r>
              <a:rPr lang="en-US" b="1" dirty="0" err="1" smtClean="0"/>
              <a:t>nedir</a:t>
            </a:r>
            <a:r>
              <a:rPr lang="en-US" b="1" dirty="0" smtClean="0"/>
              <a:t> </a:t>
            </a:r>
            <a:r>
              <a:rPr lang="en-US" b="1" dirty="0" err="1" smtClean="0"/>
              <a:t>yuqishi</a:t>
            </a:r>
            <a:r>
              <a:rPr lang="en-US" b="1" dirty="0" smtClean="0"/>
              <a:t> </a:t>
            </a:r>
            <a:r>
              <a:rPr lang="en-US" b="1" dirty="0" err="1" smtClean="0"/>
              <a:t>kerak</a:t>
            </a:r>
            <a:r>
              <a:rPr lang="en-US" b="1" dirty="0" smtClean="0"/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sz="2800" dirty="0" smtClean="0"/>
              <a:t>SIROJIDDIN SAYYID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88290" y="784225"/>
            <a:ext cx="2747010" cy="1846659"/>
          </a:xfrm>
        </p:spPr>
        <p:txBody>
          <a:bodyPr/>
          <a:lstStyle/>
          <a:p>
            <a:pPr algn="ctr"/>
            <a:endParaRPr lang="en-US" sz="2400" b="1" dirty="0" smtClean="0"/>
          </a:p>
          <a:p>
            <a:pPr algn="ctr"/>
            <a:r>
              <a:rPr lang="en-US" sz="2400" b="1" dirty="0" smtClean="0"/>
              <a:t>NAVOIYNI O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‘</a:t>
            </a:r>
            <a:r>
              <a:rPr lang="en-US" sz="2400" b="1" dirty="0" smtClean="0"/>
              <a:t>QISHI KERAK,</a:t>
            </a:r>
          </a:p>
          <a:p>
            <a:pPr algn="ctr"/>
            <a:r>
              <a:rPr lang="en-US" sz="2400" b="1" dirty="0" smtClean="0"/>
              <a:t>DILGA NEDIR  YUQISHI KERAK!</a:t>
            </a:r>
            <a:endParaRPr lang="ru-RU" sz="2400" b="1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900" y="784225"/>
            <a:ext cx="2141538" cy="214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4243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sz="2800" dirty="0" smtClean="0"/>
              <a:t>TOPSHIRIQ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631825"/>
            <a:ext cx="3200400" cy="2523768"/>
          </a:xfrm>
        </p:spPr>
        <p:txBody>
          <a:bodyPr/>
          <a:lstStyle/>
          <a:p>
            <a:pPr algn="ctr"/>
            <a:r>
              <a:rPr lang="en-US" sz="1800" b="1" dirty="0" smtClean="0">
                <a:solidFill>
                  <a:srgbClr val="0070C0"/>
                </a:solidFill>
              </a:rPr>
              <a:t>ONA TILIM</a:t>
            </a:r>
            <a:r>
              <a:rPr lang="en-US" sz="1800" b="1" dirty="0" smtClean="0">
                <a:solidFill>
                  <a:schemeClr val="tx1"/>
                </a:solidFill>
              </a:rPr>
              <a:t>, SEN BORSAN, </a:t>
            </a:r>
            <a:r>
              <a:rPr lang="en-US" sz="1800" b="1" dirty="0" smtClean="0">
                <a:solidFill>
                  <a:srgbClr val="0070C0"/>
                </a:solidFill>
              </a:rPr>
              <a:t>SHAKSIZ</a:t>
            </a:r>
            <a:r>
              <a:rPr lang="en-US" sz="1800" b="1" dirty="0" smtClean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en-US" sz="1800" b="1" dirty="0" smtClean="0">
                <a:solidFill>
                  <a:schemeClr val="tx1"/>
                </a:solidFill>
              </a:rPr>
              <a:t>BULBUL KUYIN SHE’RGA SOLAMAN.</a:t>
            </a:r>
          </a:p>
          <a:p>
            <a:pPr algn="ctr"/>
            <a:r>
              <a:rPr lang="en-US" sz="1800" b="1" dirty="0" smtClean="0">
                <a:solidFill>
                  <a:schemeClr val="tx1"/>
                </a:solidFill>
              </a:rPr>
              <a:t>SEN YO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‘</a:t>
            </a:r>
            <a:r>
              <a:rPr lang="en-US" sz="1800" b="1" dirty="0" smtClean="0">
                <a:solidFill>
                  <a:schemeClr val="tx1"/>
                </a:solidFill>
              </a:rPr>
              <a:t>QOLGAN KUNING, </a:t>
            </a:r>
            <a:r>
              <a:rPr lang="en-US" sz="1800" b="1" dirty="0" smtClean="0">
                <a:solidFill>
                  <a:srgbClr val="0070C0"/>
                </a:solidFill>
              </a:rPr>
              <a:t>SHUBHASIZ</a:t>
            </a:r>
            <a:r>
              <a:rPr lang="en-US" sz="1800" b="1" dirty="0" smtClean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en-US" sz="1800" b="1" dirty="0" smtClean="0">
                <a:solidFill>
                  <a:schemeClr val="tx1"/>
                </a:solidFill>
              </a:rPr>
              <a:t>MEN HAM TO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‘</a:t>
            </a:r>
            <a:r>
              <a:rPr lang="en-US" sz="1800" b="1" dirty="0" smtClean="0">
                <a:solidFill>
                  <a:schemeClr val="tx1"/>
                </a:solidFill>
              </a:rPr>
              <a:t>TI BO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‘</a:t>
            </a:r>
            <a:r>
              <a:rPr lang="en-US" sz="1800" b="1" dirty="0" smtClean="0">
                <a:solidFill>
                  <a:schemeClr val="tx1"/>
                </a:solidFill>
              </a:rPr>
              <a:t>LIB QOLAMAN.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(ABDULLA ORIPOV)</a:t>
            </a:r>
            <a:endParaRPr lang="ru-RU" sz="1400" b="1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700" y="708025"/>
            <a:ext cx="19812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9277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92443"/>
          </a:xfrm>
        </p:spPr>
        <p:txBody>
          <a:bodyPr/>
          <a:lstStyle/>
          <a:p>
            <a:pPr algn="ctr"/>
            <a:r>
              <a:rPr lang="en-US" sz="3200" dirty="0" smtClean="0"/>
              <a:t>UNDALMA </a:t>
            </a:r>
            <a:endParaRPr lang="ru-RU" sz="32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02281826"/>
              </p:ext>
            </p:extLst>
          </p:nvPr>
        </p:nvGraphicFramePr>
        <p:xfrm>
          <a:off x="139700" y="631825"/>
          <a:ext cx="54864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F:\__\photo\photo_2020-09-01_19-13-09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1700" y="646430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4620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sz="2800" dirty="0" smtClean="0"/>
              <a:t>UNDALMALARNI TOPING!</a:t>
            </a:r>
            <a:endParaRPr lang="ru-RU" sz="28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792256808"/>
              </p:ext>
            </p:extLst>
          </p:nvPr>
        </p:nvGraphicFramePr>
        <p:xfrm>
          <a:off x="215900" y="708025"/>
          <a:ext cx="54102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9443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sz="2800" dirty="0" smtClean="0"/>
              <a:t>KIRISH SO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‘</a:t>
            </a:r>
            <a:r>
              <a:rPr lang="en-US" sz="2800" dirty="0" smtClean="0"/>
              <a:t>ZLI GAPLAR</a:t>
            </a:r>
            <a:endParaRPr lang="ru-RU" sz="28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501635049"/>
              </p:ext>
            </p:extLst>
          </p:nvPr>
        </p:nvGraphicFramePr>
        <p:xfrm>
          <a:off x="139700" y="555625"/>
          <a:ext cx="5520267" cy="2562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0263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07777"/>
          </a:xfrm>
        </p:spPr>
        <p:txBody>
          <a:bodyPr/>
          <a:lstStyle/>
          <a:p>
            <a:pPr algn="ctr"/>
            <a:r>
              <a:rPr lang="en-US" sz="2000" dirty="0" smtClean="0"/>
              <a:t>KIRISH SO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‘</a:t>
            </a:r>
            <a:r>
              <a:rPr lang="en-US" sz="2000" dirty="0" smtClean="0"/>
              <a:t>ZLARNING MA’NO MUNOSABATI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226599"/>
              </p:ext>
            </p:extLst>
          </p:nvPr>
        </p:nvGraphicFramePr>
        <p:xfrm>
          <a:off x="63500" y="479427"/>
          <a:ext cx="5702300" cy="2743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1150"/>
                <a:gridCol w="2851150"/>
              </a:tblGrid>
              <a:tr h="32980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KIRISH SO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‘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ZLARNING MA’NOLARI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KIRISH SO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‘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ZLAR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29805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ISHONCH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ALBATTA, SHAKSIZ, SHUBHASIZ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9805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GUMON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BALKI, EHTIMOL, CHAMASI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9805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TASDIQ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r>
                        <a:rPr lang="en-US" sz="1100" b="1" dirty="0" smtClean="0">
                          <a:latin typeface="Arial" pitchFamily="34" charset="0"/>
                          <a:cs typeface="Arial" pitchFamily="34" charset="0"/>
                        </a:rPr>
                        <a:t>‘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r>
                        <a:rPr lang="en-US" sz="1100" b="1" dirty="0" smtClean="0">
                          <a:latin typeface="Arial" pitchFamily="34" charset="0"/>
                          <a:cs typeface="Arial" pitchFamily="34" charset="0"/>
                        </a:rPr>
                        <a:t>‘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RI, DARHAQIQAT, HAQIQATAN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29805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ACHINISH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AFSUSKI, ATTANG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29805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FIKRGA YAKUN YASASH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XULLAS, DEMAK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29805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FIKRNING KIMGA QARASHLILIGI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MENIMCHA, AYTISHLARICHA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566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FIKRNING TARTIBI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AVVALO, AVVALAMBOR, BIRINCHIDAN…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4226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sz="2800" dirty="0" smtClean="0"/>
              <a:t>KIRISH SO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‘</a:t>
            </a:r>
            <a:r>
              <a:rPr lang="en-US" sz="2800" dirty="0" smtClean="0"/>
              <a:t>ZLI GAPLAR</a:t>
            </a:r>
            <a:endParaRPr lang="ru-RU" sz="28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15278" y="708026"/>
            <a:ext cx="4935243" cy="2831544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1.</a:t>
            </a:r>
            <a:r>
              <a:rPr lang="en-US" sz="2400" b="1" dirty="0" smtClean="0">
                <a:solidFill>
                  <a:srgbClr val="0070C0"/>
                </a:solidFill>
              </a:rPr>
              <a:t>TO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400" b="1" dirty="0" smtClean="0">
                <a:solidFill>
                  <a:srgbClr val="0070C0"/>
                </a:solidFill>
              </a:rPr>
              <a:t>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400" b="1" dirty="0" smtClean="0">
                <a:solidFill>
                  <a:srgbClr val="0070C0"/>
                </a:solidFill>
              </a:rPr>
              <a:t>RI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smtClean="0">
                <a:solidFill>
                  <a:schemeClr val="tx1"/>
                </a:solidFill>
              </a:rPr>
              <a:t>YO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‘</a:t>
            </a:r>
            <a:r>
              <a:rPr lang="en-US" sz="2400" b="1" dirty="0" smtClean="0">
                <a:solidFill>
                  <a:schemeClr val="tx1"/>
                </a:solidFill>
              </a:rPr>
              <a:t>LLARDA </a:t>
            </a:r>
            <a:r>
              <a:rPr lang="en-US" sz="2400" b="1" dirty="0">
                <a:solidFill>
                  <a:schemeClr val="tx1"/>
                </a:solidFill>
              </a:rPr>
              <a:t>HAM MASHAQQAT BOR.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2.BU ILTIMOSINGIZNI, </a:t>
            </a:r>
            <a:r>
              <a:rPr lang="en-US" sz="2400" b="1" dirty="0">
                <a:solidFill>
                  <a:srgbClr val="0070C0"/>
                </a:solidFill>
              </a:rPr>
              <a:t>ALBATTA</a:t>
            </a:r>
            <a:r>
              <a:rPr lang="en-US" sz="2400" b="1" dirty="0">
                <a:solidFill>
                  <a:schemeClr val="tx1"/>
                </a:solidFill>
              </a:rPr>
              <a:t>, BAJARAMAN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3.ENG TO‘G‘RI QAROR SHU, </a:t>
            </a:r>
            <a:r>
              <a:rPr lang="en-US" sz="2400" b="1" dirty="0" smtClean="0">
                <a:solidFill>
                  <a:srgbClr val="0070C0"/>
                </a:solidFill>
              </a:rPr>
              <a:t>MENIMCHA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</a:p>
          <a:p>
            <a:pPr algn="ctr"/>
            <a:endParaRPr lang="en-US" sz="2000" b="1" dirty="0">
              <a:solidFill>
                <a:schemeClr val="tx1"/>
              </a:solidFill>
            </a:endParaRPr>
          </a:p>
          <a:p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565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ESDA SAQLANG! 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708026"/>
            <a:ext cx="3505201" cy="2062103"/>
          </a:xfrm>
        </p:spPr>
        <p:txBody>
          <a:bodyPr/>
          <a:lstStyle/>
          <a:p>
            <a:pPr algn="ctr"/>
            <a:r>
              <a:rPr lang="en-US" sz="2200" b="1" dirty="0" smtClean="0"/>
              <a:t>UNDALMA VA KIRISH SO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‘</a:t>
            </a:r>
            <a:r>
              <a:rPr lang="en-US" sz="2200" b="1" dirty="0" smtClean="0"/>
              <a:t>Z, KIRISH GAPLAR GAP BO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‘</a:t>
            </a:r>
            <a:r>
              <a:rPr lang="en-US" sz="2200" b="1" dirty="0" smtClean="0"/>
              <a:t>LAKLARI BILAN ALOQAGA KIRISHMAYDIGAN BO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‘</a:t>
            </a:r>
            <a:r>
              <a:rPr lang="en-US" sz="2200" b="1" dirty="0" smtClean="0"/>
              <a:t>LAKLAR SANALADI.</a:t>
            </a:r>
            <a:endParaRPr lang="ru-RU" sz="2200" b="1" dirty="0"/>
          </a:p>
        </p:txBody>
      </p:sp>
      <p:pic>
        <p:nvPicPr>
          <p:cNvPr id="4" name="Picture 3" descr="C:\Documents and Settings\User\Рабочий стол\слайд учун\3.jpg">
            <a:extLst>
              <a:ext uri="{FF2B5EF4-FFF2-40B4-BE49-F238E27FC236}"/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300" y="784225"/>
            <a:ext cx="1822468" cy="1828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4037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sz="2800" dirty="0" smtClean="0"/>
              <a:t>MASALAN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2100" y="631825"/>
            <a:ext cx="5257800" cy="2215991"/>
          </a:xfrm>
        </p:spPr>
        <p:txBody>
          <a:bodyPr/>
          <a:lstStyle/>
          <a:p>
            <a:pPr algn="ctr"/>
            <a:r>
              <a:rPr lang="en-US" sz="1800" b="1" dirty="0" smtClean="0">
                <a:solidFill>
                  <a:srgbClr val="0070C0"/>
                </a:solidFill>
              </a:rPr>
              <a:t>AFSUSKI</a:t>
            </a:r>
            <a:r>
              <a:rPr lang="en-US" sz="1800" b="1" dirty="0" smtClean="0"/>
              <a:t>, </a:t>
            </a:r>
            <a:r>
              <a:rPr lang="en-US" sz="1800" b="1" dirty="0" smtClean="0"/>
              <a:t>MEN (</a:t>
            </a:r>
            <a:r>
              <a:rPr lang="en-US" sz="1800" b="1" dirty="0" smtClean="0"/>
              <a:t>KIM?) KITOBNI( NIMANI?) </a:t>
            </a:r>
            <a:r>
              <a:rPr lang="en-US" sz="1800" b="1" dirty="0" smtClean="0"/>
              <a:t>BEROLMAYMAN (</a:t>
            </a:r>
            <a:r>
              <a:rPr lang="en-US" sz="1800" b="1" dirty="0" smtClean="0"/>
              <a:t>NIMA QILOLMAYMAN?).</a:t>
            </a:r>
          </a:p>
          <a:p>
            <a:pPr algn="ctr"/>
            <a:endParaRPr lang="en-US" sz="1800" b="1" dirty="0"/>
          </a:p>
          <a:p>
            <a:pPr algn="ctr"/>
            <a:r>
              <a:rPr lang="en-US" sz="1800" b="1" dirty="0" smtClean="0">
                <a:solidFill>
                  <a:srgbClr val="0070C0"/>
                </a:solidFill>
              </a:rPr>
              <a:t>BALKI</a:t>
            </a:r>
            <a:r>
              <a:rPr lang="en-US" sz="1800" b="1" dirty="0" smtClean="0"/>
              <a:t>, </a:t>
            </a:r>
            <a:r>
              <a:rPr lang="en-US" sz="1800" b="1" dirty="0" smtClean="0"/>
              <a:t>U (</a:t>
            </a:r>
            <a:r>
              <a:rPr lang="en-US" sz="1800" b="1" dirty="0" smtClean="0"/>
              <a:t>KIM?) KELIB QOLAR (NIMA QILAR?).</a:t>
            </a:r>
          </a:p>
          <a:p>
            <a:pPr algn="ctr"/>
            <a:endParaRPr lang="en-US" sz="1800" b="1" dirty="0"/>
          </a:p>
          <a:p>
            <a:pPr algn="ctr"/>
            <a:r>
              <a:rPr lang="en-US" sz="1800" b="1" dirty="0" smtClean="0"/>
              <a:t>BIZ (</a:t>
            </a:r>
            <a:r>
              <a:rPr lang="en-US" sz="1800" b="1" dirty="0" smtClean="0"/>
              <a:t>KIM?), </a:t>
            </a:r>
            <a:r>
              <a:rPr lang="en-US" sz="1800" b="1" dirty="0" smtClean="0">
                <a:solidFill>
                  <a:srgbClr val="0070C0"/>
                </a:solidFill>
              </a:rPr>
              <a:t>XULLAS</a:t>
            </a:r>
            <a:r>
              <a:rPr lang="en-US" sz="1800" b="1" dirty="0" smtClean="0"/>
              <a:t>, </a:t>
            </a:r>
            <a:r>
              <a:rPr lang="en-US" sz="1800" b="1" dirty="0" smtClean="0"/>
              <a:t>QISHLOQQA (</a:t>
            </a:r>
            <a:r>
              <a:rPr lang="en-US" sz="1800" b="1" dirty="0" smtClean="0"/>
              <a:t>QAYERGA?) </a:t>
            </a:r>
            <a:r>
              <a:rPr lang="en-US" sz="1800" b="1" dirty="0" smtClean="0"/>
              <a:t>KECHQURUN (</a:t>
            </a:r>
            <a:r>
              <a:rPr lang="en-US" sz="1800" b="1" dirty="0" smtClean="0"/>
              <a:t>QACHON?) </a:t>
            </a:r>
            <a:r>
              <a:rPr lang="en-US" sz="1800" b="1" dirty="0" smtClean="0"/>
              <a:t>BORDIK (</a:t>
            </a:r>
            <a:r>
              <a:rPr lang="en-US" sz="1800" b="1" dirty="0" smtClean="0"/>
              <a:t>NIMA QILDIK?).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2090212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1040</TotalTime>
  <Words>686</Words>
  <Application>Microsoft Office PowerPoint</Application>
  <PresentationFormat>Произвольный</PresentationFormat>
  <Paragraphs>132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Ona tili</vt:lpstr>
      <vt:lpstr>TOPSHIRIQ</vt:lpstr>
      <vt:lpstr>UNDALMA </vt:lpstr>
      <vt:lpstr>UNDALMALARNI TOPING!</vt:lpstr>
      <vt:lpstr>KIRISH SO‘ZLI GAPLAR</vt:lpstr>
      <vt:lpstr>KIRISH SO‘ZLARNING MA’NO MUNOSABATI</vt:lpstr>
      <vt:lpstr>KIRISH SO‘ZLI GAPLAR</vt:lpstr>
      <vt:lpstr>ESDA SAQLANG! </vt:lpstr>
      <vt:lpstr>MASALAN</vt:lpstr>
      <vt:lpstr>14-MASHQ: UNDALMA VA KIRISH SO‘ZLARNI TOPING</vt:lpstr>
      <vt:lpstr>15-MASHQ: gaplarni o‘qing, undalmalarda tinish belgilarining ishlatilishiga diqqat qiling</vt:lpstr>
      <vt:lpstr>17-MASHQ</vt:lpstr>
      <vt:lpstr>  ERKIN VOHIDOV VA MIRTEMIR SUHBATI</vt:lpstr>
      <vt:lpstr>Matndagi undalmalarni aniqlang. </vt:lpstr>
      <vt:lpstr>Savollar</vt:lpstr>
      <vt:lpstr>Mustaqil bajarish uchun topshiriqlar:</vt:lpstr>
      <vt:lpstr>SIROJIDDIN SAYYID</vt:lpstr>
      <vt:lpstr>SIROJIDDIN SAYYID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cp:lastModifiedBy>Учетная запись Майкрософт</cp:lastModifiedBy>
  <cp:revision>578</cp:revision>
  <dcterms:created xsi:type="dcterms:W3CDTF">2020-04-13T08:06:06Z</dcterms:created>
  <dcterms:modified xsi:type="dcterms:W3CDTF">2020-09-14T09:31:43Z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