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6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7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theme/theme8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theme/theme9.xml" ContentType="application/vnd.openxmlformats-officedocument.theme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  <p:sldMasterId id="2147484440" r:id="rId10"/>
  </p:sldMasterIdLst>
  <p:notesMasterIdLst>
    <p:notesMasterId r:id="rId40"/>
  </p:notesMasterIdLst>
  <p:sldIdLst>
    <p:sldId id="1435" r:id="rId11"/>
    <p:sldId id="1503" r:id="rId12"/>
    <p:sldId id="1572" r:id="rId13"/>
    <p:sldId id="1575" r:id="rId14"/>
    <p:sldId id="1574" r:id="rId15"/>
    <p:sldId id="1580" r:id="rId16"/>
    <p:sldId id="1576" r:id="rId17"/>
    <p:sldId id="1579" r:id="rId18"/>
    <p:sldId id="1578" r:id="rId19"/>
    <p:sldId id="1581" r:id="rId20"/>
    <p:sldId id="1584" r:id="rId21"/>
    <p:sldId id="1583" r:id="rId22"/>
    <p:sldId id="1582" r:id="rId23"/>
    <p:sldId id="1590" r:id="rId24"/>
    <p:sldId id="1589" r:id="rId25"/>
    <p:sldId id="1588" r:id="rId26"/>
    <p:sldId id="1587" r:id="rId27"/>
    <p:sldId id="1586" r:id="rId28"/>
    <p:sldId id="1595" r:id="rId29"/>
    <p:sldId id="1594" r:id="rId30"/>
    <p:sldId id="1593" r:id="rId31"/>
    <p:sldId id="1592" r:id="rId32"/>
    <p:sldId id="1591" r:id="rId33"/>
    <p:sldId id="1599" r:id="rId34"/>
    <p:sldId id="1600" r:id="rId35"/>
    <p:sldId id="1596" r:id="rId36"/>
    <p:sldId id="1598" r:id="rId37"/>
    <p:sldId id="1597" r:id="rId38"/>
    <p:sldId id="1601" r:id="rId3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503"/>
            <p14:sldId id="1572"/>
            <p14:sldId id="1575"/>
            <p14:sldId id="1574"/>
            <p14:sldId id="1580"/>
            <p14:sldId id="1576"/>
            <p14:sldId id="1579"/>
            <p14:sldId id="1578"/>
            <p14:sldId id="1581"/>
            <p14:sldId id="1584"/>
            <p14:sldId id="1583"/>
            <p14:sldId id="1582"/>
            <p14:sldId id="1590"/>
            <p14:sldId id="1589"/>
            <p14:sldId id="1588"/>
            <p14:sldId id="1587"/>
            <p14:sldId id="1586"/>
            <p14:sldId id="1595"/>
            <p14:sldId id="1594"/>
            <p14:sldId id="1593"/>
            <p14:sldId id="1592"/>
            <p14:sldId id="1591"/>
            <p14:sldId id="1599"/>
            <p14:sldId id="1600"/>
            <p14:sldId id="1596"/>
            <p14:sldId id="1598"/>
            <p14:sldId id="1597"/>
            <p14:sldId id="160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682"/>
    <a:srgbClr val="000000"/>
    <a:srgbClr val="660066"/>
    <a:srgbClr val="FFFFFF"/>
    <a:srgbClr val="DDDDDD"/>
    <a:srgbClr val="B2B2B2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7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1158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97" y="1006566"/>
            <a:ext cx="4895533" cy="694519"/>
          </a:xfrm>
        </p:spPr>
        <p:txBody>
          <a:bodyPr>
            <a:normAutofit/>
          </a:bodyPr>
          <a:lstStyle>
            <a:lvl1pPr>
              <a:defRPr sz="1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9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4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1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12876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53891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7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75028053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24531" indent="-116765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352918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97" y="686201"/>
            <a:ext cx="4895533" cy="2186310"/>
          </a:xfrm>
        </p:spPr>
        <p:txBody>
          <a:bodyPr numCol="2" spcCol="273788">
            <a:normAutofit/>
          </a:bodyPr>
          <a:lstStyle>
            <a:lvl1pPr marL="0" indent="0">
              <a:spcBef>
                <a:spcPts val="567"/>
              </a:spcBef>
              <a:buNone/>
              <a:defRPr sz="700"/>
            </a:lvl1pPr>
            <a:lvl2pPr marL="107767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2pPr>
            <a:lvl3pPr marL="215558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3pPr>
            <a:lvl4pPr marL="323335" indent="-107767">
              <a:spcBef>
                <a:spcPts val="567"/>
              </a:spcBef>
              <a:buFont typeface="Arial" panose="020B0604020202020204" pitchFamily="34" charset="0"/>
              <a:buChar char="•"/>
              <a:defRPr sz="700"/>
            </a:lvl4pPr>
            <a:lvl5pPr marL="431101" indent="-107767">
              <a:spcBef>
                <a:spcPts val="567"/>
              </a:spcBef>
              <a:buFont typeface="Open Sans Light" panose="020B0306030504020204" pitchFamily="34" charset="0"/>
              <a:buChar char="–"/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1076907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6423214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1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066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567539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737163"/>
            <a:ext cx="2400771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67539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75905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1" y="682385"/>
            <a:ext cx="2400771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1" y="852010"/>
            <a:ext cx="2400771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82385"/>
            <a:ext cx="2401770" cy="15388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00" b="1"/>
            </a:lvl1pPr>
            <a:lvl2pPr marL="287413" indent="0">
              <a:buNone/>
              <a:defRPr sz="1200" b="1"/>
            </a:lvl2pPr>
            <a:lvl3pPr marL="574810" indent="0">
              <a:buNone/>
              <a:defRPr sz="1100" b="1"/>
            </a:lvl3pPr>
            <a:lvl4pPr marL="862236" indent="0">
              <a:buNone/>
              <a:defRPr sz="1000" b="1"/>
            </a:lvl4pPr>
            <a:lvl5pPr marL="1149615" indent="0">
              <a:buNone/>
              <a:defRPr sz="1000" b="1"/>
            </a:lvl5pPr>
            <a:lvl6pPr marL="1437027" indent="0">
              <a:buNone/>
              <a:defRPr sz="1000" b="1"/>
            </a:lvl6pPr>
            <a:lvl7pPr marL="1724440" indent="0">
              <a:buNone/>
              <a:defRPr sz="1000" b="1"/>
            </a:lvl7pPr>
            <a:lvl8pPr marL="2011849" indent="0">
              <a:buNone/>
              <a:defRPr sz="1000" b="1"/>
            </a:lvl8pPr>
            <a:lvl9pPr marL="2299241" indent="0">
              <a:buNone/>
              <a:defRPr sz="10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1621636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06033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0015600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472735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1793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3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908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77"/>
            <a:ext cx="1153330" cy="1084349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46053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3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9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3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9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3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9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3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9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547" tIns="91255" rIns="182547" bIns="9125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1945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6443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125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179282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095224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125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02149023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9197174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125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44" indent="-71844">
              <a:buFont typeface="Arial" panose="020B0604020202020204" pitchFamily="34" charset="0"/>
              <a:buChar char="•"/>
              <a:defRPr sz="700"/>
            </a:lvl2pPr>
            <a:lvl3pPr marL="143699" indent="-71844">
              <a:defRPr sz="700"/>
            </a:lvl3pPr>
            <a:lvl4pPr marL="251475" indent="-107767">
              <a:defRPr sz="700"/>
            </a:lvl4pPr>
            <a:lvl5pPr marL="359257" indent="-107767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5785466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687416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517"/>
            <a:ext cx="1153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8579531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106733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517"/>
            <a:ext cx="1572330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34936886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7860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443517"/>
            <a:ext cx="2401691" cy="141184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6825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93089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33717503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90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2936057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7486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3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2222614"/>
            <a:ext cx="2401691" cy="632713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3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98826156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22046114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00342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00342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00342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00342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805232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48614231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54235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54235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54235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22755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2819466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2208125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2208125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996761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6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6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6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6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574653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34006"/>
            <a:ext cx="1153330" cy="775223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34006"/>
            <a:ext cx="1153330" cy="775223"/>
          </a:xfrm>
          <a:solidFill>
            <a:schemeClr val="accent3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34006"/>
            <a:ext cx="1153330" cy="775223"/>
          </a:xfrm>
          <a:solidFill>
            <a:schemeClr val="accent5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34006"/>
            <a:ext cx="1153330" cy="775223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9159259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9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9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9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63297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287899"/>
            <a:ext cx="1572330" cy="621335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287899"/>
            <a:ext cx="1572330" cy="621335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287899"/>
            <a:ext cx="1572330" cy="621335"/>
          </a:xfrm>
          <a:solidFill>
            <a:schemeClr val="bg2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145396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1441787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1441787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151190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97" y="1441787"/>
            <a:ext cx="2401691" cy="467447"/>
          </a:xfrm>
          <a:solidFill>
            <a:schemeClr val="accent1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38" y="1441787"/>
            <a:ext cx="2401691" cy="467447"/>
          </a:xfrm>
          <a:solidFill>
            <a:schemeClr val="accent4">
              <a:alpha val="80000"/>
            </a:schemeClr>
          </a:solidFill>
        </p:spPr>
        <p:txBody>
          <a:bodyPr lIns="182547" tIns="91255" rIns="182547" bIns="91255" anchor="b" anchorCtr="0">
            <a:sp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00">
                <a:solidFill>
                  <a:srgbClr val="FFFFFF"/>
                </a:solidFill>
              </a:defRPr>
            </a:lvl2pPr>
            <a:lvl3pPr marL="161653" indent="-80829">
              <a:defRPr sz="700">
                <a:solidFill>
                  <a:srgbClr val="FFFFFF"/>
                </a:solidFill>
              </a:defRPr>
            </a:lvl3pPr>
            <a:lvl4pPr marL="242498" indent="-80829">
              <a:defRPr sz="700">
                <a:solidFill>
                  <a:srgbClr val="FFFFFF"/>
                </a:solidFill>
              </a:defRPr>
            </a:lvl4pPr>
            <a:lvl5pPr marL="350304" indent="-107770">
              <a:defRPr sz="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97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38" y="1990119"/>
            <a:ext cx="2401691" cy="804620"/>
          </a:xfrm>
        </p:spPr>
        <p:txBody>
          <a:bodyPr/>
          <a:lstStyle>
            <a:lvl1pPr marL="0" indent="0">
              <a:buNone/>
              <a:defRPr sz="1000"/>
            </a:lvl1pPr>
            <a:lvl2pPr marL="80829" indent="-80829">
              <a:buFont typeface="Arial" panose="020B0604020202020204" pitchFamily="34" charset="0"/>
              <a:buChar char="•"/>
              <a:defRPr sz="700"/>
            </a:lvl2pPr>
            <a:lvl3pPr marL="161653" indent="-80829">
              <a:defRPr sz="700"/>
            </a:lvl3pPr>
            <a:lvl4pPr marL="242498" indent="-80829">
              <a:defRPr sz="700"/>
            </a:lvl4pPr>
            <a:lvl5pPr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7087685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7034918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3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2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62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3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2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4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3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2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123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79430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2420556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48994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1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4" y="2205123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7741086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1874229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1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4" y="774762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1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4" y="183626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47870940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3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0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3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0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3286770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63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90" y="774762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63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90" y="183626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41967586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0687350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4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3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3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826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2030816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97" y="441014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696182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1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8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43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7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409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700" i="1"/>
            </a:lvl2pPr>
            <a:lvl3pPr marL="0" indent="0" algn="ctr">
              <a:buNone/>
              <a:defRPr sz="700"/>
            </a:lvl3pPr>
            <a:lvl4pPr marL="242498" indent="-80829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5927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5.xml"/><Relationship Id="rId18" Type="http://schemas.openxmlformats.org/officeDocument/2006/relationships/slideLayout" Target="../slideLayouts/slideLayout540.xml"/><Relationship Id="rId26" Type="http://schemas.openxmlformats.org/officeDocument/2006/relationships/slideLayout" Target="../slideLayouts/slideLayout548.xml"/><Relationship Id="rId39" Type="http://schemas.openxmlformats.org/officeDocument/2006/relationships/slideLayout" Target="../slideLayouts/slideLayout561.xml"/><Relationship Id="rId21" Type="http://schemas.openxmlformats.org/officeDocument/2006/relationships/slideLayout" Target="../slideLayouts/slideLayout543.xml"/><Relationship Id="rId34" Type="http://schemas.openxmlformats.org/officeDocument/2006/relationships/slideLayout" Target="../slideLayouts/slideLayout556.xml"/><Relationship Id="rId42" Type="http://schemas.openxmlformats.org/officeDocument/2006/relationships/slideLayout" Target="../slideLayouts/slideLayout564.xml"/><Relationship Id="rId47" Type="http://schemas.openxmlformats.org/officeDocument/2006/relationships/slideLayout" Target="../slideLayouts/slideLayout569.xml"/><Relationship Id="rId50" Type="http://schemas.openxmlformats.org/officeDocument/2006/relationships/slideLayout" Target="../slideLayouts/slideLayout572.xml"/><Relationship Id="rId55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24.xml"/><Relationship Id="rId16" Type="http://schemas.openxmlformats.org/officeDocument/2006/relationships/slideLayout" Target="../slideLayouts/slideLayout538.xml"/><Relationship Id="rId20" Type="http://schemas.openxmlformats.org/officeDocument/2006/relationships/slideLayout" Target="../slideLayouts/slideLayout542.xml"/><Relationship Id="rId29" Type="http://schemas.openxmlformats.org/officeDocument/2006/relationships/slideLayout" Target="../slideLayouts/slideLayout551.xml"/><Relationship Id="rId41" Type="http://schemas.openxmlformats.org/officeDocument/2006/relationships/slideLayout" Target="../slideLayouts/slideLayout563.xml"/><Relationship Id="rId54" Type="http://schemas.openxmlformats.org/officeDocument/2006/relationships/slideLayout" Target="../slideLayouts/slideLayout576.xml"/><Relationship Id="rId1" Type="http://schemas.openxmlformats.org/officeDocument/2006/relationships/slideLayout" Target="../slideLayouts/slideLayout523.xml"/><Relationship Id="rId6" Type="http://schemas.openxmlformats.org/officeDocument/2006/relationships/slideLayout" Target="../slideLayouts/slideLayout528.xml"/><Relationship Id="rId11" Type="http://schemas.openxmlformats.org/officeDocument/2006/relationships/slideLayout" Target="../slideLayouts/slideLayout533.xml"/><Relationship Id="rId24" Type="http://schemas.openxmlformats.org/officeDocument/2006/relationships/slideLayout" Target="../slideLayouts/slideLayout546.xml"/><Relationship Id="rId32" Type="http://schemas.openxmlformats.org/officeDocument/2006/relationships/slideLayout" Target="../slideLayouts/slideLayout554.xml"/><Relationship Id="rId37" Type="http://schemas.openxmlformats.org/officeDocument/2006/relationships/slideLayout" Target="../slideLayouts/slideLayout559.xml"/><Relationship Id="rId40" Type="http://schemas.openxmlformats.org/officeDocument/2006/relationships/slideLayout" Target="../slideLayouts/slideLayout562.xml"/><Relationship Id="rId45" Type="http://schemas.openxmlformats.org/officeDocument/2006/relationships/slideLayout" Target="../slideLayouts/slideLayout567.xml"/><Relationship Id="rId53" Type="http://schemas.openxmlformats.org/officeDocument/2006/relationships/slideLayout" Target="../slideLayouts/slideLayout575.xml"/><Relationship Id="rId58" Type="http://schemas.openxmlformats.org/officeDocument/2006/relationships/theme" Target="../theme/theme10.xml"/><Relationship Id="rId5" Type="http://schemas.openxmlformats.org/officeDocument/2006/relationships/slideLayout" Target="../slideLayouts/slideLayout527.xml"/><Relationship Id="rId15" Type="http://schemas.openxmlformats.org/officeDocument/2006/relationships/slideLayout" Target="../slideLayouts/slideLayout537.xml"/><Relationship Id="rId23" Type="http://schemas.openxmlformats.org/officeDocument/2006/relationships/slideLayout" Target="../slideLayouts/slideLayout545.xml"/><Relationship Id="rId28" Type="http://schemas.openxmlformats.org/officeDocument/2006/relationships/slideLayout" Target="../slideLayouts/slideLayout550.xml"/><Relationship Id="rId36" Type="http://schemas.openxmlformats.org/officeDocument/2006/relationships/slideLayout" Target="../slideLayouts/slideLayout558.xml"/><Relationship Id="rId49" Type="http://schemas.openxmlformats.org/officeDocument/2006/relationships/slideLayout" Target="../slideLayouts/slideLayout571.xml"/><Relationship Id="rId57" Type="http://schemas.openxmlformats.org/officeDocument/2006/relationships/slideLayout" Target="../slideLayouts/slideLayout579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532.xml"/><Relationship Id="rId19" Type="http://schemas.openxmlformats.org/officeDocument/2006/relationships/slideLayout" Target="../slideLayouts/slideLayout541.xml"/><Relationship Id="rId31" Type="http://schemas.openxmlformats.org/officeDocument/2006/relationships/slideLayout" Target="../slideLayouts/slideLayout553.xml"/><Relationship Id="rId44" Type="http://schemas.openxmlformats.org/officeDocument/2006/relationships/slideLayout" Target="../slideLayouts/slideLayout566.xml"/><Relationship Id="rId52" Type="http://schemas.openxmlformats.org/officeDocument/2006/relationships/slideLayout" Target="../slideLayouts/slideLayout574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526.xml"/><Relationship Id="rId9" Type="http://schemas.openxmlformats.org/officeDocument/2006/relationships/slideLayout" Target="../slideLayouts/slideLayout531.xml"/><Relationship Id="rId14" Type="http://schemas.openxmlformats.org/officeDocument/2006/relationships/slideLayout" Target="../slideLayouts/slideLayout536.xml"/><Relationship Id="rId22" Type="http://schemas.openxmlformats.org/officeDocument/2006/relationships/slideLayout" Target="../slideLayouts/slideLayout544.xml"/><Relationship Id="rId27" Type="http://schemas.openxmlformats.org/officeDocument/2006/relationships/slideLayout" Target="../slideLayouts/slideLayout549.xml"/><Relationship Id="rId30" Type="http://schemas.openxmlformats.org/officeDocument/2006/relationships/slideLayout" Target="../slideLayouts/slideLayout552.xml"/><Relationship Id="rId35" Type="http://schemas.openxmlformats.org/officeDocument/2006/relationships/slideLayout" Target="../slideLayouts/slideLayout557.xml"/><Relationship Id="rId43" Type="http://schemas.openxmlformats.org/officeDocument/2006/relationships/slideLayout" Target="../slideLayouts/slideLayout565.xml"/><Relationship Id="rId48" Type="http://schemas.openxmlformats.org/officeDocument/2006/relationships/slideLayout" Target="../slideLayouts/slideLayout570.xml"/><Relationship Id="rId56" Type="http://schemas.openxmlformats.org/officeDocument/2006/relationships/slideLayout" Target="../slideLayouts/slideLayout578.xml"/><Relationship Id="rId8" Type="http://schemas.openxmlformats.org/officeDocument/2006/relationships/slideLayout" Target="../slideLayouts/slideLayout530.xml"/><Relationship Id="rId51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25.xml"/><Relationship Id="rId12" Type="http://schemas.openxmlformats.org/officeDocument/2006/relationships/slideLayout" Target="../slideLayouts/slideLayout534.xml"/><Relationship Id="rId17" Type="http://schemas.openxmlformats.org/officeDocument/2006/relationships/slideLayout" Target="../slideLayouts/slideLayout539.xml"/><Relationship Id="rId25" Type="http://schemas.openxmlformats.org/officeDocument/2006/relationships/slideLayout" Target="../slideLayouts/slideLayout547.xml"/><Relationship Id="rId33" Type="http://schemas.openxmlformats.org/officeDocument/2006/relationships/slideLayout" Target="../slideLayouts/slideLayout555.xml"/><Relationship Id="rId38" Type="http://schemas.openxmlformats.org/officeDocument/2006/relationships/slideLayout" Target="../slideLayouts/slideLayout560.xml"/><Relationship Id="rId46" Type="http://schemas.openxmlformats.org/officeDocument/2006/relationships/slideLayout" Target="../slideLayouts/slideLayout568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slideLayout" Target="../slideLayouts/slideLayout200.xml"/><Relationship Id="rId39" Type="http://schemas.openxmlformats.org/officeDocument/2006/relationships/slideLayout" Target="../slideLayouts/slideLayout213.xml"/><Relationship Id="rId21" Type="http://schemas.openxmlformats.org/officeDocument/2006/relationships/slideLayout" Target="../slideLayouts/slideLayout195.xml"/><Relationship Id="rId34" Type="http://schemas.openxmlformats.org/officeDocument/2006/relationships/slideLayout" Target="../slideLayouts/slideLayout208.xml"/><Relationship Id="rId42" Type="http://schemas.openxmlformats.org/officeDocument/2006/relationships/slideLayout" Target="../slideLayouts/slideLayout216.xml"/><Relationship Id="rId47" Type="http://schemas.openxmlformats.org/officeDocument/2006/relationships/slideLayout" Target="../slideLayouts/slideLayout221.xml"/><Relationship Id="rId50" Type="http://schemas.openxmlformats.org/officeDocument/2006/relationships/slideLayout" Target="../slideLayouts/slideLayout224.xml"/><Relationship Id="rId55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slideLayout" Target="../slideLayouts/slideLayout203.xml"/><Relationship Id="rId41" Type="http://schemas.openxmlformats.org/officeDocument/2006/relationships/slideLayout" Target="../slideLayouts/slideLayout215.xml"/><Relationship Id="rId54" Type="http://schemas.openxmlformats.org/officeDocument/2006/relationships/slideLayout" Target="../slideLayouts/slideLayout22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slideLayout" Target="../slideLayouts/slideLayout206.xml"/><Relationship Id="rId37" Type="http://schemas.openxmlformats.org/officeDocument/2006/relationships/slideLayout" Target="../slideLayouts/slideLayout211.xml"/><Relationship Id="rId40" Type="http://schemas.openxmlformats.org/officeDocument/2006/relationships/slideLayout" Target="../slideLayouts/slideLayout214.xml"/><Relationship Id="rId45" Type="http://schemas.openxmlformats.org/officeDocument/2006/relationships/slideLayout" Target="../slideLayouts/slideLayout219.xml"/><Relationship Id="rId53" Type="http://schemas.openxmlformats.org/officeDocument/2006/relationships/slideLayout" Target="../slideLayouts/slideLayout227.xml"/><Relationship Id="rId58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slideLayout" Target="../slideLayouts/slideLayout202.xml"/><Relationship Id="rId36" Type="http://schemas.openxmlformats.org/officeDocument/2006/relationships/slideLayout" Target="../slideLayouts/slideLayout210.xml"/><Relationship Id="rId49" Type="http://schemas.openxmlformats.org/officeDocument/2006/relationships/slideLayout" Target="../slideLayouts/slideLayout223.xml"/><Relationship Id="rId57" Type="http://schemas.openxmlformats.org/officeDocument/2006/relationships/slideLayout" Target="../slideLayouts/slideLayout23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slideLayout" Target="../slideLayouts/slideLayout205.xml"/><Relationship Id="rId44" Type="http://schemas.openxmlformats.org/officeDocument/2006/relationships/slideLayout" Target="../slideLayouts/slideLayout218.xml"/><Relationship Id="rId52" Type="http://schemas.openxmlformats.org/officeDocument/2006/relationships/slideLayout" Target="../slideLayouts/slideLayout22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slideLayout" Target="../slideLayouts/slideLayout201.xml"/><Relationship Id="rId30" Type="http://schemas.openxmlformats.org/officeDocument/2006/relationships/slideLayout" Target="../slideLayouts/slideLayout204.xml"/><Relationship Id="rId35" Type="http://schemas.openxmlformats.org/officeDocument/2006/relationships/slideLayout" Target="../slideLayouts/slideLayout209.xml"/><Relationship Id="rId43" Type="http://schemas.openxmlformats.org/officeDocument/2006/relationships/slideLayout" Target="../slideLayouts/slideLayout217.xml"/><Relationship Id="rId48" Type="http://schemas.openxmlformats.org/officeDocument/2006/relationships/slideLayout" Target="../slideLayouts/slideLayout222.xml"/><Relationship Id="rId56" Type="http://schemas.openxmlformats.org/officeDocument/2006/relationships/slideLayout" Target="../slideLayouts/slideLayout230.xml"/><Relationship Id="rId8" Type="http://schemas.openxmlformats.org/officeDocument/2006/relationships/slideLayout" Target="../slideLayouts/slideLayout182.xml"/><Relationship Id="rId51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slideLayout" Target="../slideLayouts/slideLayout199.xml"/><Relationship Id="rId33" Type="http://schemas.openxmlformats.org/officeDocument/2006/relationships/slideLayout" Target="../slideLayouts/slideLayout207.xml"/><Relationship Id="rId38" Type="http://schemas.openxmlformats.org/officeDocument/2006/relationships/slideLayout" Target="../slideLayouts/slideLayout212.xml"/><Relationship Id="rId46" Type="http://schemas.openxmlformats.org/officeDocument/2006/relationships/slideLayout" Target="../slideLayouts/slideLayout220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5.xml"/><Relationship Id="rId18" Type="http://schemas.openxmlformats.org/officeDocument/2006/relationships/slideLayout" Target="../slideLayouts/slideLayout250.xml"/><Relationship Id="rId26" Type="http://schemas.openxmlformats.org/officeDocument/2006/relationships/slideLayout" Target="../slideLayouts/slideLayout258.xml"/><Relationship Id="rId39" Type="http://schemas.openxmlformats.org/officeDocument/2006/relationships/slideLayout" Target="../slideLayouts/slideLayout271.xml"/><Relationship Id="rId21" Type="http://schemas.openxmlformats.org/officeDocument/2006/relationships/slideLayout" Target="../slideLayouts/slideLayout253.xml"/><Relationship Id="rId34" Type="http://schemas.openxmlformats.org/officeDocument/2006/relationships/slideLayout" Target="../slideLayouts/slideLayout266.xml"/><Relationship Id="rId42" Type="http://schemas.openxmlformats.org/officeDocument/2006/relationships/slideLayout" Target="../slideLayouts/slideLayout274.xml"/><Relationship Id="rId47" Type="http://schemas.openxmlformats.org/officeDocument/2006/relationships/slideLayout" Target="../slideLayouts/slideLayout279.xml"/><Relationship Id="rId50" Type="http://schemas.openxmlformats.org/officeDocument/2006/relationships/slideLayout" Target="../slideLayouts/slideLayout282.xml"/><Relationship Id="rId55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slideLayout" Target="../slideLayouts/slideLayout252.xml"/><Relationship Id="rId29" Type="http://schemas.openxmlformats.org/officeDocument/2006/relationships/slideLayout" Target="../slideLayouts/slideLayout261.xml"/><Relationship Id="rId41" Type="http://schemas.openxmlformats.org/officeDocument/2006/relationships/slideLayout" Target="../slideLayouts/slideLayout273.xml"/><Relationship Id="rId54" Type="http://schemas.openxmlformats.org/officeDocument/2006/relationships/slideLayout" Target="../slideLayouts/slideLayout28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24" Type="http://schemas.openxmlformats.org/officeDocument/2006/relationships/slideLayout" Target="../slideLayouts/slideLayout256.xml"/><Relationship Id="rId32" Type="http://schemas.openxmlformats.org/officeDocument/2006/relationships/slideLayout" Target="../slideLayouts/slideLayout264.xml"/><Relationship Id="rId37" Type="http://schemas.openxmlformats.org/officeDocument/2006/relationships/slideLayout" Target="../slideLayouts/slideLayout269.xml"/><Relationship Id="rId40" Type="http://schemas.openxmlformats.org/officeDocument/2006/relationships/slideLayout" Target="../slideLayouts/slideLayout272.xml"/><Relationship Id="rId45" Type="http://schemas.openxmlformats.org/officeDocument/2006/relationships/slideLayout" Target="../slideLayouts/slideLayout277.xml"/><Relationship Id="rId53" Type="http://schemas.openxmlformats.org/officeDocument/2006/relationships/slideLayout" Target="../slideLayouts/slideLayout285.xml"/><Relationship Id="rId58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slideLayout" Target="../slideLayouts/slideLayout255.xml"/><Relationship Id="rId28" Type="http://schemas.openxmlformats.org/officeDocument/2006/relationships/slideLayout" Target="../slideLayouts/slideLayout260.xml"/><Relationship Id="rId36" Type="http://schemas.openxmlformats.org/officeDocument/2006/relationships/slideLayout" Target="../slideLayouts/slideLayout268.xml"/><Relationship Id="rId49" Type="http://schemas.openxmlformats.org/officeDocument/2006/relationships/slideLayout" Target="../slideLayouts/slideLayout281.xml"/><Relationship Id="rId57" Type="http://schemas.openxmlformats.org/officeDocument/2006/relationships/slideLayout" Target="../slideLayouts/slideLayout28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2.xml"/><Relationship Id="rId19" Type="http://schemas.openxmlformats.org/officeDocument/2006/relationships/slideLayout" Target="../slideLayouts/slideLayout251.xml"/><Relationship Id="rId31" Type="http://schemas.openxmlformats.org/officeDocument/2006/relationships/slideLayout" Target="../slideLayouts/slideLayout263.xml"/><Relationship Id="rId44" Type="http://schemas.openxmlformats.org/officeDocument/2006/relationships/slideLayout" Target="../slideLayouts/slideLayout276.xml"/><Relationship Id="rId52" Type="http://schemas.openxmlformats.org/officeDocument/2006/relationships/slideLayout" Target="../slideLayouts/slideLayout28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slideLayout" Target="../slideLayouts/slideLayout254.xml"/><Relationship Id="rId27" Type="http://schemas.openxmlformats.org/officeDocument/2006/relationships/slideLayout" Target="../slideLayouts/slideLayout259.xml"/><Relationship Id="rId30" Type="http://schemas.openxmlformats.org/officeDocument/2006/relationships/slideLayout" Target="../slideLayouts/slideLayout262.xml"/><Relationship Id="rId35" Type="http://schemas.openxmlformats.org/officeDocument/2006/relationships/slideLayout" Target="../slideLayouts/slideLayout267.xml"/><Relationship Id="rId43" Type="http://schemas.openxmlformats.org/officeDocument/2006/relationships/slideLayout" Target="../slideLayouts/slideLayout275.xml"/><Relationship Id="rId48" Type="http://schemas.openxmlformats.org/officeDocument/2006/relationships/slideLayout" Target="../slideLayouts/slideLayout280.xml"/><Relationship Id="rId56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40.xml"/><Relationship Id="rId51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5" Type="http://schemas.openxmlformats.org/officeDocument/2006/relationships/slideLayout" Target="../slideLayouts/slideLayout257.xml"/><Relationship Id="rId33" Type="http://schemas.openxmlformats.org/officeDocument/2006/relationships/slideLayout" Target="../slideLayouts/slideLayout265.xml"/><Relationship Id="rId38" Type="http://schemas.openxmlformats.org/officeDocument/2006/relationships/slideLayout" Target="../slideLayouts/slideLayout270.xml"/><Relationship Id="rId46" Type="http://schemas.openxmlformats.org/officeDocument/2006/relationships/slideLayout" Target="../slideLayouts/slideLayout278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slideLayout" Target="../slideLayouts/slideLayout316.xml"/><Relationship Id="rId39" Type="http://schemas.openxmlformats.org/officeDocument/2006/relationships/slideLayout" Target="../slideLayouts/slideLayout329.xml"/><Relationship Id="rId21" Type="http://schemas.openxmlformats.org/officeDocument/2006/relationships/slideLayout" Target="../slideLayouts/slideLayout311.xml"/><Relationship Id="rId34" Type="http://schemas.openxmlformats.org/officeDocument/2006/relationships/slideLayout" Target="../slideLayouts/slideLayout324.xml"/><Relationship Id="rId42" Type="http://schemas.openxmlformats.org/officeDocument/2006/relationships/slideLayout" Target="../slideLayouts/slideLayout332.xml"/><Relationship Id="rId47" Type="http://schemas.openxmlformats.org/officeDocument/2006/relationships/slideLayout" Target="../slideLayouts/slideLayout337.xml"/><Relationship Id="rId50" Type="http://schemas.openxmlformats.org/officeDocument/2006/relationships/slideLayout" Target="../slideLayouts/slideLayout340.xml"/><Relationship Id="rId55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slideLayout" Target="../slideLayouts/slideLayout319.xml"/><Relationship Id="rId41" Type="http://schemas.openxmlformats.org/officeDocument/2006/relationships/slideLayout" Target="../slideLayouts/slideLayout331.xml"/><Relationship Id="rId54" Type="http://schemas.openxmlformats.org/officeDocument/2006/relationships/slideLayout" Target="../slideLayouts/slideLayout34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slideLayout" Target="../slideLayouts/slideLayout322.xml"/><Relationship Id="rId37" Type="http://schemas.openxmlformats.org/officeDocument/2006/relationships/slideLayout" Target="../slideLayouts/slideLayout327.xml"/><Relationship Id="rId40" Type="http://schemas.openxmlformats.org/officeDocument/2006/relationships/slideLayout" Target="../slideLayouts/slideLayout330.xml"/><Relationship Id="rId45" Type="http://schemas.openxmlformats.org/officeDocument/2006/relationships/slideLayout" Target="../slideLayouts/slideLayout335.xml"/><Relationship Id="rId53" Type="http://schemas.openxmlformats.org/officeDocument/2006/relationships/slideLayout" Target="../slideLayouts/slideLayout343.xml"/><Relationship Id="rId58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slideLayout" Target="../slideLayouts/slideLayout318.xml"/><Relationship Id="rId36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39.xml"/><Relationship Id="rId57" Type="http://schemas.openxmlformats.org/officeDocument/2006/relationships/slideLayout" Target="../slideLayouts/slideLayout34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slideLayout" Target="../slideLayouts/slideLayout321.xml"/><Relationship Id="rId44" Type="http://schemas.openxmlformats.org/officeDocument/2006/relationships/slideLayout" Target="../slideLayouts/slideLayout334.xml"/><Relationship Id="rId52" Type="http://schemas.openxmlformats.org/officeDocument/2006/relationships/slideLayout" Target="../slideLayouts/slideLayout34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slideLayout" Target="../slideLayouts/slideLayout317.xml"/><Relationship Id="rId30" Type="http://schemas.openxmlformats.org/officeDocument/2006/relationships/slideLayout" Target="../slideLayouts/slideLayout320.xml"/><Relationship Id="rId35" Type="http://schemas.openxmlformats.org/officeDocument/2006/relationships/slideLayout" Target="../slideLayouts/slideLayout325.xml"/><Relationship Id="rId43" Type="http://schemas.openxmlformats.org/officeDocument/2006/relationships/slideLayout" Target="../slideLayouts/slideLayout333.xml"/><Relationship Id="rId48" Type="http://schemas.openxmlformats.org/officeDocument/2006/relationships/slideLayout" Target="../slideLayouts/slideLayout338.xml"/><Relationship Id="rId56" Type="http://schemas.openxmlformats.org/officeDocument/2006/relationships/slideLayout" Target="../slideLayouts/slideLayout346.xml"/><Relationship Id="rId8" Type="http://schemas.openxmlformats.org/officeDocument/2006/relationships/slideLayout" Target="../slideLayouts/slideLayout298.xml"/><Relationship Id="rId51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slideLayout" Target="../slideLayouts/slideLayout315.xml"/><Relationship Id="rId33" Type="http://schemas.openxmlformats.org/officeDocument/2006/relationships/slideLayout" Target="../slideLayouts/slideLayout323.xml"/><Relationship Id="rId38" Type="http://schemas.openxmlformats.org/officeDocument/2006/relationships/slideLayout" Target="../slideLayouts/slideLayout328.xml"/><Relationship Id="rId46" Type="http://schemas.openxmlformats.org/officeDocument/2006/relationships/slideLayout" Target="../slideLayouts/slideLayout336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26" Type="http://schemas.openxmlformats.org/officeDocument/2006/relationships/slideLayout" Target="../slideLayouts/slideLayout374.xml"/><Relationship Id="rId39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69.xml"/><Relationship Id="rId34" Type="http://schemas.openxmlformats.org/officeDocument/2006/relationships/slideLayout" Target="../slideLayouts/slideLayout382.xml"/><Relationship Id="rId42" Type="http://schemas.openxmlformats.org/officeDocument/2006/relationships/slideLayout" Target="../slideLayouts/slideLayout390.xml"/><Relationship Id="rId47" Type="http://schemas.openxmlformats.org/officeDocument/2006/relationships/slideLayout" Target="../slideLayouts/slideLayout395.xml"/><Relationship Id="rId50" Type="http://schemas.openxmlformats.org/officeDocument/2006/relationships/slideLayout" Target="../slideLayouts/slideLayout398.xml"/><Relationship Id="rId55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35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29" Type="http://schemas.openxmlformats.org/officeDocument/2006/relationships/slideLayout" Target="../slideLayouts/slideLayout377.xml"/><Relationship Id="rId41" Type="http://schemas.openxmlformats.org/officeDocument/2006/relationships/slideLayout" Target="../slideLayouts/slideLayout389.xml"/><Relationship Id="rId54" Type="http://schemas.openxmlformats.org/officeDocument/2006/relationships/slideLayout" Target="../slideLayouts/slideLayout40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24" Type="http://schemas.openxmlformats.org/officeDocument/2006/relationships/slideLayout" Target="../slideLayouts/slideLayout372.xml"/><Relationship Id="rId32" Type="http://schemas.openxmlformats.org/officeDocument/2006/relationships/slideLayout" Target="../slideLayouts/slideLayout380.xml"/><Relationship Id="rId37" Type="http://schemas.openxmlformats.org/officeDocument/2006/relationships/slideLayout" Target="../slideLayouts/slideLayout385.xml"/><Relationship Id="rId40" Type="http://schemas.openxmlformats.org/officeDocument/2006/relationships/slideLayout" Target="../slideLayouts/slideLayout388.xml"/><Relationship Id="rId45" Type="http://schemas.openxmlformats.org/officeDocument/2006/relationships/slideLayout" Target="../slideLayouts/slideLayout393.xml"/><Relationship Id="rId53" Type="http://schemas.openxmlformats.org/officeDocument/2006/relationships/slideLayout" Target="../slideLayouts/slideLayout401.xml"/><Relationship Id="rId58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slideLayout" Target="../slideLayouts/slideLayout371.xml"/><Relationship Id="rId28" Type="http://schemas.openxmlformats.org/officeDocument/2006/relationships/slideLayout" Target="../slideLayouts/slideLayout376.xml"/><Relationship Id="rId36" Type="http://schemas.openxmlformats.org/officeDocument/2006/relationships/slideLayout" Target="../slideLayouts/slideLayout384.xml"/><Relationship Id="rId49" Type="http://schemas.openxmlformats.org/officeDocument/2006/relationships/slideLayout" Target="../slideLayouts/slideLayout397.xml"/><Relationship Id="rId57" Type="http://schemas.openxmlformats.org/officeDocument/2006/relationships/slideLayout" Target="../slideLayouts/slideLayout40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31" Type="http://schemas.openxmlformats.org/officeDocument/2006/relationships/slideLayout" Target="../slideLayouts/slideLayout379.xml"/><Relationship Id="rId44" Type="http://schemas.openxmlformats.org/officeDocument/2006/relationships/slideLayout" Target="../slideLayouts/slideLayout392.xml"/><Relationship Id="rId52" Type="http://schemas.openxmlformats.org/officeDocument/2006/relationships/slideLayout" Target="../slideLayouts/slideLayout40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Relationship Id="rId27" Type="http://schemas.openxmlformats.org/officeDocument/2006/relationships/slideLayout" Target="../slideLayouts/slideLayout375.xml"/><Relationship Id="rId30" Type="http://schemas.openxmlformats.org/officeDocument/2006/relationships/slideLayout" Target="../slideLayouts/slideLayout378.xml"/><Relationship Id="rId35" Type="http://schemas.openxmlformats.org/officeDocument/2006/relationships/slideLayout" Target="../slideLayouts/slideLayout383.xml"/><Relationship Id="rId43" Type="http://schemas.openxmlformats.org/officeDocument/2006/relationships/slideLayout" Target="../slideLayouts/slideLayout391.xml"/><Relationship Id="rId48" Type="http://schemas.openxmlformats.org/officeDocument/2006/relationships/slideLayout" Target="../slideLayouts/slideLayout396.xml"/><Relationship Id="rId56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356.xml"/><Relationship Id="rId51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5" Type="http://schemas.openxmlformats.org/officeDocument/2006/relationships/slideLayout" Target="../slideLayouts/slideLayout373.xml"/><Relationship Id="rId33" Type="http://schemas.openxmlformats.org/officeDocument/2006/relationships/slideLayout" Target="../slideLayouts/slideLayout381.xml"/><Relationship Id="rId38" Type="http://schemas.openxmlformats.org/officeDocument/2006/relationships/slideLayout" Target="../slideLayouts/slideLayout386.xml"/><Relationship Id="rId46" Type="http://schemas.openxmlformats.org/officeDocument/2006/relationships/slideLayout" Target="../slideLayouts/slideLayout394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9.xml"/><Relationship Id="rId18" Type="http://schemas.openxmlformats.org/officeDocument/2006/relationships/slideLayout" Target="../slideLayouts/slideLayout424.xml"/><Relationship Id="rId26" Type="http://schemas.openxmlformats.org/officeDocument/2006/relationships/slideLayout" Target="../slideLayouts/slideLayout432.xml"/><Relationship Id="rId39" Type="http://schemas.openxmlformats.org/officeDocument/2006/relationships/slideLayout" Target="../slideLayouts/slideLayout445.xml"/><Relationship Id="rId21" Type="http://schemas.openxmlformats.org/officeDocument/2006/relationships/slideLayout" Target="../slideLayouts/slideLayout427.xml"/><Relationship Id="rId34" Type="http://schemas.openxmlformats.org/officeDocument/2006/relationships/slideLayout" Target="../slideLayouts/slideLayout440.xml"/><Relationship Id="rId42" Type="http://schemas.openxmlformats.org/officeDocument/2006/relationships/slideLayout" Target="../slideLayouts/slideLayout448.xml"/><Relationship Id="rId47" Type="http://schemas.openxmlformats.org/officeDocument/2006/relationships/slideLayout" Target="../slideLayouts/slideLayout453.xml"/><Relationship Id="rId50" Type="http://schemas.openxmlformats.org/officeDocument/2006/relationships/slideLayout" Target="../slideLayouts/slideLayout456.xml"/><Relationship Id="rId55" Type="http://schemas.openxmlformats.org/officeDocument/2006/relationships/slideLayout" Target="../slideLayouts/slideLayout461.xml"/><Relationship Id="rId7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8.xml"/><Relationship Id="rId16" Type="http://schemas.openxmlformats.org/officeDocument/2006/relationships/slideLayout" Target="../slideLayouts/slideLayout422.xml"/><Relationship Id="rId20" Type="http://schemas.openxmlformats.org/officeDocument/2006/relationships/slideLayout" Target="../slideLayouts/slideLayout426.xml"/><Relationship Id="rId29" Type="http://schemas.openxmlformats.org/officeDocument/2006/relationships/slideLayout" Target="../slideLayouts/slideLayout435.xml"/><Relationship Id="rId41" Type="http://schemas.openxmlformats.org/officeDocument/2006/relationships/slideLayout" Target="../slideLayouts/slideLayout447.xml"/><Relationship Id="rId54" Type="http://schemas.openxmlformats.org/officeDocument/2006/relationships/slideLayout" Target="../slideLayouts/slideLayout46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24" Type="http://schemas.openxmlformats.org/officeDocument/2006/relationships/slideLayout" Target="../slideLayouts/slideLayout430.xml"/><Relationship Id="rId32" Type="http://schemas.openxmlformats.org/officeDocument/2006/relationships/slideLayout" Target="../slideLayouts/slideLayout438.xml"/><Relationship Id="rId37" Type="http://schemas.openxmlformats.org/officeDocument/2006/relationships/slideLayout" Target="../slideLayouts/slideLayout443.xml"/><Relationship Id="rId40" Type="http://schemas.openxmlformats.org/officeDocument/2006/relationships/slideLayout" Target="../slideLayouts/slideLayout446.xml"/><Relationship Id="rId45" Type="http://schemas.openxmlformats.org/officeDocument/2006/relationships/slideLayout" Target="../slideLayouts/slideLayout451.xml"/><Relationship Id="rId53" Type="http://schemas.openxmlformats.org/officeDocument/2006/relationships/slideLayout" Target="../slideLayouts/slideLayout459.xml"/><Relationship Id="rId58" Type="http://schemas.openxmlformats.org/officeDocument/2006/relationships/slideLayout" Target="../slideLayouts/slideLayout464.xml"/><Relationship Id="rId5" Type="http://schemas.openxmlformats.org/officeDocument/2006/relationships/slideLayout" Target="../slideLayouts/slideLayout411.xml"/><Relationship Id="rId15" Type="http://schemas.openxmlformats.org/officeDocument/2006/relationships/slideLayout" Target="../slideLayouts/slideLayout421.xml"/><Relationship Id="rId23" Type="http://schemas.openxmlformats.org/officeDocument/2006/relationships/slideLayout" Target="../slideLayouts/slideLayout429.xml"/><Relationship Id="rId28" Type="http://schemas.openxmlformats.org/officeDocument/2006/relationships/slideLayout" Target="../slideLayouts/slideLayout434.xml"/><Relationship Id="rId36" Type="http://schemas.openxmlformats.org/officeDocument/2006/relationships/slideLayout" Target="../slideLayouts/slideLayout442.xml"/><Relationship Id="rId49" Type="http://schemas.openxmlformats.org/officeDocument/2006/relationships/slideLayout" Target="../slideLayouts/slideLayout455.xml"/><Relationship Id="rId57" Type="http://schemas.openxmlformats.org/officeDocument/2006/relationships/slideLayout" Target="../slideLayouts/slideLayout46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6.xml"/><Relationship Id="rId19" Type="http://schemas.openxmlformats.org/officeDocument/2006/relationships/slideLayout" Target="../slideLayouts/slideLayout425.xml"/><Relationship Id="rId31" Type="http://schemas.openxmlformats.org/officeDocument/2006/relationships/slideLayout" Target="../slideLayouts/slideLayout437.xml"/><Relationship Id="rId44" Type="http://schemas.openxmlformats.org/officeDocument/2006/relationships/slideLayout" Target="../slideLayouts/slideLayout450.xml"/><Relationship Id="rId52" Type="http://schemas.openxmlformats.org/officeDocument/2006/relationships/slideLayout" Target="../slideLayouts/slideLayout45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slideLayout" Target="../slideLayouts/slideLayout420.xml"/><Relationship Id="rId22" Type="http://schemas.openxmlformats.org/officeDocument/2006/relationships/slideLayout" Target="../slideLayouts/slideLayout428.xml"/><Relationship Id="rId27" Type="http://schemas.openxmlformats.org/officeDocument/2006/relationships/slideLayout" Target="../slideLayouts/slideLayout433.xml"/><Relationship Id="rId30" Type="http://schemas.openxmlformats.org/officeDocument/2006/relationships/slideLayout" Target="../slideLayouts/slideLayout436.xml"/><Relationship Id="rId35" Type="http://schemas.openxmlformats.org/officeDocument/2006/relationships/slideLayout" Target="../slideLayouts/slideLayout441.xml"/><Relationship Id="rId43" Type="http://schemas.openxmlformats.org/officeDocument/2006/relationships/slideLayout" Target="../slideLayouts/slideLayout449.xml"/><Relationship Id="rId48" Type="http://schemas.openxmlformats.org/officeDocument/2006/relationships/slideLayout" Target="../slideLayouts/slideLayout454.xml"/><Relationship Id="rId56" Type="http://schemas.openxmlformats.org/officeDocument/2006/relationships/slideLayout" Target="../slideLayouts/slideLayout462.xml"/><Relationship Id="rId8" Type="http://schemas.openxmlformats.org/officeDocument/2006/relationships/slideLayout" Target="../slideLayouts/slideLayout414.xml"/><Relationship Id="rId51" Type="http://schemas.openxmlformats.org/officeDocument/2006/relationships/slideLayout" Target="../slideLayouts/slideLayout457.xml"/><Relationship Id="rId3" Type="http://schemas.openxmlformats.org/officeDocument/2006/relationships/slideLayout" Target="../slideLayouts/slideLayout409.xml"/><Relationship Id="rId12" Type="http://schemas.openxmlformats.org/officeDocument/2006/relationships/slideLayout" Target="../slideLayouts/slideLayout418.xml"/><Relationship Id="rId17" Type="http://schemas.openxmlformats.org/officeDocument/2006/relationships/slideLayout" Target="../slideLayouts/slideLayout423.xml"/><Relationship Id="rId25" Type="http://schemas.openxmlformats.org/officeDocument/2006/relationships/slideLayout" Target="../slideLayouts/slideLayout431.xml"/><Relationship Id="rId33" Type="http://schemas.openxmlformats.org/officeDocument/2006/relationships/slideLayout" Target="../slideLayouts/slideLayout439.xml"/><Relationship Id="rId38" Type="http://schemas.openxmlformats.org/officeDocument/2006/relationships/slideLayout" Target="../slideLayouts/slideLayout444.xml"/><Relationship Id="rId46" Type="http://schemas.openxmlformats.org/officeDocument/2006/relationships/slideLayout" Target="../slideLayouts/slideLayout452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slideLayout" Target="../slideLayouts/slideLayout490.xml"/><Relationship Id="rId39" Type="http://schemas.openxmlformats.org/officeDocument/2006/relationships/slideLayout" Target="../slideLayouts/slideLayout503.xml"/><Relationship Id="rId21" Type="http://schemas.openxmlformats.org/officeDocument/2006/relationships/slideLayout" Target="../slideLayouts/slideLayout485.xml"/><Relationship Id="rId34" Type="http://schemas.openxmlformats.org/officeDocument/2006/relationships/slideLayout" Target="../slideLayouts/slideLayout498.xml"/><Relationship Id="rId42" Type="http://schemas.openxmlformats.org/officeDocument/2006/relationships/slideLayout" Target="../slideLayouts/slideLayout506.xml"/><Relationship Id="rId47" Type="http://schemas.openxmlformats.org/officeDocument/2006/relationships/slideLayout" Target="../slideLayouts/slideLayout511.xml"/><Relationship Id="rId50" Type="http://schemas.openxmlformats.org/officeDocument/2006/relationships/slideLayout" Target="../slideLayouts/slideLayout514.xml"/><Relationship Id="rId55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471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slideLayout" Target="../slideLayouts/slideLayout493.xml"/><Relationship Id="rId41" Type="http://schemas.openxmlformats.org/officeDocument/2006/relationships/slideLayout" Target="../slideLayouts/slideLayout505.xml"/><Relationship Id="rId54" Type="http://schemas.openxmlformats.org/officeDocument/2006/relationships/slideLayout" Target="../slideLayouts/slideLayout51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slideLayout" Target="../slideLayouts/slideLayout496.xml"/><Relationship Id="rId37" Type="http://schemas.openxmlformats.org/officeDocument/2006/relationships/slideLayout" Target="../slideLayouts/slideLayout501.xml"/><Relationship Id="rId40" Type="http://schemas.openxmlformats.org/officeDocument/2006/relationships/slideLayout" Target="../slideLayouts/slideLayout504.xml"/><Relationship Id="rId45" Type="http://schemas.openxmlformats.org/officeDocument/2006/relationships/slideLayout" Target="../slideLayouts/slideLayout509.xml"/><Relationship Id="rId53" Type="http://schemas.openxmlformats.org/officeDocument/2006/relationships/slideLayout" Target="../slideLayouts/slideLayout517.xml"/><Relationship Id="rId58" Type="http://schemas.openxmlformats.org/officeDocument/2006/relationships/slideLayout" Target="../slideLayouts/slideLayout522.xml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slideLayout" Target="../slideLayouts/slideLayout492.xml"/><Relationship Id="rId36" Type="http://schemas.openxmlformats.org/officeDocument/2006/relationships/slideLayout" Target="../slideLayouts/slideLayout500.xml"/><Relationship Id="rId49" Type="http://schemas.openxmlformats.org/officeDocument/2006/relationships/slideLayout" Target="../slideLayouts/slideLayout513.xml"/><Relationship Id="rId57" Type="http://schemas.openxmlformats.org/officeDocument/2006/relationships/slideLayout" Target="../slideLayouts/slideLayout52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slideLayout" Target="../slideLayouts/slideLayout495.xml"/><Relationship Id="rId44" Type="http://schemas.openxmlformats.org/officeDocument/2006/relationships/slideLayout" Target="../slideLayouts/slideLayout508.xml"/><Relationship Id="rId52" Type="http://schemas.openxmlformats.org/officeDocument/2006/relationships/slideLayout" Target="../slideLayouts/slideLayout51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slideLayout" Target="../slideLayouts/slideLayout491.xml"/><Relationship Id="rId30" Type="http://schemas.openxmlformats.org/officeDocument/2006/relationships/slideLayout" Target="../slideLayouts/slideLayout494.xml"/><Relationship Id="rId35" Type="http://schemas.openxmlformats.org/officeDocument/2006/relationships/slideLayout" Target="../slideLayouts/slideLayout499.xml"/><Relationship Id="rId43" Type="http://schemas.openxmlformats.org/officeDocument/2006/relationships/slideLayout" Target="../slideLayouts/slideLayout507.xml"/><Relationship Id="rId48" Type="http://schemas.openxmlformats.org/officeDocument/2006/relationships/slideLayout" Target="../slideLayouts/slideLayout512.xml"/><Relationship Id="rId56" Type="http://schemas.openxmlformats.org/officeDocument/2006/relationships/slideLayout" Target="../slideLayouts/slideLayout520.xml"/><Relationship Id="rId8" Type="http://schemas.openxmlformats.org/officeDocument/2006/relationships/slideLayout" Target="../slideLayouts/slideLayout472.xml"/><Relationship Id="rId51" Type="http://schemas.openxmlformats.org/officeDocument/2006/relationships/slideLayout" Target="../slideLayouts/slideLayout515.xml"/><Relationship Id="rId3" Type="http://schemas.openxmlformats.org/officeDocument/2006/relationships/slideLayout" Target="../slideLayouts/slideLayout467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slideLayout" Target="../slideLayouts/slideLayout489.xml"/><Relationship Id="rId33" Type="http://schemas.openxmlformats.org/officeDocument/2006/relationships/slideLayout" Target="../slideLayouts/slideLayout497.xml"/><Relationship Id="rId38" Type="http://schemas.openxmlformats.org/officeDocument/2006/relationships/slideLayout" Target="../slideLayouts/slideLayout502.xml"/><Relationship Id="rId46" Type="http://schemas.openxmlformats.org/officeDocument/2006/relationships/slideLayout" Target="../slideLayouts/slideLayout510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439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97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97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29391"/>
            <a:ext cx="1020978" cy="242725"/>
          </a:xfrm>
          <a:prstGeom prst="rect">
            <a:avLst/>
          </a:prstGeom>
        </p:spPr>
        <p:txBody>
          <a:bodyPr vert="horz" wrap="square" lIns="57484" tIns="28749" rIns="57484" bIns="2874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023" y="2973193"/>
            <a:ext cx="65863" cy="155104"/>
          </a:xfrm>
          <a:prstGeom prst="rect">
            <a:avLst/>
          </a:prstGeom>
        </p:spPr>
        <p:txBody>
          <a:bodyPr vert="horz" wrap="none" lIns="57484" tIns="28749" rIns="57484" bIns="2874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80" y="3029469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64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8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484" tIns="28749" rIns="57484" bIns="2874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5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6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5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55" tIns="45633" rIns="91255" bIns="45633" rtlCol="0" anchor="ctr"/>
          <a:lstStyle/>
          <a:p>
            <a:pPr marL="0" marR="0" lvl="0" indent="0" algn="ctr" defTabSz="5747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42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  <p:sldLayoutId id="2147484454" r:id="rId14"/>
    <p:sldLayoutId id="2147484455" r:id="rId15"/>
    <p:sldLayoutId id="2147484456" r:id="rId16"/>
    <p:sldLayoutId id="2147484457" r:id="rId17"/>
    <p:sldLayoutId id="2147484458" r:id="rId18"/>
    <p:sldLayoutId id="2147484459" r:id="rId19"/>
    <p:sldLayoutId id="2147484460" r:id="rId20"/>
    <p:sldLayoutId id="2147484461" r:id="rId21"/>
    <p:sldLayoutId id="2147484462" r:id="rId22"/>
    <p:sldLayoutId id="2147484463" r:id="rId23"/>
    <p:sldLayoutId id="2147484464" r:id="rId24"/>
    <p:sldLayoutId id="2147484465" r:id="rId25"/>
    <p:sldLayoutId id="2147484466" r:id="rId26"/>
    <p:sldLayoutId id="2147484467" r:id="rId27"/>
    <p:sldLayoutId id="2147484468" r:id="rId28"/>
    <p:sldLayoutId id="2147484469" r:id="rId29"/>
    <p:sldLayoutId id="2147484470" r:id="rId30"/>
    <p:sldLayoutId id="2147484471" r:id="rId31"/>
    <p:sldLayoutId id="2147484472" r:id="rId32"/>
    <p:sldLayoutId id="2147484473" r:id="rId33"/>
    <p:sldLayoutId id="2147484474" r:id="rId34"/>
    <p:sldLayoutId id="2147484475" r:id="rId35"/>
    <p:sldLayoutId id="2147484476" r:id="rId36"/>
    <p:sldLayoutId id="2147484477" r:id="rId37"/>
    <p:sldLayoutId id="2147484478" r:id="rId38"/>
    <p:sldLayoutId id="2147484479" r:id="rId39"/>
    <p:sldLayoutId id="2147484480" r:id="rId40"/>
    <p:sldLayoutId id="2147484481" r:id="rId41"/>
    <p:sldLayoutId id="2147484482" r:id="rId42"/>
    <p:sldLayoutId id="2147484483" r:id="rId43"/>
    <p:sldLayoutId id="2147484484" r:id="rId44"/>
    <p:sldLayoutId id="2147484485" r:id="rId45"/>
    <p:sldLayoutId id="2147484486" r:id="rId46"/>
    <p:sldLayoutId id="2147484487" r:id="rId47"/>
    <p:sldLayoutId id="2147484488" r:id="rId48"/>
    <p:sldLayoutId id="2147484489" r:id="rId49"/>
    <p:sldLayoutId id="2147484490" r:id="rId50"/>
    <p:sldLayoutId id="2147484491" r:id="rId51"/>
    <p:sldLayoutId id="2147484492" r:id="rId52"/>
    <p:sldLayoutId id="2147484493" r:id="rId53"/>
    <p:sldLayoutId id="2147484494" r:id="rId54"/>
    <p:sldLayoutId id="2147484495" r:id="rId55"/>
    <p:sldLayoutId id="2147484496" r:id="rId56"/>
    <p:sldLayoutId id="2147484497" r:id="rId57"/>
  </p:sldLayoutIdLst>
  <p:txStyles>
    <p:titleStyle>
      <a:lvl1pPr algn="ctr" defTabSz="574810" rtl="0" eaLnBrk="1" latinLnBrk="0" hangingPunct="1">
        <a:lnSpc>
          <a:spcPct val="86000"/>
        </a:lnSpc>
        <a:spcBef>
          <a:spcPct val="0"/>
        </a:spcBef>
        <a:buNone/>
        <a:defRPr sz="1300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767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552" indent="-108766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2pPr>
      <a:lvl3pPr marL="32433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00" kern="800">
          <a:solidFill>
            <a:schemeClr val="tx1"/>
          </a:solidFill>
          <a:latin typeface="+mn-lt"/>
          <a:ea typeface="+mn-ea"/>
          <a:cs typeface="+mn-cs"/>
        </a:defRPr>
      </a:lvl3pPr>
      <a:lvl4pPr marL="432101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00" kern="800">
          <a:solidFill>
            <a:schemeClr val="tx1"/>
          </a:solidFill>
          <a:latin typeface="+mn-lt"/>
          <a:ea typeface="+mn-ea"/>
          <a:cs typeface="+mn-cs"/>
        </a:defRPr>
      </a:lvl4pPr>
      <a:lvl5pPr marL="539885" indent="-107767" algn="l" defTabSz="57481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00" kern="800">
          <a:solidFill>
            <a:schemeClr val="tx1"/>
          </a:solidFill>
          <a:latin typeface="+mn-lt"/>
          <a:ea typeface="+mn-ea"/>
          <a:cs typeface="+mn-cs"/>
        </a:defRPr>
      </a:lvl5pPr>
      <a:lvl6pPr marL="158073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68129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5541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2953" indent="-143699" algn="l" defTabSz="5748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7413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481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2236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615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7027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4440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849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9241" algn="l" defTabSz="57481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12865"/>
            <a:ext cx="3054716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437" y="2102749"/>
            <a:ext cx="343791" cy="805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554155" y="216352"/>
            <a:ext cx="1118212" cy="507693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63834" y="256279"/>
            <a:ext cx="898855" cy="385341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9-sinf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8" name="object 32"/>
          <p:cNvGrpSpPr/>
          <p:nvPr/>
        </p:nvGrpSpPr>
        <p:grpSpPr>
          <a:xfrm>
            <a:off x="350739" y="317911"/>
            <a:ext cx="437033" cy="418485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4"/>
          <p:cNvSpPr txBox="1"/>
          <p:nvPr/>
        </p:nvSpPr>
        <p:spPr>
          <a:xfrm>
            <a:off x="723738" y="1206045"/>
            <a:ext cx="4964299" cy="1645304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 algn="ctr">
              <a:spcAft>
                <a:spcPts val="1200"/>
              </a:spcAft>
            </a:pPr>
            <a:r>
              <a:rPr lang="en-US" sz="2400" b="1" spc="5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b="1" spc="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b="1" spc="5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spc="5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80" algn="ctr">
              <a:spcAft>
                <a:spcPts val="120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yonaki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guruhcha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Atom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Oltin</a:t>
            </a:r>
            <a:r>
              <a:rPr lang="en-US" dirty="0" smtClean="0"/>
              <a:t> </a:t>
            </a:r>
            <a:r>
              <a:rPr lang="en-US" dirty="0" err="1" smtClean="0"/>
              <a:t>konlari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7437" y="994618"/>
            <a:ext cx="3024336" cy="153888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asosan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Markaziy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Qizilqumdagi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Muruntov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konida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konlari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Navoiy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Namangan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viloyatlarida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joylashgan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87" y="590537"/>
            <a:ext cx="2178042" cy="117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87" y="1764060"/>
            <a:ext cx="217804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53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600" spc="-6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8062" y="873714"/>
            <a:ext cx="3240360" cy="1957972"/>
          </a:xfrm>
        </p:spPr>
        <p:txBody>
          <a:bodyPr/>
          <a:lstStyle/>
          <a:p>
            <a:pPr marL="25400" marR="3810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insonlarga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qadimdan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ma’lum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metal­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lardan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biridir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Misning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qalay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qilgan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qotishmasi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bronza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qadimda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turli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xil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haykallar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qurol-aslahalar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ro‘zg‘or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buyumlari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tayyorlash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ishlatilib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kelingan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05" y="635597"/>
            <a:ext cx="2016224" cy="113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05" y="1779183"/>
            <a:ext cx="2016224" cy="124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94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2594627" cy="184665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tabiatda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oz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miqdorda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uchraydi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asosan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ba’zan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tug‘ma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ya’ni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sof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holda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uchraydi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/>
        </p:blipFill>
        <p:spPr bwMode="auto">
          <a:xfrm>
            <a:off x="4386004" y="573256"/>
            <a:ext cx="1296143" cy="9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3"/>
          <a:stretch/>
        </p:blipFill>
        <p:spPr bwMode="auto">
          <a:xfrm>
            <a:off x="2908880" y="913770"/>
            <a:ext cx="1512168" cy="112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46" y="2086041"/>
            <a:ext cx="1368152" cy="96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1244" y="2087276"/>
            <a:ext cx="504054" cy="26686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Arial"/>
              </a:rPr>
              <a:t>CuS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9863" y="1398549"/>
            <a:ext cx="2879725" cy="4414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23741" y="1550429"/>
            <a:ext cx="1295847" cy="441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30185" y="1721811"/>
            <a:ext cx="728129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CuSO</a:t>
            </a:r>
            <a:r>
              <a:rPr lang="en-US" sz="700" dirty="0" smtClean="0"/>
              <a:t>4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14222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Misning</a:t>
            </a:r>
            <a:r>
              <a:rPr lang="en-US" dirty="0" smtClean="0"/>
              <a:t> </a:t>
            </a:r>
            <a:r>
              <a:rPr lang="en-US" dirty="0" err="1" smtClean="0"/>
              <a:t>birikmalari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8907501"/>
              </p:ext>
            </p:extLst>
          </p:nvPr>
        </p:nvGraphicFramePr>
        <p:xfrm>
          <a:off x="143421" y="712673"/>
          <a:ext cx="3744416" cy="165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924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Cu</a:t>
                      </a:r>
                      <a:r>
                        <a:rPr lang="ru-RU" sz="1800" b="1" baseline="-25000" dirty="0">
                          <a:effectLst/>
                        </a:rPr>
                        <a:t>2</a:t>
                      </a:r>
                      <a:r>
                        <a:rPr lang="ru-RU" sz="1800" b="1" dirty="0">
                          <a:effectLst/>
                        </a:rPr>
                        <a:t>O </a:t>
                      </a:r>
                      <a:r>
                        <a:rPr lang="ru-RU" sz="1800" b="1" dirty="0" smtClean="0">
                          <a:effectLst/>
                        </a:rPr>
                        <a:t>– </a:t>
                      </a:r>
                      <a:r>
                        <a:rPr lang="ru-RU" sz="1800" b="1" dirty="0" err="1">
                          <a:effectLst/>
                        </a:rPr>
                        <a:t>kuprit</a:t>
                      </a:r>
                      <a:r>
                        <a:rPr lang="ru-RU" sz="1800" b="1" dirty="0">
                          <a:effectLst/>
                        </a:rPr>
                        <a:t>,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996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Cu</a:t>
                      </a:r>
                      <a:r>
                        <a:rPr lang="ru-RU" sz="1800" b="1" baseline="-25000" dirty="0">
                          <a:effectLst/>
                        </a:rPr>
                        <a:t>2</a:t>
                      </a:r>
                      <a:r>
                        <a:rPr lang="ru-RU" sz="1800" b="1" dirty="0">
                          <a:effectLst/>
                        </a:rPr>
                        <a:t>S; </a:t>
                      </a:r>
                      <a:r>
                        <a:rPr lang="ru-RU" sz="1800" b="1" dirty="0" err="1">
                          <a:effectLst/>
                        </a:rPr>
                        <a:t>mis</a:t>
                      </a:r>
                      <a:r>
                        <a:rPr lang="ru-RU" sz="1800" b="1" dirty="0">
                          <a:effectLst/>
                        </a:rPr>
                        <a:t> </a:t>
                      </a:r>
                      <a:r>
                        <a:rPr lang="ru-RU" sz="1800" b="1" dirty="0" err="1" smtClean="0">
                          <a:effectLst/>
                        </a:rPr>
                        <a:t>yaltiro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g‘i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xalkozin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689">
                <a:tc>
                  <a:txBody>
                    <a:bodyPr/>
                    <a:lstStyle/>
                    <a:p>
                      <a:pPr marL="3810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CuFeS</a:t>
                      </a:r>
                      <a:r>
                        <a:rPr lang="ru-RU" sz="1800" b="1" baseline="-25000" dirty="0">
                          <a:effectLst/>
                        </a:rPr>
                        <a:t>2</a:t>
                      </a:r>
                      <a:r>
                        <a:rPr lang="ru-RU" sz="1800" b="1" dirty="0">
                          <a:effectLst/>
                        </a:rPr>
                        <a:t>  – </a:t>
                      </a:r>
                      <a:r>
                        <a:rPr lang="ru-RU" sz="1800" b="1" dirty="0" err="1" smtClean="0">
                          <a:effectLst/>
                        </a:rPr>
                        <a:t>mis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kolchedan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8100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89">
                <a:tc>
                  <a:txBody>
                    <a:bodyPr/>
                    <a:lstStyle/>
                    <a:p>
                      <a:pPr marL="0" marR="0" lvl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effectLst/>
                        </a:rPr>
                        <a:t>(</a:t>
                      </a:r>
                      <a:r>
                        <a:rPr lang="ru-RU" sz="1800" b="1" dirty="0" err="1" smtClean="0">
                          <a:effectLst/>
                        </a:rPr>
                        <a:t>CuOH</a:t>
                      </a:r>
                      <a:r>
                        <a:rPr lang="ru-RU" sz="1800" b="1" dirty="0" smtClean="0">
                          <a:effectLst/>
                        </a:rPr>
                        <a:t>)</a:t>
                      </a:r>
                      <a:r>
                        <a:rPr lang="ru-RU" sz="1800" b="1" baseline="-25000" dirty="0" smtClean="0">
                          <a:effectLst/>
                        </a:rPr>
                        <a:t>2</a:t>
                      </a:r>
                      <a:r>
                        <a:rPr lang="ru-RU" sz="1800" b="1" dirty="0" smtClean="0">
                          <a:effectLst/>
                        </a:rPr>
                        <a:t>CO</a:t>
                      </a:r>
                      <a:r>
                        <a:rPr lang="ru-RU" sz="1800" b="1" baseline="-25000" dirty="0" smtClean="0">
                          <a:effectLst/>
                        </a:rPr>
                        <a:t>3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malaxit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8100"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8" y="2124100"/>
            <a:ext cx="143565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11" y="2124100"/>
            <a:ext cx="232332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49" y="1263080"/>
            <a:ext cx="145044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25" y="581658"/>
            <a:ext cx="967458" cy="67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 flipH="1">
            <a:off x="4031853" y="2173248"/>
            <a:ext cx="936104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CuFeS</a:t>
            </a:r>
            <a:r>
              <a:rPr lang="ru-RU" sz="1400" b="1" baseline="-25000" dirty="0">
                <a:solidFill>
                  <a:prstClr val="black"/>
                </a:solidFill>
              </a:rPr>
              <a:t>2</a:t>
            </a:r>
            <a:endParaRPr lang="ru-RU" sz="10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07917" y="1332012"/>
            <a:ext cx="1039466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Cu</a:t>
            </a:r>
            <a:r>
              <a:rPr lang="ru-RU" sz="1600" b="1" baseline="-25000" dirty="0">
                <a:solidFill>
                  <a:prstClr val="black"/>
                </a:solidFill>
              </a:rPr>
              <a:t>2</a:t>
            </a:r>
            <a:r>
              <a:rPr lang="ru-RU" sz="1600" b="1" dirty="0">
                <a:solidFill>
                  <a:prstClr val="black"/>
                </a:solidFill>
              </a:rPr>
              <a:t>O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6549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spc="-6" dirty="0" err="1">
                <a:solidFill>
                  <a:schemeClr val="bg1"/>
                </a:solidFill>
                <a:latin typeface="Times New Roman"/>
                <a:ea typeface="Times New Roman"/>
              </a:rPr>
              <a:t>Olinishi</a:t>
            </a:r>
            <a:r>
              <a:rPr lang="en-US" sz="2800" spc="-6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3421" y="584080"/>
            <a:ext cx="5472608" cy="2546851"/>
          </a:xfrm>
        </p:spPr>
        <p:txBody>
          <a:bodyPr/>
          <a:lstStyle/>
          <a:p>
            <a:pPr marL="25400" marR="38100" indent="153988" algn="just">
              <a:spcBef>
                <a:spcPts val="0"/>
              </a:spcBef>
              <a:buNone/>
            </a:pP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Sanoatda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metallarni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oksidlarini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ko‘mir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is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gazi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yordamida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qaytarib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olinadi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indent="153988">
              <a:spcBef>
                <a:spcPts val="0"/>
              </a:spcBef>
              <a:buNone/>
            </a:pP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marR="38100" indent="153988" algn="just">
              <a:spcBef>
                <a:spcPts val="0"/>
              </a:spcBef>
              <a:buNone/>
            </a:pP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Misni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avval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Cu</a:t>
            </a:r>
            <a:r>
              <a:rPr lang="en-US" sz="16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 (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yaltirog‘i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rudasi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yon­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diriladi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indent="153988" algn="ctr">
              <a:spcBef>
                <a:spcPts val="0"/>
              </a:spcBef>
              <a:buNone/>
            </a:pP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2Cu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3O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2Cu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2SO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US" sz="11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indent="153988">
              <a:spcBef>
                <a:spcPts val="0"/>
              </a:spcBef>
              <a:buNone/>
            </a:pPr>
            <a:endParaRPr lang="en-US" sz="1050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indent="153988">
              <a:spcBef>
                <a:spcPts val="0"/>
              </a:spcBef>
              <a:buNone/>
            </a:pP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(Cu</a:t>
            </a:r>
            <a:r>
              <a:rPr lang="en-US" sz="16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O)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mahsulot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yaltirog‘i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o‘zaro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ta’sirlashib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indent="153988">
              <a:spcBef>
                <a:spcPts val="0"/>
              </a:spcBef>
              <a:buNone/>
            </a:pP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marR="25400" indent="153988" algn="ctr">
              <a:spcBef>
                <a:spcPts val="0"/>
              </a:spcBef>
              <a:buNone/>
              <a:tabLst>
                <a:tab pos="317500" algn="l"/>
              </a:tabLst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2Cu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+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S=6Cu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11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indent="153988" algn="just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usul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tarkibida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Ni, Ag, Au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kabi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‘­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shimchalar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Toza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elektroliz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qilinadi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8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085" y="97269"/>
            <a:ext cx="4895533" cy="386260"/>
          </a:xfrm>
        </p:spPr>
        <p:txBody>
          <a:bodyPr>
            <a:normAutofit/>
          </a:bodyPr>
          <a:lstStyle/>
          <a:p>
            <a:r>
              <a:rPr lang="en-US" sz="28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Fizikaviy</a:t>
            </a:r>
            <a:r>
              <a:rPr lang="en-US" sz="28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2703895" cy="184665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qizil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rangli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qattiq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elastik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xossaga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ega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bo‘lgan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tokini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issiqlikni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yaxshi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o‘tkazadi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Картинки по запросу &quot;C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57" y="611932"/>
            <a:ext cx="2311482" cy="132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Картинки по запросу &quot;Cu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57" y="1980084"/>
            <a:ext cx="237626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4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88519"/>
            <a:ext cx="4968045" cy="386260"/>
          </a:xfrm>
        </p:spPr>
        <p:txBody>
          <a:bodyPr>
            <a:normAutofit/>
          </a:bodyPr>
          <a:lstStyle/>
          <a:p>
            <a:r>
              <a:rPr lang="en-US" sz="28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28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xossalari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3421" y="566579"/>
            <a:ext cx="5472608" cy="1157753"/>
          </a:xfrm>
        </p:spPr>
        <p:txBody>
          <a:bodyPr/>
          <a:lstStyle/>
          <a:p>
            <a:pPr marL="38100" indent="141288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nisbatan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passiv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odat­dagi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sharoitda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quruq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havoda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hatto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kislorodda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oksidlanmaydi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1600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141288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Yuqori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haroratda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esa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ko‘plab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oddiy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moddalar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45" y="1760623"/>
            <a:ext cx="1440160" cy="135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1" y="1760624"/>
            <a:ext cx="2724745" cy="13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264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8100" indent="288290">
              <a:lnSpc>
                <a:spcPct val="115000"/>
              </a:lnSpc>
              <a:spcAft>
                <a:spcPts val="0"/>
              </a:spcAft>
            </a:pPr>
            <a:r>
              <a:rPr lang="en-US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Oddiy</a:t>
            </a:r>
            <a:r>
              <a:rPr lang="en-US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moddalar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224176" cy="1366528"/>
          </a:xfrm>
        </p:spPr>
        <p:txBody>
          <a:bodyPr/>
          <a:lstStyle/>
          <a:p>
            <a:pPr marL="0" lvl="0" indent="0" defTabSz="914400">
              <a:buClrTx/>
              <a:buNone/>
            </a:pPr>
            <a:r>
              <a:rPr lang="fr-FR" sz="2400" b="1" kern="1200" spc="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Reaksiyalarni davom ettiring</a:t>
            </a:r>
            <a:r>
              <a:rPr lang="fr-FR" sz="24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marL="0" lvl="0" indent="0" defTabSz="914400">
              <a:buClrTx/>
              <a:buNone/>
            </a:pPr>
            <a:r>
              <a:rPr lang="fr-FR" sz="18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fr-FR" sz="18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Cl</a:t>
            </a:r>
            <a:r>
              <a:rPr lang="fr-FR" sz="18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8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…</a:t>
            </a:r>
          </a:p>
          <a:p>
            <a:pPr marL="0" lvl="0" indent="0" defTabSz="914400">
              <a:buClrTx/>
              <a:buNone/>
            </a:pPr>
            <a:r>
              <a:rPr lang="fr-FR" sz="18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+ O</a:t>
            </a:r>
            <a:r>
              <a:rPr lang="fr-FR" sz="1800" b="1" kern="1200" spc="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8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…</a:t>
            </a:r>
          </a:p>
          <a:p>
            <a:pPr marL="0" lvl="0" indent="0" defTabSz="914400">
              <a:buClrTx/>
              <a:buNone/>
            </a:pPr>
            <a:r>
              <a:rPr lang="fr-FR" sz="18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+ S = </a:t>
            </a:r>
            <a:r>
              <a:rPr lang="fr-FR" sz="18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4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21" y="132269"/>
            <a:ext cx="5616029" cy="386260"/>
          </a:xfrm>
        </p:spPr>
        <p:txBody>
          <a:bodyPr>
            <a:normAutofit/>
          </a:bodyPr>
          <a:lstStyle/>
          <a:p>
            <a:r>
              <a:rPr lang="fr-FR" sz="2400" kern="1200" spc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Reaksiyalarni davom </a:t>
            </a:r>
            <a:r>
              <a:rPr lang="fr-FR" sz="2400" kern="1200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ettiring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3351968" cy="1274195"/>
          </a:xfrm>
        </p:spPr>
        <p:txBody>
          <a:bodyPr/>
          <a:lstStyle/>
          <a:p>
            <a:pPr marL="0" lvl="0" indent="0" defTabSz="914400">
              <a:buClrTx/>
              <a:buNone/>
            </a:pPr>
            <a:r>
              <a:rPr lang="fr-FR" sz="1800" b="1" kern="1200" spc="0" dirty="0">
                <a:solidFill>
                  <a:srgbClr val="0070C0"/>
                </a:solidFill>
                <a:latin typeface="Calibri"/>
              </a:rPr>
              <a:t>Cu + O</a:t>
            </a:r>
            <a:r>
              <a:rPr lang="fr-FR" sz="1800" b="1" kern="1200" spc="0" baseline="-25000" dirty="0">
                <a:solidFill>
                  <a:srgbClr val="0070C0"/>
                </a:solidFill>
                <a:latin typeface="Calibri"/>
              </a:rPr>
              <a:t>2</a:t>
            </a:r>
            <a:r>
              <a:rPr lang="fr-FR" sz="1800" b="1" kern="1200" spc="0" dirty="0">
                <a:solidFill>
                  <a:srgbClr val="0070C0"/>
                </a:solidFill>
                <a:latin typeface="Calibri"/>
              </a:rPr>
              <a:t> + H</a:t>
            </a:r>
            <a:r>
              <a:rPr lang="fr-FR" sz="1800" b="1" kern="1200" spc="0" baseline="-25000" dirty="0">
                <a:solidFill>
                  <a:srgbClr val="0070C0"/>
                </a:solidFill>
                <a:latin typeface="Calibri"/>
              </a:rPr>
              <a:t>2</a:t>
            </a:r>
            <a:r>
              <a:rPr lang="fr-FR" sz="1800" b="1" kern="1200" spc="0" dirty="0">
                <a:solidFill>
                  <a:srgbClr val="0070C0"/>
                </a:solidFill>
                <a:latin typeface="Calibri"/>
              </a:rPr>
              <a:t>O + CO</a:t>
            </a:r>
            <a:r>
              <a:rPr lang="fr-FR" sz="1800" b="1" kern="1200" spc="0" baseline="-25000" dirty="0">
                <a:solidFill>
                  <a:srgbClr val="0070C0"/>
                </a:solidFill>
                <a:latin typeface="Calibri"/>
              </a:rPr>
              <a:t>2</a:t>
            </a:r>
            <a:r>
              <a:rPr lang="fr-FR" sz="1800" b="1" kern="1200" spc="0" dirty="0">
                <a:solidFill>
                  <a:srgbClr val="0070C0"/>
                </a:solidFill>
                <a:latin typeface="Calibri"/>
              </a:rPr>
              <a:t> = …</a:t>
            </a:r>
          </a:p>
          <a:p>
            <a:pPr marL="0" lvl="0" indent="0" defTabSz="914400">
              <a:buClrTx/>
              <a:buNone/>
            </a:pPr>
            <a:r>
              <a:rPr lang="fr-FR" sz="1800" b="1" kern="1200" spc="0" dirty="0">
                <a:solidFill>
                  <a:srgbClr val="0070C0"/>
                </a:solidFill>
                <a:latin typeface="Calibri"/>
              </a:rPr>
              <a:t>Cu + H</a:t>
            </a:r>
            <a:r>
              <a:rPr lang="fr-FR" sz="1800" b="1" kern="1200" spc="0" baseline="-25000" dirty="0">
                <a:solidFill>
                  <a:srgbClr val="0070C0"/>
                </a:solidFill>
                <a:latin typeface="Calibri"/>
              </a:rPr>
              <a:t>2</a:t>
            </a:r>
            <a:r>
              <a:rPr lang="fr-FR" sz="1800" b="1" kern="1200" spc="0" dirty="0">
                <a:solidFill>
                  <a:srgbClr val="0070C0"/>
                </a:solidFill>
                <a:latin typeface="Calibri"/>
              </a:rPr>
              <a:t>SO</a:t>
            </a:r>
            <a:r>
              <a:rPr lang="fr-FR" sz="1800" b="1" kern="1200" spc="0" baseline="-25000" dirty="0">
                <a:solidFill>
                  <a:srgbClr val="0070C0"/>
                </a:solidFill>
                <a:latin typeface="Calibri"/>
              </a:rPr>
              <a:t>4</a:t>
            </a:r>
            <a:r>
              <a:rPr lang="fr-FR" sz="1800" b="1" kern="1200" spc="0" dirty="0">
                <a:solidFill>
                  <a:srgbClr val="0070C0"/>
                </a:solidFill>
                <a:latin typeface="Calibri"/>
              </a:rPr>
              <a:t>(kons.) = …</a:t>
            </a:r>
          </a:p>
          <a:p>
            <a:pPr marL="0" lvl="0" indent="0" defTabSz="914400">
              <a:buClrTx/>
              <a:buNone/>
            </a:pPr>
            <a:r>
              <a:rPr lang="fr-FR" sz="1800" b="1" kern="1200" spc="0" dirty="0">
                <a:solidFill>
                  <a:srgbClr val="0070C0"/>
                </a:solidFill>
                <a:latin typeface="Calibri"/>
              </a:rPr>
              <a:t>Cu + HNO</a:t>
            </a:r>
            <a:r>
              <a:rPr lang="fr-FR" sz="1800" b="1" kern="1200" spc="0" baseline="-25000" dirty="0">
                <a:solidFill>
                  <a:srgbClr val="0070C0"/>
                </a:solidFill>
                <a:latin typeface="Calibri"/>
              </a:rPr>
              <a:t>3</a:t>
            </a:r>
            <a:r>
              <a:rPr lang="fr-FR" sz="1800" b="1" kern="1200" spc="0" dirty="0">
                <a:solidFill>
                  <a:srgbClr val="0070C0"/>
                </a:solidFill>
                <a:latin typeface="Calibri"/>
              </a:rPr>
              <a:t>(kons.) = …</a:t>
            </a:r>
          </a:p>
          <a:p>
            <a:pPr marL="0" lvl="0" indent="0" defTabSz="914400">
              <a:buClrTx/>
              <a:buNone/>
            </a:pPr>
            <a:r>
              <a:rPr lang="fr-FR" sz="1800" b="1" kern="1200" spc="0" dirty="0">
                <a:solidFill>
                  <a:srgbClr val="0070C0"/>
                </a:solidFill>
                <a:latin typeface="Calibri"/>
              </a:rPr>
              <a:t>Cu + HNO</a:t>
            </a:r>
            <a:r>
              <a:rPr lang="fr-FR" sz="1800" b="1" kern="1200" spc="0" baseline="-25000" dirty="0">
                <a:solidFill>
                  <a:srgbClr val="0070C0"/>
                </a:solidFill>
                <a:latin typeface="Calibri"/>
              </a:rPr>
              <a:t>3</a:t>
            </a:r>
            <a:r>
              <a:rPr lang="fr-FR" sz="1800" b="1" kern="1200" spc="0" dirty="0">
                <a:solidFill>
                  <a:srgbClr val="0070C0"/>
                </a:solidFill>
                <a:latin typeface="Calibri"/>
              </a:rPr>
              <a:t>(suyul.) = </a:t>
            </a:r>
            <a:r>
              <a:rPr lang="fr-FR" sz="1800" b="1" kern="1200" spc="0" dirty="0" smtClean="0">
                <a:solidFill>
                  <a:srgbClr val="0070C0"/>
                </a:solidFill>
                <a:latin typeface="Calibri"/>
              </a:rPr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61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Malaxitni</a:t>
            </a:r>
            <a:r>
              <a:rPr lang="en-US" sz="24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24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spc="-6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bo‘lishi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296183" cy="1880002"/>
          </a:xfrm>
        </p:spPr>
        <p:txBody>
          <a:bodyPr/>
          <a:lstStyle/>
          <a:p>
            <a:pPr marL="38100" indent="22860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nam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havoda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uzoq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muddat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saqlansa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havodagi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kislorod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bug‘lari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karbonat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angidrid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kirishib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to‘q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rangli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malaxitni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Natijada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buyumlarining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sirti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yupqa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parda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qoplanadi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1405"/>
              </a:lnSpc>
              <a:spcAft>
                <a:spcPts val="0"/>
              </a:spcAft>
              <a:buNone/>
            </a:pP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09512" marR="990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2Cu + O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H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+ CO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= 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CuCO</a:t>
            </a:r>
            <a:r>
              <a:rPr lang="en-US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Cu(OH)</a:t>
            </a:r>
            <a:r>
              <a:rPr lang="en-US" sz="16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US" sz="14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09512" marR="99060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09512" marR="9906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CuOH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malaxit</a:t>
            </a:r>
            <a:r>
              <a:rPr lang="en-US" sz="1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05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9" y="1980084"/>
            <a:ext cx="135249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22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4"/>
          <p:cNvSpPr txBox="1"/>
          <p:nvPr/>
        </p:nvSpPr>
        <p:spPr>
          <a:xfrm>
            <a:off x="5318997" y="151619"/>
            <a:ext cx="129349" cy="23849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marL="12681">
              <a:spcBef>
                <a:spcPts val="125"/>
              </a:spcBef>
            </a:pPr>
            <a:endParaRPr sz="144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445" y="683939"/>
            <a:ext cx="525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6614" y="64948"/>
            <a:ext cx="5616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guruhchasi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elementlari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9" y="755948"/>
            <a:ext cx="1944216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29" y="668674"/>
            <a:ext cx="1842318" cy="13030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645" y="672745"/>
            <a:ext cx="1728191" cy="129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359445" y="2124100"/>
            <a:ext cx="5088901" cy="1015663"/>
          </a:xfrm>
          <a:prstGeom prst="rect">
            <a:avLst/>
          </a:prstGeom>
          <a:solidFill>
            <a:srgbClr val="92D05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Davriy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jadvalning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I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yonaki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guruhchasida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uchta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ment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–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joylashgan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Xossalari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296184" cy="1360309"/>
          </a:xfrm>
        </p:spPr>
        <p:txBody>
          <a:bodyPr/>
          <a:lstStyle/>
          <a:p>
            <a:pPr marL="3810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Vodorod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uglerod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azot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yuqori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haroratda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2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kirishmaydi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440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1644"/>
            <a:ext cx="4895533" cy="386260"/>
          </a:xfrm>
        </p:spPr>
        <p:txBody>
          <a:bodyPr/>
          <a:lstStyle/>
          <a:p>
            <a:r>
              <a:rPr lang="en-US" dirty="0" err="1" smtClean="0"/>
              <a:t>Xossalari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788" y="579299"/>
            <a:ext cx="5540241" cy="1688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288290">
              <a:lnSpc>
                <a:spcPct val="113000"/>
              </a:lnSpc>
              <a:spcAft>
                <a:spcPts val="0"/>
              </a:spcAft>
            </a:pP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aktivlik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qatorida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vodoroddan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keyin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joylashgan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U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suyultirilgan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sulfat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kirishmaydi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dirty="0" smtClean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8100">
              <a:lnSpc>
                <a:spcPct val="114000"/>
              </a:lnSpc>
              <a:spcAft>
                <a:spcPts val="0"/>
              </a:spcAft>
            </a:pP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Konsentrlangan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sulfat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kirishib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oltingugurt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(IV)-</a:t>
            </a: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oksidini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ajratib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chiqaradi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200" dirty="0" smtClean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ts val="155"/>
              </a:lnSpc>
              <a:spcAft>
                <a:spcPts val="0"/>
              </a:spcAft>
            </a:pPr>
            <a:r>
              <a:rPr lang="en-US" sz="12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041" y="2335184"/>
            <a:ext cx="459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 + 2H</a:t>
            </a:r>
            <a:r>
              <a:rPr lang="en-US" sz="18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en-US" sz="18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=CuSO</a:t>
            </a:r>
            <a:r>
              <a:rPr lang="en-US" sz="18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SO</a:t>
            </a:r>
            <a:r>
              <a:rPr lang="en-US" sz="18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+2H</a:t>
            </a:r>
            <a:r>
              <a:rPr lang="en-US" sz="1800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(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kons</a:t>
            </a: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38195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Xossalari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3421" y="611932"/>
            <a:ext cx="5616029" cy="2052741"/>
          </a:xfrm>
        </p:spPr>
        <p:txBody>
          <a:bodyPr/>
          <a:lstStyle/>
          <a:p>
            <a:pPr marL="38100" indent="0">
              <a:lnSpc>
                <a:spcPct val="114000"/>
              </a:lnSpc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Nitrat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kislotaning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konsentratsiyasiga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qarab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0" algn="ctr">
              <a:lnSpc>
                <a:spcPct val="114000"/>
              </a:lnSpc>
              <a:buNone/>
            </a:pP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tur­licha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kirishadi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1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155"/>
              </a:lnSpc>
              <a:buNone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1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26390" marR="1181100" indent="0">
              <a:buNone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 + 4HNO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Cu(NO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+ 2NO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+ 2H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(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kons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ru-RU" sz="11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1845"/>
              </a:lnSpc>
              <a:buNone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100" b="1" dirty="0" smtClean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26390" marR="1054100" indent="0">
              <a:lnSpc>
                <a:spcPct val="107000"/>
              </a:lnSpc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3Cu + 8HNO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3Cu(NO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+ 2NO + 4H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 (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suyul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ru-RU" sz="11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17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835" y="97269"/>
            <a:ext cx="4895533" cy="386260"/>
          </a:xfrm>
        </p:spPr>
        <p:txBody>
          <a:bodyPr>
            <a:noAutofit/>
          </a:bodyPr>
          <a:lstStyle/>
          <a:p>
            <a:r>
              <a:rPr lang="en-US" sz="24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24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(II)-</a:t>
            </a:r>
            <a:r>
              <a:rPr lang="en-US" sz="24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668807"/>
            <a:ext cx="5296184" cy="2089033"/>
          </a:xfrm>
        </p:spPr>
        <p:txBody>
          <a:bodyPr/>
          <a:lstStyle/>
          <a:p>
            <a:pPr marL="25400" marR="1270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(II)-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oksid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qaytaruvchilar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kirishib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metallini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lnSpc>
                <a:spcPts val="1755"/>
              </a:lnSpc>
              <a:spcAft>
                <a:spcPts val="0"/>
              </a:spcAft>
              <a:buNone/>
            </a:pP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en-US" sz="105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CuO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H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= Cu + H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O;</a:t>
            </a:r>
            <a:r>
              <a:rPr lang="en-US" sz="105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endParaRPr lang="en-US" sz="105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96812" indent="0" algn="ctr">
              <a:spcAft>
                <a:spcPts val="0"/>
              </a:spcAft>
              <a:buNone/>
              <a:tabLst>
                <a:tab pos="2755900" algn="l"/>
              </a:tabLst>
            </a:pP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CuO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CO = Cu + CO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105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400"/>
              </a:lnSpc>
              <a:spcAft>
                <a:spcPts val="0"/>
              </a:spcAft>
              <a:buNone/>
            </a:pP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marR="1270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suvda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erimaydi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reaksiyaga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kirishib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lnSpc>
                <a:spcPts val="1470"/>
              </a:lnSpc>
              <a:spcAft>
                <a:spcPts val="0"/>
              </a:spcAft>
              <a:buNone/>
            </a:pP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en-US" sz="1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CuO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H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= CuSO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H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</a:p>
          <a:p>
            <a:pPr marL="0" indent="0" algn="ctr">
              <a:lnSpc>
                <a:spcPts val="1470"/>
              </a:lnSpc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CuO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+ 2HCl = CuCl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+ H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endParaRPr lang="ru-RU" sz="105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06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84144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24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en-US" sz="24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II)-</a:t>
            </a:r>
            <a:r>
              <a:rPr lang="en-US" sz="2400" spc="-6" dirty="0" err="1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gidroksidi</a:t>
            </a:r>
            <a:r>
              <a:rPr lang="en-US" sz="2400" spc="-6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spc="-6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Cu(OH)</a:t>
            </a:r>
            <a:r>
              <a:rPr lang="en-US" sz="2800" spc="-6" baseline="-250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04087" y="719705"/>
            <a:ext cx="5368191" cy="2089162"/>
          </a:xfrm>
        </p:spPr>
        <p:txBody>
          <a:bodyPr/>
          <a:lstStyle/>
          <a:p>
            <a:pPr marL="196812" indent="0">
              <a:buNone/>
            </a:pP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Suvda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erimaydigan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havorangli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modda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asoslarga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reaksiyalarni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namoyon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etadi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345"/>
              </a:lnSpc>
              <a:spcAft>
                <a:spcPts val="0"/>
              </a:spcAft>
              <a:buNone/>
            </a:pP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96912" indent="0"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Cu(OH)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H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= CuSO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+ 2H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endParaRPr lang="ru-RU" sz="11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685"/>
              </a:lnSpc>
              <a:spcAft>
                <a:spcPts val="0"/>
              </a:spcAft>
              <a:buNone/>
            </a:pPr>
            <a:r>
              <a:rPr lang="en-US" sz="105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marR="12700" indent="0" algn="just">
              <a:lnSpc>
                <a:spcPct val="114000"/>
              </a:lnSpc>
              <a:spcAft>
                <a:spcPts val="0"/>
              </a:spcAft>
              <a:buNone/>
            </a:pP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(II)-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gidroksidni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olish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asosan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misning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suvda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eriydigan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valentli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tuzlariga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ishqor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ta’sir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ettiriladi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050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140"/>
              </a:lnSpc>
              <a:spcAft>
                <a:spcPts val="0"/>
              </a:spcAft>
              <a:buNone/>
            </a:pPr>
            <a:r>
              <a:rPr lang="en-US" sz="105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05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96812" indent="0" algn="ctr">
              <a:spcAft>
                <a:spcPts val="0"/>
              </a:spcAft>
              <a:buNone/>
              <a:tabLst>
                <a:tab pos="2032000" algn="l"/>
              </a:tabLst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CuSO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+ 2NaOH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=Cu(OH)</a:t>
            </a:r>
            <a:r>
              <a:rPr lang="en-US" sz="1800" b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 Na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endParaRPr lang="ru-RU" sz="11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50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Tuzlarning</a:t>
            </a:r>
            <a:r>
              <a:rPr lang="en-US" sz="2000" dirty="0" smtClean="0"/>
              <a:t> </a:t>
            </a:r>
            <a:r>
              <a:rPr lang="en-US" sz="2000" dirty="0" err="1" smtClean="0"/>
              <a:t>ranglari</a:t>
            </a:r>
            <a:r>
              <a:rPr lang="en-US" sz="2000" dirty="0" smtClean="0"/>
              <a:t> </a:t>
            </a:r>
            <a:r>
              <a:rPr lang="en-US" sz="2000" dirty="0" err="1" smtClean="0"/>
              <a:t>turli</a:t>
            </a:r>
            <a:r>
              <a:rPr lang="en-US" sz="2000" dirty="0" smtClean="0"/>
              <a:t> </a:t>
            </a:r>
            <a:r>
              <a:rPr lang="en-US" sz="2000" dirty="0" err="1" smtClean="0"/>
              <a:t>xil</a:t>
            </a:r>
            <a:r>
              <a:rPr lang="en-US" sz="2000" dirty="0" smtClean="0"/>
              <a:t> </a:t>
            </a:r>
            <a:r>
              <a:rPr lang="en-US" sz="2000" dirty="0" err="1" smtClean="0"/>
              <a:t>bo‘ladi</a:t>
            </a:r>
            <a:r>
              <a:rPr lang="en-US" sz="2000" dirty="0" smtClean="0"/>
              <a:t>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683940"/>
            <a:ext cx="5368192" cy="2320315"/>
          </a:xfrm>
        </p:spPr>
        <p:txBody>
          <a:bodyPr/>
          <a:lstStyle/>
          <a:p>
            <a:pPr marL="25400" marR="12700" indent="0" algn="just"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(II)-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sulfat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(CuSO</a:t>
            </a:r>
            <a:r>
              <a:rPr lang="en-US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</a:t>
            </a:r>
          </a:p>
          <a:p>
            <a:pPr marL="25400" marR="12700" indent="0" algn="just"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Oq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rangli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kukun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uning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kristallgidrati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(CuSO</a:t>
            </a:r>
            <a:r>
              <a:rPr lang="en-US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5H</a:t>
            </a:r>
            <a:r>
              <a:rPr lang="en-US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O)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kuporosi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deb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ataladi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18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5400" marR="12700" indent="0" algn="just"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ko‘k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rangli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kristall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moddadir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5400" marR="12700" indent="0" algn="just">
              <a:lnSpc>
                <a:spcPct val="111000"/>
              </a:lnSpc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(II)-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CuCl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2H </a:t>
            </a:r>
            <a:r>
              <a:rPr lang="en-US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O)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yashil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</a:p>
          <a:p>
            <a:pPr marL="25400" marR="12700" indent="0">
              <a:lnSpc>
                <a:spcPct val="111000"/>
              </a:lnSpc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(II)-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nitrat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(Cu(NO</a:t>
            </a:r>
            <a:r>
              <a:rPr lang="en-US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lang="en-US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28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3H</a:t>
            </a:r>
            <a:r>
              <a:rPr lang="en-US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O)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ko‘k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rangli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moddalardir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36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Ishlatilishi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84804" y="655682"/>
            <a:ext cx="5400599" cy="2154436"/>
          </a:xfrm>
        </p:spPr>
        <p:txBody>
          <a:bodyPr/>
          <a:lstStyle/>
          <a:p>
            <a:pPr marL="0" lvl="0" indent="179388" algn="just" defTabSz="575895">
              <a:spcBef>
                <a:spcPts val="0"/>
              </a:spcBef>
              <a:buClrTx/>
              <a:buNone/>
            </a:pP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Tuproqda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misning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yetishmasligi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 smtClean="0">
                <a:solidFill>
                  <a:srgbClr val="0070C0"/>
                </a:solidFill>
                <a:latin typeface="Open Sans Light"/>
                <a:cs typeface="+mn-cs"/>
              </a:rPr>
              <a:t>o‘simliklarning</a:t>
            </a:r>
            <a:r>
              <a:rPr lang="en-US" sz="2000" kern="1200" spc="0" dirty="0" smtClean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 smtClean="0">
                <a:solidFill>
                  <a:srgbClr val="0070C0"/>
                </a:solidFill>
                <a:latin typeface="Open Sans Light"/>
                <a:cs typeface="+mn-cs"/>
              </a:rPr>
              <a:t>o‘sishi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, </a:t>
            </a:r>
            <a:r>
              <a:rPr lang="en-US" sz="2000" kern="1200" spc="0" dirty="0" err="1" smtClean="0">
                <a:solidFill>
                  <a:srgbClr val="0070C0"/>
                </a:solidFill>
                <a:latin typeface="Open Sans Light"/>
                <a:cs typeface="+mn-cs"/>
              </a:rPr>
              <a:t>rivoj­lanishi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­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va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hosildorligiga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 smtClean="0">
                <a:solidFill>
                  <a:srgbClr val="0070C0"/>
                </a:solidFill>
                <a:latin typeface="Open Sans Light"/>
                <a:cs typeface="+mn-cs"/>
              </a:rPr>
              <a:t>jiddiy</a:t>
            </a:r>
            <a:r>
              <a:rPr lang="en-US" sz="2000" kern="1200" spc="0" dirty="0" smtClean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 smtClean="0">
                <a:solidFill>
                  <a:srgbClr val="0070C0"/>
                </a:solidFill>
                <a:latin typeface="Open Sans Light"/>
                <a:cs typeface="+mn-cs"/>
              </a:rPr>
              <a:t>ta’sir</a:t>
            </a:r>
            <a:r>
              <a:rPr lang="en-US" sz="2000" kern="1200" spc="0" dirty="0" smtClean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 smtClean="0">
                <a:solidFill>
                  <a:srgbClr val="0070C0"/>
                </a:solidFill>
                <a:latin typeface="Open Sans Light"/>
                <a:cs typeface="+mn-cs"/>
              </a:rPr>
              <a:t>ko‘rsatadi</a:t>
            </a:r>
            <a:r>
              <a:rPr lang="en-US" sz="2000" kern="1200" spc="0" dirty="0" smtClean="0">
                <a:solidFill>
                  <a:srgbClr val="0070C0"/>
                </a:solidFill>
                <a:latin typeface="Open Sans Light"/>
                <a:cs typeface="+mn-cs"/>
              </a:rPr>
              <a:t>. U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o‘simliklarda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­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sodir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 smtClean="0">
                <a:solidFill>
                  <a:srgbClr val="0070C0"/>
                </a:solidFill>
                <a:latin typeface="Open Sans Light"/>
                <a:cs typeface="+mn-cs"/>
              </a:rPr>
              <a:t>bo‘ladigan</a:t>
            </a:r>
            <a:r>
              <a:rPr lang="en-US" sz="2000" kern="1200" spc="0" dirty="0" smtClean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fotosintez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jarayonida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ishtirok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etadi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. </a:t>
            </a:r>
            <a:endParaRPr lang="en-US" sz="2000" kern="1200" spc="0" dirty="0" smtClean="0">
              <a:solidFill>
                <a:srgbClr val="0070C0"/>
              </a:solidFill>
              <a:latin typeface="Open Sans Light"/>
              <a:cs typeface="+mn-cs"/>
            </a:endParaRPr>
          </a:p>
          <a:p>
            <a:pPr marL="0" lvl="0" indent="179388" algn="just" defTabSz="575895">
              <a:spcBef>
                <a:spcPts val="0"/>
              </a:spcBef>
              <a:buClrTx/>
              <a:buNone/>
            </a:pPr>
            <a:r>
              <a:rPr lang="en-US" sz="2000" kern="1200" spc="0" dirty="0" err="1" smtClean="0">
                <a:solidFill>
                  <a:srgbClr val="0070C0"/>
                </a:solidFill>
                <a:latin typeface="Open Sans Light"/>
                <a:cs typeface="+mn-cs"/>
              </a:rPr>
              <a:t>O‘sim­liklarning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­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azotni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 smtClean="0">
                <a:solidFill>
                  <a:srgbClr val="0070C0"/>
                </a:solidFill>
                <a:latin typeface="Open Sans Light"/>
                <a:cs typeface="+mn-cs"/>
              </a:rPr>
              <a:t>o‘zlashtirishida</a:t>
            </a:r>
            <a:r>
              <a:rPr lang="en-US" sz="2000" kern="1200" spc="0" dirty="0" smtClean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va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ularda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 smtClean="0">
                <a:solidFill>
                  <a:srgbClr val="0070C0"/>
                </a:solidFill>
                <a:latin typeface="Open Sans Light"/>
                <a:cs typeface="+mn-cs"/>
              </a:rPr>
              <a:t>uglevod</a:t>
            </a:r>
            <a:r>
              <a:rPr lang="en-US" sz="2000" kern="1200" spc="0" dirty="0" smtClean="0">
                <a:solidFill>
                  <a:srgbClr val="0070C0"/>
                </a:solidFill>
                <a:latin typeface="Open Sans Light"/>
                <a:cs typeface="+mn-cs"/>
              </a:rPr>
              <a:t>, </a:t>
            </a:r>
            <a:r>
              <a:rPr lang="en-US" sz="2000" kern="1200" spc="0" dirty="0" err="1" smtClean="0">
                <a:solidFill>
                  <a:srgbClr val="0070C0"/>
                </a:solidFill>
                <a:latin typeface="Open Sans Light"/>
                <a:cs typeface="+mn-cs"/>
              </a:rPr>
              <a:t>kraxmal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,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oqsil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moddalarini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sintez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 smtClean="0">
                <a:solidFill>
                  <a:srgbClr val="0070C0"/>
                </a:solidFill>
                <a:latin typeface="Open Sans Light"/>
                <a:cs typeface="+mn-cs"/>
              </a:rPr>
              <a:t>bo‘lishida</a:t>
            </a:r>
            <a:r>
              <a:rPr lang="en-US" sz="2000" kern="1200" spc="0" dirty="0" smtClean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muhim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ahamiyatga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 </a:t>
            </a:r>
            <a:r>
              <a:rPr lang="en-US" sz="2000" kern="1200" spc="0" dirty="0" err="1">
                <a:solidFill>
                  <a:srgbClr val="0070C0"/>
                </a:solidFill>
                <a:latin typeface="Open Sans Light"/>
                <a:cs typeface="+mn-cs"/>
              </a:rPr>
              <a:t>ega</a:t>
            </a:r>
            <a:r>
              <a:rPr lang="en-US" sz="2000" kern="1200" spc="0" dirty="0">
                <a:solidFill>
                  <a:srgbClr val="0070C0"/>
                </a:solidFill>
                <a:latin typeface="Open Sans Light"/>
                <a:cs typeface="+mn-cs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68563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Ishlatilishi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3421" y="719705"/>
            <a:ext cx="5472608" cy="2168992"/>
          </a:xfrm>
        </p:spPr>
        <p:txBody>
          <a:bodyPr/>
          <a:lstStyle/>
          <a:p>
            <a:pPr marL="38100" indent="141288" algn="just">
              <a:lnSpc>
                <a:spcPct val="109000"/>
              </a:lnSpc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Misning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birikmalari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qishloq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xo‘jaligi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ekinlari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zararkunanda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­­lariga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qarshi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ishlatiladigan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vositalardir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18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141288" algn="just">
              <a:lnSpc>
                <a:spcPct val="109000"/>
              </a:lnSpc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Masalan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kuporosi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(CuSO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.5H</a:t>
            </a:r>
            <a:r>
              <a:rPr lang="en-US" sz="1800" b="1" baseline="-25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O)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so‘ndirilgan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ohak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bilan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aralashmasi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o‘sim­lik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zararkunandalariga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qarshi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ishlatiladigan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vositalardan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biridir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 (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pestitsid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Ishlatilishi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65296" y="683940"/>
            <a:ext cx="5472608" cy="2054217"/>
          </a:xfrm>
        </p:spPr>
        <p:txBody>
          <a:bodyPr/>
          <a:lstStyle/>
          <a:p>
            <a:pPr marL="38100" indent="0" algn="ctr">
              <a:lnSpc>
                <a:spcPct val="113000"/>
              </a:lnSpc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kuporosi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kaliy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xlorid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mochevinalarning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aralashmasi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mis-kaliy-azotli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mikroo‘g‘itdir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Misning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tuzlari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turli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xildagi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bo‘yoqlar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tayyorlashda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ham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qo‘llaniladi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50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9485" y="1078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429" y="683940"/>
            <a:ext cx="5400600" cy="19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Darslikdagi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28-mavzuni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o‘qish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tegishli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atamalar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tenglamalarni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yozish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o‘rganish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79388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Ishqoriy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metallarning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atom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tuzilishi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misning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atom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tuzilishini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solishtiring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farqni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ko‘rdingiz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79388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10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gramm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(II)-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oksid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aralashmasini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eritish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xlorid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kislotaning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20%li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eritmasidan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36,5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gramm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sarflandi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Dastlabki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aralashma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tarkibidagimisning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massa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ulushini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hisoblang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3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3421" y="611932"/>
            <a:ext cx="5184071" cy="61555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Metallarning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aktivlik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qatorida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vodoroddan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keyin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turadi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Metallik</a:t>
            </a:r>
            <a:r>
              <a:rPr lang="en-US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xossasi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8395" y="-953983"/>
            <a:ext cx="88716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421" y="2356951"/>
            <a:ext cx="5472608" cy="65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indent="288290" algn="ctr">
              <a:lnSpc>
                <a:spcPct val="118000"/>
              </a:lnSpc>
              <a:spcAft>
                <a:spcPts val="0"/>
              </a:spcAft>
            </a:pP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Shuning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uchun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suv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kislotalardan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vodorodni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siqib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chiqara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olmaydi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1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Xossalari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33060" y="881380"/>
            <a:ext cx="3528392" cy="175432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yaxshi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bolg‘alanuvchan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ayniqsa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yaxshi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bolg‘alanadi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tokini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yaxshi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o‘tkazadi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Elektr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o‘tkazuv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­­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chanligi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oltin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qatorida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kamayib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bora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625" y="2124100"/>
            <a:ext cx="128084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292" y="611932"/>
            <a:ext cx="1584176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27493" y="1551050"/>
            <a:ext cx="216024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625" y="1497299"/>
            <a:ext cx="275993" cy="467541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73325" y="1581094"/>
            <a:ext cx="56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C000"/>
                </a:solidFill>
              </a:rPr>
              <a:t>Cu</a:t>
            </a:r>
            <a:endParaRPr lang="ru-RU" sz="1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87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err="1"/>
              <a:t>Kimyoviy</a:t>
            </a:r>
            <a:r>
              <a:rPr lang="en-US" sz="1600" dirty="0"/>
              <a:t> </a:t>
            </a:r>
            <a:r>
              <a:rPr lang="en-US" sz="1600" dirty="0" err="1"/>
              <a:t>elementlar</a:t>
            </a:r>
            <a:r>
              <a:rPr lang="en-US" sz="1600" dirty="0"/>
              <a:t> </a:t>
            </a:r>
            <a:r>
              <a:rPr lang="en-US" sz="1600" dirty="0" err="1"/>
              <a:t>davriy</a:t>
            </a:r>
            <a:r>
              <a:rPr lang="en-US" sz="1600" dirty="0"/>
              <a:t> </a:t>
            </a:r>
            <a:r>
              <a:rPr lang="en-US" sz="1600" dirty="0" err="1"/>
              <a:t>jadvalida</a:t>
            </a:r>
            <a:r>
              <a:rPr lang="en-US" sz="1600" dirty="0"/>
              <a:t> </a:t>
            </a:r>
            <a:r>
              <a:rPr lang="en-US" sz="1600" dirty="0" err="1"/>
              <a:t>joylashgan</a:t>
            </a:r>
            <a:r>
              <a:rPr lang="en-US" sz="1600" dirty="0"/>
              <a:t> </a:t>
            </a:r>
            <a:r>
              <a:rPr lang="en-US" sz="1600" dirty="0" err="1"/>
              <a:t>o‘rni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atom </a:t>
            </a:r>
            <a:r>
              <a:rPr lang="en-US" sz="1600" dirty="0" err="1"/>
              <a:t>tuzilishi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64712" y="601654"/>
            <a:ext cx="5440200" cy="1661993"/>
          </a:xfrm>
        </p:spPr>
        <p:txBody>
          <a:bodyPr/>
          <a:lstStyle/>
          <a:p>
            <a:pPr marL="38100" indent="0" algn="just">
              <a:spcBef>
                <a:spcPts val="0"/>
              </a:spcBef>
              <a:buNone/>
            </a:pP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elementlar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davriy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jadvalida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4-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davr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5-qator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guruhning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yonaki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guruhchasida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joylashgan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tartib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raqami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29.</a:t>
            </a:r>
          </a:p>
          <a:p>
            <a:pPr marL="38100" indent="0" algn="just">
              <a:spcBef>
                <a:spcPts val="0"/>
              </a:spcBef>
              <a:buNone/>
            </a:pPr>
            <a:r>
              <a:rPr lang="en-US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Nisbiy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atom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massasi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63,546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18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0" algn="ctr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Atom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tuzilishi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Cu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+29 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2) 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 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)18) 1)</a:t>
            </a:r>
            <a:r>
              <a:rPr lang="en-US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1s</a:t>
            </a:r>
            <a:r>
              <a:rPr lang="en-US" sz="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2s</a:t>
            </a:r>
            <a:r>
              <a:rPr lang="en-US" sz="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2p</a:t>
            </a:r>
            <a:r>
              <a:rPr lang="en-US" sz="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3s</a:t>
            </a:r>
            <a:r>
              <a:rPr lang="en-US" sz="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3p</a:t>
            </a:r>
            <a:r>
              <a:rPr lang="en-US" sz="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3d</a:t>
            </a:r>
            <a:r>
              <a:rPr lang="en-US" sz="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4s</a:t>
            </a:r>
            <a:r>
              <a:rPr lang="en-US" sz="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[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Ar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] 3d</a:t>
            </a:r>
            <a:r>
              <a:rPr lang="en-US" sz="8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4s</a:t>
            </a:r>
            <a:r>
              <a:rPr lang="en-US" sz="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3421" y="2217921"/>
            <a:ext cx="914400" cy="914400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49" y="2490924"/>
            <a:ext cx="730254" cy="64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887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 err="1"/>
              <a:t>Kimyoviy</a:t>
            </a:r>
            <a:r>
              <a:rPr lang="en-US" sz="1600" dirty="0"/>
              <a:t> </a:t>
            </a:r>
            <a:r>
              <a:rPr lang="en-US" sz="1600" dirty="0" err="1"/>
              <a:t>elementlar</a:t>
            </a:r>
            <a:r>
              <a:rPr lang="en-US" sz="1600" dirty="0"/>
              <a:t> </a:t>
            </a:r>
            <a:r>
              <a:rPr lang="en-US" sz="1600" dirty="0" err="1"/>
              <a:t>davriy</a:t>
            </a:r>
            <a:r>
              <a:rPr lang="en-US" sz="1600" dirty="0"/>
              <a:t> </a:t>
            </a:r>
            <a:r>
              <a:rPr lang="en-US" sz="1600" dirty="0" err="1"/>
              <a:t>jadvalida</a:t>
            </a:r>
            <a:r>
              <a:rPr lang="en-US" sz="1600" dirty="0"/>
              <a:t> </a:t>
            </a:r>
            <a:r>
              <a:rPr lang="en-US" sz="1600" dirty="0" err="1"/>
              <a:t>joylashgan</a:t>
            </a:r>
            <a:r>
              <a:rPr lang="en-US" sz="1600" dirty="0"/>
              <a:t> </a:t>
            </a:r>
            <a:r>
              <a:rPr lang="en-US" sz="1600" dirty="0" err="1"/>
              <a:t>o‘rni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atom </a:t>
            </a:r>
            <a:r>
              <a:rPr lang="en-US" sz="1600" dirty="0" err="1"/>
              <a:t>tuzilishi</a:t>
            </a:r>
            <a:r>
              <a:rPr lang="en-US" sz="1600" dirty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2837" y="614705"/>
            <a:ext cx="5368191" cy="2371547"/>
          </a:xfrm>
        </p:spPr>
        <p:txBody>
          <a:bodyPr/>
          <a:lstStyle/>
          <a:p>
            <a:pPr marL="38100" indent="0" algn="just">
              <a:lnSpc>
                <a:spcPct val="113000"/>
              </a:lnSpc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Kumush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kimyoviy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elementlar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davriy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jadvalida</a:t>
            </a: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0" algn="ctr">
              <a:lnSpc>
                <a:spcPct val="113000"/>
              </a:lnSpc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5-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davr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7-qator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</a:t>
            </a:r>
          </a:p>
          <a:p>
            <a:pPr marL="38100" indent="0" algn="just">
              <a:lnSpc>
                <a:spcPct val="113000"/>
              </a:lnSpc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guruhning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yonaki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guruhchasida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joylashgan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</a:t>
            </a: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0" algn="ctr">
              <a:lnSpc>
                <a:spcPct val="113000"/>
              </a:lnSpc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Tartib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ra­qami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47. </a:t>
            </a: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0" algn="just">
              <a:lnSpc>
                <a:spcPct val="113000"/>
              </a:lnSpc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Nisbiy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atom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massasi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107,868. </a:t>
            </a:r>
            <a:endParaRPr lang="en-US" sz="16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8100" indent="0" algn="ctr">
              <a:lnSpc>
                <a:spcPct val="113000"/>
              </a:lnSpc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Atom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tuzilishi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  <a:endParaRPr lang="ru-RU" sz="11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ts val="740"/>
              </a:lnSpc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1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22212" indent="0">
              <a:spcAft>
                <a:spcPts val="0"/>
              </a:spcAft>
              <a:buNone/>
              <a:tabLst>
                <a:tab pos="876300" algn="l"/>
                <a:tab pos="2070100" algn="l"/>
              </a:tabLst>
            </a:pP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Ag</a:t>
            </a:r>
            <a:r>
              <a:rPr lang="en-US" sz="9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+47 </a:t>
            </a:r>
            <a:r>
              <a:rPr lang="en-US" sz="11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 8 18 18 1;	[Kr] 4d</a:t>
            </a:r>
            <a:r>
              <a:rPr lang="en-US" sz="1800" b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5s</a:t>
            </a:r>
            <a:r>
              <a:rPr lang="en-US" sz="1800" b="1" baseline="30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endParaRPr lang="ru-RU" sz="11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33" y="1621085"/>
            <a:ext cx="826031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5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 err="1"/>
              <a:t>Kimyoviy</a:t>
            </a:r>
            <a:r>
              <a:rPr lang="en-US" sz="1600" dirty="0"/>
              <a:t> </a:t>
            </a:r>
            <a:r>
              <a:rPr lang="en-US" sz="1600" dirty="0" err="1"/>
              <a:t>elementlar</a:t>
            </a:r>
            <a:r>
              <a:rPr lang="en-US" sz="1600" dirty="0"/>
              <a:t> </a:t>
            </a:r>
            <a:r>
              <a:rPr lang="en-US" sz="1600" dirty="0" err="1"/>
              <a:t>davriy</a:t>
            </a:r>
            <a:r>
              <a:rPr lang="en-US" sz="1600" dirty="0"/>
              <a:t> </a:t>
            </a:r>
            <a:r>
              <a:rPr lang="en-US" sz="1600" dirty="0" err="1"/>
              <a:t>jadvalida</a:t>
            </a:r>
            <a:r>
              <a:rPr lang="en-US" sz="1600" dirty="0"/>
              <a:t> </a:t>
            </a:r>
            <a:r>
              <a:rPr lang="en-US" sz="1600" dirty="0" err="1"/>
              <a:t>joylashgan</a:t>
            </a:r>
            <a:r>
              <a:rPr lang="en-US" sz="1600" dirty="0"/>
              <a:t> </a:t>
            </a:r>
            <a:r>
              <a:rPr lang="en-US" sz="1600" dirty="0" err="1"/>
              <a:t>o‘rni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atom </a:t>
            </a:r>
            <a:r>
              <a:rPr lang="en-US" sz="1600" dirty="0" err="1"/>
              <a:t>tuzilishi</a:t>
            </a:r>
            <a:r>
              <a:rPr lang="en-US" sz="1600" dirty="0"/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12" y="1908076"/>
            <a:ext cx="98110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5429" y="529693"/>
            <a:ext cx="5688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0070C0"/>
                </a:solidFill>
              </a:rPr>
              <a:t>Oltin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kimyoviy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elementlar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davriy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</a:rPr>
              <a:t>jadvalida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r>
              <a:rPr lang="en-US" sz="1800" b="1" dirty="0" smtClean="0">
                <a:solidFill>
                  <a:srgbClr val="0070C0"/>
                </a:solidFill>
              </a:rPr>
              <a:t>                   6- </a:t>
            </a:r>
            <a:r>
              <a:rPr lang="en-US" sz="1800" b="1" dirty="0" err="1">
                <a:solidFill>
                  <a:srgbClr val="0070C0"/>
                </a:solidFill>
              </a:rPr>
              <a:t>davr</a:t>
            </a:r>
            <a:r>
              <a:rPr lang="en-US" sz="1800" b="1" dirty="0">
                <a:solidFill>
                  <a:srgbClr val="0070C0"/>
                </a:solidFill>
              </a:rPr>
              <a:t>, 9-qator, 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r>
              <a:rPr lang="en-US" sz="1800" b="1" dirty="0" smtClean="0">
                <a:solidFill>
                  <a:srgbClr val="0070C0"/>
                </a:solidFill>
              </a:rPr>
              <a:t>I </a:t>
            </a:r>
            <a:r>
              <a:rPr lang="en-US" sz="1800" b="1" dirty="0" err="1">
                <a:solidFill>
                  <a:srgbClr val="0070C0"/>
                </a:solidFill>
              </a:rPr>
              <a:t>guruhning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yonaki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guruhchasida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joylashgan</a:t>
            </a:r>
            <a:r>
              <a:rPr lang="en-US" sz="1800" b="1" dirty="0">
                <a:solidFill>
                  <a:srgbClr val="0070C0"/>
                </a:solidFill>
              </a:rPr>
              <a:t>. 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r>
              <a:rPr lang="en-US" sz="1800" b="1" dirty="0" smtClean="0">
                <a:solidFill>
                  <a:srgbClr val="0070C0"/>
                </a:solidFill>
              </a:rPr>
              <a:t>                   </a:t>
            </a:r>
            <a:r>
              <a:rPr lang="en-US" sz="1800" b="1" dirty="0" err="1" smtClean="0">
                <a:solidFill>
                  <a:srgbClr val="0070C0"/>
                </a:solidFill>
              </a:rPr>
              <a:t>Tartib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raqami</a:t>
            </a:r>
            <a:r>
              <a:rPr lang="en-US" sz="1800" b="1" dirty="0">
                <a:solidFill>
                  <a:srgbClr val="0070C0"/>
                </a:solidFill>
              </a:rPr>
              <a:t> 79. </a:t>
            </a:r>
            <a:endParaRPr lang="en-US" sz="1800" b="1" dirty="0" smtClean="0">
              <a:solidFill>
                <a:srgbClr val="0070C0"/>
              </a:solidFill>
            </a:endParaRPr>
          </a:p>
          <a:p>
            <a:r>
              <a:rPr lang="en-US" sz="1800" b="1" dirty="0" err="1" smtClean="0">
                <a:solidFill>
                  <a:srgbClr val="0070C0"/>
                </a:solidFill>
              </a:rPr>
              <a:t>Nisbiy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atom </a:t>
            </a:r>
            <a:r>
              <a:rPr lang="en-US" sz="1800" b="1" dirty="0" err="1">
                <a:solidFill>
                  <a:srgbClr val="0070C0"/>
                </a:solidFill>
              </a:rPr>
              <a:t>massasi</a:t>
            </a:r>
            <a:r>
              <a:rPr lang="en-US" sz="1800" b="1" dirty="0">
                <a:solidFill>
                  <a:srgbClr val="0070C0"/>
                </a:solidFill>
              </a:rPr>
              <a:t> 196,967</a:t>
            </a:r>
            <a:r>
              <a:rPr lang="en-US" sz="18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1800" b="1" dirty="0" smtClean="0">
                <a:solidFill>
                  <a:srgbClr val="0070C0"/>
                </a:solidFill>
              </a:rPr>
              <a:t>                     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                 Atom </a:t>
            </a:r>
            <a:r>
              <a:rPr lang="en-US" sz="1800" b="1" dirty="0" err="1">
                <a:solidFill>
                  <a:srgbClr val="0070C0"/>
                </a:solidFill>
              </a:rPr>
              <a:t>tuzilishi</a:t>
            </a:r>
            <a:r>
              <a:rPr lang="en-US" sz="1800" b="1" dirty="0" smtClean="0">
                <a:solidFill>
                  <a:srgbClr val="0070C0"/>
                </a:solidFill>
              </a:rPr>
              <a:t>:</a:t>
            </a:r>
            <a:endParaRPr lang="en-US" sz="1800" b="1" dirty="0">
              <a:solidFill>
                <a:srgbClr val="0070C0"/>
              </a:solidFill>
            </a:endParaRPr>
          </a:p>
          <a:p>
            <a:r>
              <a:rPr lang="en-US" sz="1800" b="1" dirty="0" smtClean="0">
                <a:solidFill>
                  <a:srgbClr val="0070C0"/>
                </a:solidFill>
              </a:rPr>
              <a:t>Au </a:t>
            </a:r>
            <a:r>
              <a:rPr lang="en-US" sz="1800" b="1" dirty="0">
                <a:solidFill>
                  <a:srgbClr val="0070C0"/>
                </a:solidFill>
              </a:rPr>
              <a:t>+79 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2 </a:t>
            </a:r>
            <a:r>
              <a:rPr lang="en-US" sz="1600" b="1" dirty="0">
                <a:solidFill>
                  <a:srgbClr val="0070C0"/>
                </a:solidFill>
              </a:rPr>
              <a:t>8 18 32 18 1;</a:t>
            </a:r>
            <a:r>
              <a:rPr lang="en-US" sz="1800" b="1" dirty="0">
                <a:solidFill>
                  <a:srgbClr val="0070C0"/>
                </a:solidFill>
              </a:rPr>
              <a:t>	[</a:t>
            </a:r>
            <a:r>
              <a:rPr lang="en-US" sz="1800" b="1" dirty="0" err="1">
                <a:solidFill>
                  <a:srgbClr val="0070C0"/>
                </a:solidFill>
              </a:rPr>
              <a:t>Xe</a:t>
            </a:r>
            <a:r>
              <a:rPr lang="en-US" sz="1800" b="1" dirty="0">
                <a:solidFill>
                  <a:srgbClr val="0070C0"/>
                </a:solidFill>
              </a:rPr>
              <a:t>] 4f14  5d10  6s1</a:t>
            </a:r>
          </a:p>
        </p:txBody>
      </p:sp>
    </p:spTree>
    <p:extLst>
      <p:ext uri="{BB962C8B-B14F-4D97-AF65-F5344CB8AC3E}">
        <p14:creationId xmlns:p14="http://schemas.microsoft.com/office/powerpoint/2010/main" val="348420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O‘zbekistonda</a:t>
            </a:r>
            <a:r>
              <a:rPr lang="en-US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metallar</a:t>
            </a:r>
            <a:r>
              <a:rPr lang="en-US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juda</a:t>
            </a:r>
            <a:r>
              <a:rPr lang="en-US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ko‘p</a:t>
            </a:r>
            <a:r>
              <a:rPr lang="en-US" sz="1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uchraydi</a:t>
            </a:r>
            <a:r>
              <a:rPr lang="en-US" sz="1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916583"/>
            <a:ext cx="5296183" cy="1354217"/>
          </a:xfrm>
        </p:spPr>
        <p:txBody>
          <a:bodyPr/>
          <a:lstStyle/>
          <a:p>
            <a:pPr marL="342900" lvl="0" indent="-342900" defTabSz="914400">
              <a:buClrTx/>
            </a:pPr>
            <a:r>
              <a:rPr lang="fr-FR" sz="2000" b="1" kern="1200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</a:t>
            </a:r>
            <a:r>
              <a:rPr lang="fr-FR" sz="2000" kern="1200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zahiralari </a:t>
            </a:r>
            <a:r>
              <a:rPr lang="fr-FR" sz="20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 O‘zbekiston </a:t>
            </a:r>
            <a:endParaRPr lang="fr-FR" sz="2000" b="1" kern="1200" spc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" lvl="0" indent="0" defTabSz="914400">
              <a:buClrTx/>
              <a:buNone/>
            </a:pPr>
            <a:r>
              <a:rPr lang="fr-FR" sz="20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10-11-o‘rinni </a:t>
            </a:r>
            <a:r>
              <a:rPr lang="fr-FR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egallaydi;</a:t>
            </a:r>
          </a:p>
          <a:p>
            <a:pPr marL="342900" lvl="0" indent="-342900" defTabSz="914400">
              <a:buClrTx/>
            </a:pPr>
            <a:r>
              <a:rPr lang="fr-FR" sz="2000" b="1" kern="1200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fr-FR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zahiralari </a:t>
            </a:r>
            <a:r>
              <a:rPr lang="fr-FR" sz="20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 4-o‘rinni</a:t>
            </a:r>
            <a:r>
              <a:rPr lang="fr-FR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qazib olish </a:t>
            </a:r>
            <a:r>
              <a:rPr lang="fr-FR" sz="2000" b="1" kern="1200" spc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 7-o‘rinda turadi</a:t>
            </a:r>
            <a:r>
              <a:rPr lang="fr-FR" sz="2000" b="1" kern="1200" spc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8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Metllar</a:t>
            </a:r>
            <a:r>
              <a:rPr lang="en-US" dirty="0" smtClean="0"/>
              <a:t> </a:t>
            </a:r>
            <a:r>
              <a:rPr lang="en-US" dirty="0" err="1" smtClean="0"/>
              <a:t>konlari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429" y="856087"/>
            <a:ext cx="2625280" cy="1669303"/>
          </a:xfrm>
        </p:spPr>
        <p:txBody>
          <a:bodyPr/>
          <a:lstStyle/>
          <a:p>
            <a:pPr marL="38100" indent="0" algn="ctr">
              <a:lnSpc>
                <a:spcPct val="113000"/>
              </a:lnSpc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Mis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rudalari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Olmaliqdagi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Qalmoqqir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konida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mavjud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bo‘lib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bu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ruda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Olmaliq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kon-metallurgiya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Kombinatida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qayta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ishlanadi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93" y="1980084"/>
            <a:ext cx="10906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09" y="668807"/>
            <a:ext cx="2808313" cy="223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3579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153817</TotalTime>
  <Words>815</Words>
  <Application>Microsoft Office PowerPoint</Application>
  <PresentationFormat>Произвольный</PresentationFormat>
  <Paragraphs>139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29</vt:i4>
      </vt:variant>
    </vt:vector>
  </HeadingPairs>
  <TitlesOfParts>
    <vt:vector size="45" baseType="lpstr">
      <vt:lpstr>Arial</vt:lpstr>
      <vt:lpstr>Arial Black</vt:lpstr>
      <vt:lpstr>Calibri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KIMYO </vt:lpstr>
      <vt:lpstr>Презентация PowerPoint</vt:lpstr>
      <vt:lpstr>Metallik xossasi </vt:lpstr>
      <vt:lpstr>Xossalari</vt:lpstr>
      <vt:lpstr>Kimyoviy elementlar davriy jadvalida joylashgan o‘rni va atom tuzilishi. </vt:lpstr>
      <vt:lpstr>Kimyoviy elementlar davriy jadvalida joylashgan o‘rni va atom tuzilishi. </vt:lpstr>
      <vt:lpstr>Kimyoviy elementlar davriy jadvalida joylashgan o‘rni va atom tuzilishi. </vt:lpstr>
      <vt:lpstr>O‘zbekistonda metallar juda ko‘p uchraydi.</vt:lpstr>
      <vt:lpstr>Metllar konlari</vt:lpstr>
      <vt:lpstr>Oltin konlari</vt:lpstr>
      <vt:lpstr>Mis.</vt:lpstr>
      <vt:lpstr>Презентация PowerPoint</vt:lpstr>
      <vt:lpstr>Misning birikmalari</vt:lpstr>
      <vt:lpstr>Olinishi.</vt:lpstr>
      <vt:lpstr>Fizikaviy xossalari</vt:lpstr>
      <vt:lpstr>Kimyoviy xossalari</vt:lpstr>
      <vt:lpstr>Oddiy moddalar bilan reaksiyaga kirishadi</vt:lpstr>
      <vt:lpstr>Reaksiyalarni davom ettiring</vt:lpstr>
      <vt:lpstr>Malaxitni hosil bo‘lishi</vt:lpstr>
      <vt:lpstr>Xossalari</vt:lpstr>
      <vt:lpstr>Xossalari</vt:lpstr>
      <vt:lpstr>Xossalari</vt:lpstr>
      <vt:lpstr>Mis (II)-oksid</vt:lpstr>
      <vt:lpstr>Mis (II)-gidroksidi Cu(OH)2</vt:lpstr>
      <vt:lpstr>Tuzlarning ranglari turli xil bo‘ladi. </vt:lpstr>
      <vt:lpstr>Ishlatilishi</vt:lpstr>
      <vt:lpstr>Ishlatilishi</vt:lpstr>
      <vt:lpstr>Ishlatilishi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1782</cp:revision>
  <dcterms:created xsi:type="dcterms:W3CDTF">2014-10-08T23:03:32Z</dcterms:created>
  <dcterms:modified xsi:type="dcterms:W3CDTF">2021-02-17T11:58:29Z</dcterms:modified>
</cp:coreProperties>
</file>