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3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theme/theme4.xml" ContentType="application/vnd.openxmlformats-officedocument.theme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5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theme/theme6.xml" ContentType="application/vnd.openxmlformats-officedocument.theme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theme/theme8.xml" ContentType="application/vnd.openxmlformats-officedocument.theme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3957" r:id="rId3"/>
    <p:sldMasterId id="2147484016" r:id="rId4"/>
    <p:sldMasterId id="2147484075" r:id="rId5"/>
    <p:sldMasterId id="2147484134" r:id="rId6"/>
    <p:sldMasterId id="2147484193" r:id="rId7"/>
    <p:sldMasterId id="2147484252" r:id="rId8"/>
    <p:sldMasterId id="2147484311" r:id="rId9"/>
  </p:sldMasterIdLst>
  <p:notesMasterIdLst>
    <p:notesMasterId r:id="rId30"/>
  </p:notesMasterIdLst>
  <p:sldIdLst>
    <p:sldId id="1435" r:id="rId10"/>
    <p:sldId id="1503" r:id="rId11"/>
    <p:sldId id="1514" r:id="rId12"/>
    <p:sldId id="1517" r:id="rId13"/>
    <p:sldId id="1516" r:id="rId14"/>
    <p:sldId id="1534" r:id="rId15"/>
    <p:sldId id="1525" r:id="rId16"/>
    <p:sldId id="1524" r:id="rId17"/>
    <p:sldId id="1523" r:id="rId18"/>
    <p:sldId id="1522" r:id="rId19"/>
    <p:sldId id="1521" r:id="rId20"/>
    <p:sldId id="1520" r:id="rId21"/>
    <p:sldId id="1530" r:id="rId22"/>
    <p:sldId id="1531" r:id="rId23"/>
    <p:sldId id="1532" r:id="rId24"/>
    <p:sldId id="1519" r:id="rId25"/>
    <p:sldId id="1529" r:id="rId26"/>
    <p:sldId id="1528" r:id="rId27"/>
    <p:sldId id="1533" r:id="rId28"/>
    <p:sldId id="1535" r:id="rId29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35"/>
            <p14:sldId id="1503"/>
            <p14:sldId id="1514"/>
            <p14:sldId id="1517"/>
            <p14:sldId id="1516"/>
            <p14:sldId id="1534"/>
            <p14:sldId id="1525"/>
            <p14:sldId id="1524"/>
            <p14:sldId id="1523"/>
            <p14:sldId id="1522"/>
            <p14:sldId id="1521"/>
            <p14:sldId id="1520"/>
            <p14:sldId id="1530"/>
            <p14:sldId id="1531"/>
            <p14:sldId id="1532"/>
            <p14:sldId id="1519"/>
            <p14:sldId id="1529"/>
            <p14:sldId id="1528"/>
            <p14:sldId id="1533"/>
            <p14:sldId id="1535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0066"/>
    <a:srgbClr val="FFFFFF"/>
    <a:srgbClr val="DDDDDD"/>
    <a:srgbClr val="B2B2B2"/>
    <a:srgbClr val="808080"/>
    <a:srgbClr val="5F5F5F"/>
    <a:srgbClr val="C0C0C0"/>
    <a:srgbClr val="7F7F7F"/>
    <a:srgbClr val="3286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95491" autoAdjust="0"/>
  </p:normalViewPr>
  <p:slideViewPr>
    <p:cSldViewPr snapToObjects="1">
      <p:cViewPr varScale="1">
        <p:scale>
          <a:sx n="137" d="100"/>
          <a:sy n="137" d="100"/>
        </p:scale>
        <p:origin x="846" y="114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FE5BD0-70FB-4BCB-8AF9-3A7CE830E775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91E524D-3D17-4525-A980-6C26C0308162}">
      <dgm:prSet phldrT="[Текст]"/>
      <dgm:spPr/>
      <dgm:t>
        <a:bodyPr/>
        <a:lstStyle/>
        <a:p>
          <a:r>
            <a:rPr lang="en-US" b="1" dirty="0" smtClean="0">
              <a:solidFill>
                <a:srgbClr val="C00000"/>
              </a:solidFill>
            </a:rPr>
            <a:t>SILIKAT</a:t>
          </a:r>
          <a:endParaRPr lang="ru-RU" b="1" dirty="0">
            <a:solidFill>
              <a:srgbClr val="C00000"/>
            </a:solidFill>
          </a:endParaRPr>
        </a:p>
      </dgm:t>
    </dgm:pt>
    <dgm:pt modelId="{5E9E3F7C-31ED-434C-BE41-DCB68AF45E7B}" type="parTrans" cxnId="{04115264-0AF6-4AB2-B940-83E6F5EB7F43}">
      <dgm:prSet/>
      <dgm:spPr/>
      <dgm:t>
        <a:bodyPr/>
        <a:lstStyle/>
        <a:p>
          <a:endParaRPr lang="ru-RU"/>
        </a:p>
      </dgm:t>
    </dgm:pt>
    <dgm:pt modelId="{0F1CAD3B-D56E-4844-8424-8E1A74477F10}" type="sibTrans" cxnId="{04115264-0AF6-4AB2-B940-83E6F5EB7F43}">
      <dgm:prSet/>
      <dgm:spPr/>
      <dgm:t>
        <a:bodyPr/>
        <a:lstStyle/>
        <a:p>
          <a:endParaRPr lang="ru-RU"/>
        </a:p>
      </dgm:t>
    </dgm:pt>
    <dgm:pt modelId="{70A49F0C-60A0-4744-93B8-4C343B62BA80}">
      <dgm:prSet phldrT="[Текст]"/>
      <dgm:spPr>
        <a:solidFill>
          <a:srgbClr val="FFC000"/>
        </a:solidFill>
      </dgm:spPr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QURILISH MATERIALLARI</a:t>
          </a:r>
          <a:endParaRPr lang="ru-RU" b="1" dirty="0">
            <a:solidFill>
              <a:srgbClr val="002060"/>
            </a:solidFill>
          </a:endParaRPr>
        </a:p>
      </dgm:t>
    </dgm:pt>
    <dgm:pt modelId="{A5E72EFF-D49D-48E4-B1A6-E075E3E322EE}" type="parTrans" cxnId="{908EA1FD-4F4B-4B0C-B1AC-1298A9E5A4D3}">
      <dgm:prSet/>
      <dgm:spPr/>
      <dgm:t>
        <a:bodyPr/>
        <a:lstStyle/>
        <a:p>
          <a:endParaRPr lang="ru-RU"/>
        </a:p>
      </dgm:t>
    </dgm:pt>
    <dgm:pt modelId="{2B66A6B0-8470-4882-9A9B-944512953CF8}" type="sibTrans" cxnId="{908EA1FD-4F4B-4B0C-B1AC-1298A9E5A4D3}">
      <dgm:prSet/>
      <dgm:spPr/>
      <dgm:t>
        <a:bodyPr/>
        <a:lstStyle/>
        <a:p>
          <a:endParaRPr lang="ru-RU"/>
        </a:p>
      </dgm:t>
    </dgm:pt>
    <dgm:pt modelId="{BB46F9F4-CAD3-4529-9D41-AC249C497C0C}">
      <dgm:prSet phldrT="[Текст]"/>
      <dgm:spPr>
        <a:solidFill>
          <a:srgbClr val="00B050"/>
        </a:solidFill>
      </dgm:spPr>
      <dgm:t>
        <a:bodyPr/>
        <a:lstStyle/>
        <a:p>
          <a:r>
            <a:rPr lang="en-US" b="1" dirty="0" err="1" smtClean="0">
              <a:solidFill>
                <a:srgbClr val="C00000"/>
              </a:solidFill>
            </a:rPr>
            <a:t>Rangli</a:t>
          </a:r>
          <a:r>
            <a:rPr lang="en-US" b="1" dirty="0" smtClean="0">
              <a:solidFill>
                <a:srgbClr val="C00000"/>
              </a:solidFill>
            </a:rPr>
            <a:t> shisha</a:t>
          </a:r>
          <a:endParaRPr lang="ru-RU" b="1" dirty="0">
            <a:solidFill>
              <a:srgbClr val="C00000"/>
            </a:solidFill>
          </a:endParaRPr>
        </a:p>
      </dgm:t>
    </dgm:pt>
    <dgm:pt modelId="{9E0418D7-E2A5-4553-A129-4FA79FCBE2F3}" type="parTrans" cxnId="{A64EA297-E2CB-446C-935B-B51C7DA71E30}">
      <dgm:prSet/>
      <dgm:spPr/>
      <dgm:t>
        <a:bodyPr/>
        <a:lstStyle/>
        <a:p>
          <a:endParaRPr lang="ru-RU"/>
        </a:p>
      </dgm:t>
    </dgm:pt>
    <dgm:pt modelId="{D84F35B1-E544-4BEE-BC1B-75B5CE067791}" type="sibTrans" cxnId="{A64EA297-E2CB-446C-935B-B51C7DA71E30}">
      <dgm:prSet/>
      <dgm:spPr/>
      <dgm:t>
        <a:bodyPr/>
        <a:lstStyle/>
        <a:p>
          <a:endParaRPr lang="ru-RU"/>
        </a:p>
      </dgm:t>
    </dgm:pt>
    <dgm:pt modelId="{47821937-61D0-4364-A403-73CF36650444}">
      <dgm:prSet phldrT="[Текст]"/>
      <dgm:spPr/>
      <dgm:t>
        <a:bodyPr/>
        <a:lstStyle/>
        <a:p>
          <a:r>
            <a:rPr lang="en-US" b="1" dirty="0" smtClean="0">
              <a:solidFill>
                <a:srgbClr val="C00000"/>
              </a:solidFill>
            </a:rPr>
            <a:t>SANOATI</a:t>
          </a:r>
          <a:endParaRPr lang="ru-RU" b="1" dirty="0">
            <a:solidFill>
              <a:srgbClr val="C00000"/>
            </a:solidFill>
          </a:endParaRPr>
        </a:p>
      </dgm:t>
    </dgm:pt>
    <dgm:pt modelId="{163E0556-A9FE-4AA9-8DF3-1495DC7E4083}" type="parTrans" cxnId="{946F6262-68DE-4D9F-AC0E-6B5BFADBB06E}">
      <dgm:prSet/>
      <dgm:spPr/>
      <dgm:t>
        <a:bodyPr/>
        <a:lstStyle/>
        <a:p>
          <a:endParaRPr lang="ru-RU"/>
        </a:p>
      </dgm:t>
    </dgm:pt>
    <dgm:pt modelId="{5F03B7B2-6B05-4A6C-A56B-DBB597A46AFD}" type="sibTrans" cxnId="{946F6262-68DE-4D9F-AC0E-6B5BFADBB06E}">
      <dgm:prSet/>
      <dgm:spPr/>
      <dgm:t>
        <a:bodyPr/>
        <a:lstStyle/>
        <a:p>
          <a:endParaRPr lang="ru-RU"/>
        </a:p>
      </dgm:t>
    </dgm:pt>
    <dgm:pt modelId="{9B212354-FBF8-4581-89E3-30D5DAA21AF2}">
      <dgm:prSet phldrT="[Текст]"/>
      <dgm:spPr>
        <a:solidFill>
          <a:srgbClr val="00B0F0"/>
        </a:solidFill>
      </dgm:spPr>
      <dgm:t>
        <a:bodyPr/>
        <a:lstStyle/>
        <a:p>
          <a:r>
            <a:rPr lang="en-US" b="1" dirty="0" err="1" smtClean="0">
              <a:solidFill>
                <a:srgbClr val="7030A0"/>
              </a:solidFill>
            </a:rPr>
            <a:t>Chinni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va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xrustal</a:t>
          </a:r>
          <a:r>
            <a:rPr lang="en-US" b="1" dirty="0" smtClean="0">
              <a:solidFill>
                <a:srgbClr val="7030A0"/>
              </a:solidFill>
            </a:rPr>
            <a:t> </a:t>
          </a:r>
          <a:r>
            <a:rPr lang="en-US" b="1" dirty="0" err="1" smtClean="0">
              <a:solidFill>
                <a:srgbClr val="7030A0"/>
              </a:solidFill>
            </a:rPr>
            <a:t>idishlar</a:t>
          </a:r>
          <a:endParaRPr lang="ru-RU" b="1" dirty="0">
            <a:solidFill>
              <a:srgbClr val="7030A0"/>
            </a:solidFill>
          </a:endParaRPr>
        </a:p>
      </dgm:t>
    </dgm:pt>
    <dgm:pt modelId="{E51D1A0A-3577-4F27-9851-AAE092AF6E20}" type="parTrans" cxnId="{B1A13C97-0FA7-4AEA-8A55-FA2AFEEE3E97}">
      <dgm:prSet/>
      <dgm:spPr/>
      <dgm:t>
        <a:bodyPr/>
        <a:lstStyle/>
        <a:p>
          <a:endParaRPr lang="ru-RU"/>
        </a:p>
      </dgm:t>
    </dgm:pt>
    <dgm:pt modelId="{E2344AB5-B7D1-4D5E-8FF9-B1741B348329}" type="sibTrans" cxnId="{B1A13C97-0FA7-4AEA-8A55-FA2AFEEE3E97}">
      <dgm:prSet/>
      <dgm:spPr/>
      <dgm:t>
        <a:bodyPr/>
        <a:lstStyle/>
        <a:p>
          <a:endParaRPr lang="ru-RU"/>
        </a:p>
      </dgm:t>
    </dgm:pt>
    <dgm:pt modelId="{F32332F1-8B99-4151-98C7-CCB39C775D25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en-US" sz="1000" b="1" dirty="0" err="1" smtClean="0">
              <a:solidFill>
                <a:srgbClr val="FFFF00"/>
              </a:solidFill>
            </a:rPr>
            <a:t>keramika</a:t>
          </a:r>
          <a:endParaRPr lang="ru-RU" sz="1000" b="1" dirty="0">
            <a:solidFill>
              <a:srgbClr val="FFFF00"/>
            </a:solidFill>
          </a:endParaRPr>
        </a:p>
      </dgm:t>
    </dgm:pt>
    <dgm:pt modelId="{33CD2F5D-2846-4417-B1DF-F1E3A9BA028B}" type="parTrans" cxnId="{9078377E-F945-4C25-9281-595526836339}">
      <dgm:prSet/>
      <dgm:spPr/>
      <dgm:t>
        <a:bodyPr/>
        <a:lstStyle/>
        <a:p>
          <a:endParaRPr lang="ru-RU"/>
        </a:p>
      </dgm:t>
    </dgm:pt>
    <dgm:pt modelId="{F14DE740-0E04-440E-BAD6-FB5AD58AB453}" type="sibTrans" cxnId="{9078377E-F945-4C25-9281-595526836339}">
      <dgm:prSet/>
      <dgm:spPr/>
      <dgm:t>
        <a:bodyPr/>
        <a:lstStyle/>
        <a:p>
          <a:endParaRPr lang="ru-RU"/>
        </a:p>
      </dgm:t>
    </dgm:pt>
    <dgm:pt modelId="{968F2AD0-C522-4DBA-895F-8D71F6AB9BDA}">
      <dgm:prSet phldrT="[Текст]"/>
      <dgm:spPr/>
      <dgm:t>
        <a:bodyPr/>
        <a:lstStyle/>
        <a:p>
          <a:r>
            <a:rPr lang="en-US" b="1" dirty="0" smtClean="0">
              <a:solidFill>
                <a:srgbClr val="C00000"/>
              </a:solidFill>
            </a:rPr>
            <a:t>MAXSULOTLARI</a:t>
          </a:r>
          <a:endParaRPr lang="ru-RU" b="1" dirty="0">
            <a:solidFill>
              <a:srgbClr val="C00000"/>
            </a:solidFill>
          </a:endParaRPr>
        </a:p>
      </dgm:t>
    </dgm:pt>
    <dgm:pt modelId="{09D2C20E-A454-49E1-B25D-67E06AC4CD2B}" type="parTrans" cxnId="{7B025ECC-62D6-4A6E-80C9-401184F12ED4}">
      <dgm:prSet/>
      <dgm:spPr/>
      <dgm:t>
        <a:bodyPr/>
        <a:lstStyle/>
        <a:p>
          <a:endParaRPr lang="ru-RU"/>
        </a:p>
      </dgm:t>
    </dgm:pt>
    <dgm:pt modelId="{8AAA15E1-5597-4976-A741-32FC9F5957D3}" type="sibTrans" cxnId="{7B025ECC-62D6-4A6E-80C9-401184F12ED4}">
      <dgm:prSet/>
      <dgm:spPr/>
      <dgm:t>
        <a:bodyPr/>
        <a:lstStyle/>
        <a:p>
          <a:endParaRPr lang="ru-RU"/>
        </a:p>
      </dgm:t>
    </dgm:pt>
    <dgm:pt modelId="{1BF7B03B-E098-42C9-9FA0-F7E4C0924712}">
      <dgm:prSet phldrT="[Текст]"/>
      <dgm:spPr>
        <a:solidFill>
          <a:srgbClr val="92D050"/>
        </a:solidFill>
      </dgm:spPr>
      <dgm:t>
        <a:bodyPr/>
        <a:lstStyle/>
        <a:p>
          <a:r>
            <a:rPr lang="en-US" b="1" dirty="0" err="1" smtClean="0">
              <a:solidFill>
                <a:srgbClr val="0070C0"/>
              </a:solidFill>
            </a:rPr>
            <a:t>Fayans</a:t>
          </a:r>
          <a:endParaRPr lang="ru-RU" b="1" dirty="0">
            <a:solidFill>
              <a:srgbClr val="0070C0"/>
            </a:solidFill>
          </a:endParaRPr>
        </a:p>
      </dgm:t>
    </dgm:pt>
    <dgm:pt modelId="{BE86EBA8-39D2-46A1-93F2-42F27A30FB5F}" type="parTrans" cxnId="{79DD42D9-2F80-4998-BF84-BA3AA8F4732A}">
      <dgm:prSet/>
      <dgm:spPr/>
      <dgm:t>
        <a:bodyPr/>
        <a:lstStyle/>
        <a:p>
          <a:endParaRPr lang="ru-RU"/>
        </a:p>
      </dgm:t>
    </dgm:pt>
    <dgm:pt modelId="{3070283F-AE23-41B7-845D-EDC5E806A483}" type="sibTrans" cxnId="{79DD42D9-2F80-4998-BF84-BA3AA8F4732A}">
      <dgm:prSet/>
      <dgm:spPr/>
      <dgm:t>
        <a:bodyPr/>
        <a:lstStyle/>
        <a:p>
          <a:endParaRPr lang="ru-RU"/>
        </a:p>
      </dgm:t>
    </dgm:pt>
    <dgm:pt modelId="{91496364-A945-4A01-B596-90297A97A404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 smtClean="0">
              <a:solidFill>
                <a:srgbClr val="002060"/>
              </a:solidFill>
            </a:rPr>
            <a:t>Kulolchilik</a:t>
          </a:r>
          <a:r>
            <a:rPr lang="en-US" b="1" dirty="0" smtClean="0">
              <a:solidFill>
                <a:srgbClr val="002060"/>
              </a:solidFill>
            </a:rPr>
            <a:t> </a:t>
          </a:r>
          <a:r>
            <a:rPr lang="en-US" b="1" dirty="0" err="1" smtClean="0">
              <a:solidFill>
                <a:srgbClr val="002060"/>
              </a:solidFill>
            </a:rPr>
            <a:t>buyumlari</a:t>
          </a:r>
          <a:endParaRPr lang="ru-RU" b="1" dirty="0">
            <a:solidFill>
              <a:srgbClr val="002060"/>
            </a:solidFill>
          </a:endParaRPr>
        </a:p>
      </dgm:t>
    </dgm:pt>
    <dgm:pt modelId="{7FA7E146-3392-4E16-83DE-5EC79ADEFB04}" type="parTrans" cxnId="{2AD5B5A8-7170-4AC2-93C7-D1F113E90C4F}">
      <dgm:prSet/>
      <dgm:spPr/>
      <dgm:t>
        <a:bodyPr/>
        <a:lstStyle/>
        <a:p>
          <a:endParaRPr lang="ru-RU"/>
        </a:p>
      </dgm:t>
    </dgm:pt>
    <dgm:pt modelId="{C784DA89-7458-492D-B929-3BF0357FBD6B}" type="sibTrans" cxnId="{2AD5B5A8-7170-4AC2-93C7-D1F113E90C4F}">
      <dgm:prSet/>
      <dgm:spPr/>
      <dgm:t>
        <a:bodyPr/>
        <a:lstStyle/>
        <a:p>
          <a:endParaRPr lang="ru-RU"/>
        </a:p>
      </dgm:t>
    </dgm:pt>
    <dgm:pt modelId="{317480A7-6161-4344-862D-C03DE3949272}" type="pres">
      <dgm:prSet presAssocID="{C1FE5BD0-70FB-4BCB-8AF9-3A7CE830E77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09F66F-CC57-4AF4-8990-2FF71E8CB6A9}" type="pres">
      <dgm:prSet presAssocID="{F91E524D-3D17-4525-A980-6C26C0308162}" presName="compNode" presStyleCnt="0"/>
      <dgm:spPr/>
    </dgm:pt>
    <dgm:pt modelId="{30F871D3-A748-4A81-A493-9D5118A34CFF}" type="pres">
      <dgm:prSet presAssocID="{F91E524D-3D17-4525-A980-6C26C0308162}" presName="aNode" presStyleLbl="bgShp" presStyleIdx="0" presStyleCnt="3"/>
      <dgm:spPr/>
      <dgm:t>
        <a:bodyPr/>
        <a:lstStyle/>
        <a:p>
          <a:endParaRPr lang="ru-RU"/>
        </a:p>
      </dgm:t>
    </dgm:pt>
    <dgm:pt modelId="{EB6B33F7-9C5B-4360-B914-1F483351ED99}" type="pres">
      <dgm:prSet presAssocID="{F91E524D-3D17-4525-A980-6C26C0308162}" presName="textNode" presStyleLbl="bgShp" presStyleIdx="0" presStyleCnt="3"/>
      <dgm:spPr/>
      <dgm:t>
        <a:bodyPr/>
        <a:lstStyle/>
        <a:p>
          <a:endParaRPr lang="ru-RU"/>
        </a:p>
      </dgm:t>
    </dgm:pt>
    <dgm:pt modelId="{0990119C-BC9B-45E1-A97A-5F5D5E3718EA}" type="pres">
      <dgm:prSet presAssocID="{F91E524D-3D17-4525-A980-6C26C0308162}" presName="compChildNode" presStyleCnt="0"/>
      <dgm:spPr/>
    </dgm:pt>
    <dgm:pt modelId="{F0F5617E-D74B-4329-AD8A-8F6C353FE7EC}" type="pres">
      <dgm:prSet presAssocID="{F91E524D-3D17-4525-A980-6C26C0308162}" presName="theInnerList" presStyleCnt="0"/>
      <dgm:spPr/>
    </dgm:pt>
    <dgm:pt modelId="{E5B9A751-644F-493D-BC9A-82F5394680C2}" type="pres">
      <dgm:prSet presAssocID="{70A49F0C-60A0-4744-93B8-4C343B62BA80}" presName="childNode" presStyleLbl="node1" presStyleIdx="0" presStyleCnt="6" custLinFactNeighborX="-124" custLinFactNeighborY="-16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BE1CB6-082B-4CAE-9E41-A654D414B36A}" type="pres">
      <dgm:prSet presAssocID="{70A49F0C-60A0-4744-93B8-4C343B62BA80}" presName="aSpace2" presStyleCnt="0"/>
      <dgm:spPr/>
    </dgm:pt>
    <dgm:pt modelId="{5399B920-FCCE-4717-B8D8-5EB8A5B0A46E}" type="pres">
      <dgm:prSet presAssocID="{BB46F9F4-CAD3-4529-9D41-AC249C497C0C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2BAFC-D90F-4057-BEE2-23977325F5F4}" type="pres">
      <dgm:prSet presAssocID="{F91E524D-3D17-4525-A980-6C26C0308162}" presName="aSpace" presStyleCnt="0"/>
      <dgm:spPr/>
    </dgm:pt>
    <dgm:pt modelId="{FF66C581-0895-401E-9F27-4DFD60596A42}" type="pres">
      <dgm:prSet presAssocID="{47821937-61D0-4364-A403-73CF36650444}" presName="compNode" presStyleCnt="0"/>
      <dgm:spPr/>
    </dgm:pt>
    <dgm:pt modelId="{9F6BAA3B-66EF-4E48-8EF0-BB49752EAFB0}" type="pres">
      <dgm:prSet presAssocID="{47821937-61D0-4364-A403-73CF36650444}" presName="aNode" presStyleLbl="bgShp" presStyleIdx="1" presStyleCnt="3"/>
      <dgm:spPr/>
      <dgm:t>
        <a:bodyPr/>
        <a:lstStyle/>
        <a:p>
          <a:endParaRPr lang="ru-RU"/>
        </a:p>
      </dgm:t>
    </dgm:pt>
    <dgm:pt modelId="{E7661EA9-1349-49E7-9196-578D67BB4ECB}" type="pres">
      <dgm:prSet presAssocID="{47821937-61D0-4364-A403-73CF36650444}" presName="textNode" presStyleLbl="bgShp" presStyleIdx="1" presStyleCnt="3"/>
      <dgm:spPr/>
      <dgm:t>
        <a:bodyPr/>
        <a:lstStyle/>
        <a:p>
          <a:endParaRPr lang="ru-RU"/>
        </a:p>
      </dgm:t>
    </dgm:pt>
    <dgm:pt modelId="{329F484B-7D81-4AE0-9C2C-2A376148AAAC}" type="pres">
      <dgm:prSet presAssocID="{47821937-61D0-4364-A403-73CF36650444}" presName="compChildNode" presStyleCnt="0"/>
      <dgm:spPr/>
    </dgm:pt>
    <dgm:pt modelId="{111736B3-87BE-4E45-B187-9A4EF0046A8A}" type="pres">
      <dgm:prSet presAssocID="{47821937-61D0-4364-A403-73CF36650444}" presName="theInnerList" presStyleCnt="0"/>
      <dgm:spPr/>
    </dgm:pt>
    <dgm:pt modelId="{0DDC01CF-10D9-4C81-961F-EEAF4921318D}" type="pres">
      <dgm:prSet presAssocID="{9B212354-FBF8-4581-89E3-30D5DAA21AF2}" presName="childNode" presStyleLbl="node1" presStyleIdx="2" presStyleCnt="6" custLinFactNeighborX="-1237" custLinFactNeighborY="-168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6AD3D-D152-43DF-97E6-31E764AAE94A}" type="pres">
      <dgm:prSet presAssocID="{9B212354-FBF8-4581-89E3-30D5DAA21AF2}" presName="aSpace2" presStyleCnt="0"/>
      <dgm:spPr/>
    </dgm:pt>
    <dgm:pt modelId="{BFD19212-BD7B-44E8-8151-78E04632FA6F}" type="pres">
      <dgm:prSet presAssocID="{F32332F1-8B99-4151-98C7-CCB39C775D25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08C1A4-5365-444B-8906-DBE5481BBF6E}" type="pres">
      <dgm:prSet presAssocID="{47821937-61D0-4364-A403-73CF36650444}" presName="aSpace" presStyleCnt="0"/>
      <dgm:spPr/>
    </dgm:pt>
    <dgm:pt modelId="{FDE5BC37-860C-4936-AA03-057B28F93148}" type="pres">
      <dgm:prSet presAssocID="{968F2AD0-C522-4DBA-895F-8D71F6AB9BDA}" presName="compNode" presStyleCnt="0"/>
      <dgm:spPr/>
    </dgm:pt>
    <dgm:pt modelId="{D956B412-8B1D-43EC-AD02-4702CF32D38F}" type="pres">
      <dgm:prSet presAssocID="{968F2AD0-C522-4DBA-895F-8D71F6AB9BDA}" presName="aNode" presStyleLbl="bgShp" presStyleIdx="2" presStyleCnt="3"/>
      <dgm:spPr/>
      <dgm:t>
        <a:bodyPr/>
        <a:lstStyle/>
        <a:p>
          <a:endParaRPr lang="ru-RU"/>
        </a:p>
      </dgm:t>
    </dgm:pt>
    <dgm:pt modelId="{8454A0A4-1895-47CA-AF65-A90F4770F2FF}" type="pres">
      <dgm:prSet presAssocID="{968F2AD0-C522-4DBA-895F-8D71F6AB9BDA}" presName="textNode" presStyleLbl="bgShp" presStyleIdx="2" presStyleCnt="3"/>
      <dgm:spPr/>
      <dgm:t>
        <a:bodyPr/>
        <a:lstStyle/>
        <a:p>
          <a:endParaRPr lang="ru-RU"/>
        </a:p>
      </dgm:t>
    </dgm:pt>
    <dgm:pt modelId="{35CA90D4-0C0F-4D46-8807-00FBC3AF1852}" type="pres">
      <dgm:prSet presAssocID="{968F2AD0-C522-4DBA-895F-8D71F6AB9BDA}" presName="compChildNode" presStyleCnt="0"/>
      <dgm:spPr/>
    </dgm:pt>
    <dgm:pt modelId="{83925D15-6616-4E4D-AD72-99E425AD2071}" type="pres">
      <dgm:prSet presAssocID="{968F2AD0-C522-4DBA-895F-8D71F6AB9BDA}" presName="theInnerList" presStyleCnt="0"/>
      <dgm:spPr/>
    </dgm:pt>
    <dgm:pt modelId="{5A29E3D2-C4FD-40A3-990A-390CAA7A289F}" type="pres">
      <dgm:prSet presAssocID="{1BF7B03B-E098-42C9-9FA0-F7E4C0924712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5F3AAA-2E68-4FE5-AA6A-FA09C8AACFDB}" type="pres">
      <dgm:prSet presAssocID="{1BF7B03B-E098-42C9-9FA0-F7E4C0924712}" presName="aSpace2" presStyleCnt="0"/>
      <dgm:spPr/>
    </dgm:pt>
    <dgm:pt modelId="{BE6D39CB-C302-42BB-BF55-AA99E11CF86B}" type="pres">
      <dgm:prSet presAssocID="{91496364-A945-4A01-B596-90297A97A404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1B7486-378A-40E8-83DE-43F1695D661A}" type="presOf" srcId="{F91E524D-3D17-4525-A980-6C26C0308162}" destId="{30F871D3-A748-4A81-A493-9D5118A34CFF}" srcOrd="0" destOrd="0" presId="urn:microsoft.com/office/officeart/2005/8/layout/lProcess2"/>
    <dgm:cxn modelId="{DEAF425E-C5B5-47F5-981F-D3DDB786BE15}" type="presOf" srcId="{968F2AD0-C522-4DBA-895F-8D71F6AB9BDA}" destId="{8454A0A4-1895-47CA-AF65-A90F4770F2FF}" srcOrd="1" destOrd="0" presId="urn:microsoft.com/office/officeart/2005/8/layout/lProcess2"/>
    <dgm:cxn modelId="{04115264-0AF6-4AB2-B940-83E6F5EB7F43}" srcId="{C1FE5BD0-70FB-4BCB-8AF9-3A7CE830E775}" destId="{F91E524D-3D17-4525-A980-6C26C0308162}" srcOrd="0" destOrd="0" parTransId="{5E9E3F7C-31ED-434C-BE41-DCB68AF45E7B}" sibTransId="{0F1CAD3B-D56E-4844-8424-8E1A74477F10}"/>
    <dgm:cxn modelId="{A64EA297-E2CB-446C-935B-B51C7DA71E30}" srcId="{F91E524D-3D17-4525-A980-6C26C0308162}" destId="{BB46F9F4-CAD3-4529-9D41-AC249C497C0C}" srcOrd="1" destOrd="0" parTransId="{9E0418D7-E2A5-4553-A129-4FA79FCBE2F3}" sibTransId="{D84F35B1-E544-4BEE-BC1B-75B5CE067791}"/>
    <dgm:cxn modelId="{F4A7F181-1B6D-4233-AED9-BC19282C7128}" type="presOf" srcId="{70A49F0C-60A0-4744-93B8-4C343B62BA80}" destId="{E5B9A751-644F-493D-BC9A-82F5394680C2}" srcOrd="0" destOrd="0" presId="urn:microsoft.com/office/officeart/2005/8/layout/lProcess2"/>
    <dgm:cxn modelId="{30DBA3D4-3191-4389-B224-425ABD392A8C}" type="presOf" srcId="{9B212354-FBF8-4581-89E3-30D5DAA21AF2}" destId="{0DDC01CF-10D9-4C81-961F-EEAF4921318D}" srcOrd="0" destOrd="0" presId="urn:microsoft.com/office/officeart/2005/8/layout/lProcess2"/>
    <dgm:cxn modelId="{79DD42D9-2F80-4998-BF84-BA3AA8F4732A}" srcId="{968F2AD0-C522-4DBA-895F-8D71F6AB9BDA}" destId="{1BF7B03B-E098-42C9-9FA0-F7E4C0924712}" srcOrd="0" destOrd="0" parTransId="{BE86EBA8-39D2-46A1-93F2-42F27A30FB5F}" sibTransId="{3070283F-AE23-41B7-845D-EDC5E806A483}"/>
    <dgm:cxn modelId="{DA513DC4-3D6D-4736-972A-9B470DBCE56C}" type="presOf" srcId="{47821937-61D0-4364-A403-73CF36650444}" destId="{E7661EA9-1349-49E7-9196-578D67BB4ECB}" srcOrd="1" destOrd="0" presId="urn:microsoft.com/office/officeart/2005/8/layout/lProcess2"/>
    <dgm:cxn modelId="{2AD5B5A8-7170-4AC2-93C7-D1F113E90C4F}" srcId="{968F2AD0-C522-4DBA-895F-8D71F6AB9BDA}" destId="{91496364-A945-4A01-B596-90297A97A404}" srcOrd="1" destOrd="0" parTransId="{7FA7E146-3392-4E16-83DE-5EC79ADEFB04}" sibTransId="{C784DA89-7458-492D-B929-3BF0357FBD6B}"/>
    <dgm:cxn modelId="{946F6262-68DE-4D9F-AC0E-6B5BFADBB06E}" srcId="{C1FE5BD0-70FB-4BCB-8AF9-3A7CE830E775}" destId="{47821937-61D0-4364-A403-73CF36650444}" srcOrd="1" destOrd="0" parTransId="{163E0556-A9FE-4AA9-8DF3-1495DC7E4083}" sibTransId="{5F03B7B2-6B05-4A6C-A56B-DBB597A46AFD}"/>
    <dgm:cxn modelId="{072CB435-F78E-47D9-AE6F-7888C4A0B4B5}" type="presOf" srcId="{F91E524D-3D17-4525-A980-6C26C0308162}" destId="{EB6B33F7-9C5B-4360-B914-1F483351ED99}" srcOrd="1" destOrd="0" presId="urn:microsoft.com/office/officeart/2005/8/layout/lProcess2"/>
    <dgm:cxn modelId="{7B025ECC-62D6-4A6E-80C9-401184F12ED4}" srcId="{C1FE5BD0-70FB-4BCB-8AF9-3A7CE830E775}" destId="{968F2AD0-C522-4DBA-895F-8D71F6AB9BDA}" srcOrd="2" destOrd="0" parTransId="{09D2C20E-A454-49E1-B25D-67E06AC4CD2B}" sibTransId="{8AAA15E1-5597-4976-A741-32FC9F5957D3}"/>
    <dgm:cxn modelId="{9C90CEDB-4B1F-4554-8C15-91314A743721}" type="presOf" srcId="{C1FE5BD0-70FB-4BCB-8AF9-3A7CE830E775}" destId="{317480A7-6161-4344-862D-C03DE3949272}" srcOrd="0" destOrd="0" presId="urn:microsoft.com/office/officeart/2005/8/layout/lProcess2"/>
    <dgm:cxn modelId="{CBB3F2AC-385B-4429-9F60-B35E5BDDA96A}" type="presOf" srcId="{1BF7B03B-E098-42C9-9FA0-F7E4C0924712}" destId="{5A29E3D2-C4FD-40A3-990A-390CAA7A289F}" srcOrd="0" destOrd="0" presId="urn:microsoft.com/office/officeart/2005/8/layout/lProcess2"/>
    <dgm:cxn modelId="{FEFE841B-323C-4E57-996A-DDFC0BF00162}" type="presOf" srcId="{91496364-A945-4A01-B596-90297A97A404}" destId="{BE6D39CB-C302-42BB-BF55-AA99E11CF86B}" srcOrd="0" destOrd="0" presId="urn:microsoft.com/office/officeart/2005/8/layout/lProcess2"/>
    <dgm:cxn modelId="{685EB9BB-0677-4010-8F7E-4DD32698B66A}" type="presOf" srcId="{F32332F1-8B99-4151-98C7-CCB39C775D25}" destId="{BFD19212-BD7B-44E8-8151-78E04632FA6F}" srcOrd="0" destOrd="0" presId="urn:microsoft.com/office/officeart/2005/8/layout/lProcess2"/>
    <dgm:cxn modelId="{908EA1FD-4F4B-4B0C-B1AC-1298A9E5A4D3}" srcId="{F91E524D-3D17-4525-A980-6C26C0308162}" destId="{70A49F0C-60A0-4744-93B8-4C343B62BA80}" srcOrd="0" destOrd="0" parTransId="{A5E72EFF-D49D-48E4-B1A6-E075E3E322EE}" sibTransId="{2B66A6B0-8470-4882-9A9B-944512953CF8}"/>
    <dgm:cxn modelId="{DD2CE7F3-64AC-494C-883E-59A935CE53ED}" type="presOf" srcId="{968F2AD0-C522-4DBA-895F-8D71F6AB9BDA}" destId="{D956B412-8B1D-43EC-AD02-4702CF32D38F}" srcOrd="0" destOrd="0" presId="urn:microsoft.com/office/officeart/2005/8/layout/lProcess2"/>
    <dgm:cxn modelId="{E96EEAD7-50F8-4AA7-AC00-73D96225B821}" type="presOf" srcId="{BB46F9F4-CAD3-4529-9D41-AC249C497C0C}" destId="{5399B920-FCCE-4717-B8D8-5EB8A5B0A46E}" srcOrd="0" destOrd="0" presId="urn:microsoft.com/office/officeart/2005/8/layout/lProcess2"/>
    <dgm:cxn modelId="{E5E7BF13-7166-4B8F-A200-B10D5E154FAA}" type="presOf" srcId="{47821937-61D0-4364-A403-73CF36650444}" destId="{9F6BAA3B-66EF-4E48-8EF0-BB49752EAFB0}" srcOrd="0" destOrd="0" presId="urn:microsoft.com/office/officeart/2005/8/layout/lProcess2"/>
    <dgm:cxn modelId="{9078377E-F945-4C25-9281-595526836339}" srcId="{47821937-61D0-4364-A403-73CF36650444}" destId="{F32332F1-8B99-4151-98C7-CCB39C775D25}" srcOrd="1" destOrd="0" parTransId="{33CD2F5D-2846-4417-B1DF-F1E3A9BA028B}" sibTransId="{F14DE740-0E04-440E-BAD6-FB5AD58AB453}"/>
    <dgm:cxn modelId="{B1A13C97-0FA7-4AEA-8A55-FA2AFEEE3E97}" srcId="{47821937-61D0-4364-A403-73CF36650444}" destId="{9B212354-FBF8-4581-89E3-30D5DAA21AF2}" srcOrd="0" destOrd="0" parTransId="{E51D1A0A-3577-4F27-9851-AAE092AF6E20}" sibTransId="{E2344AB5-B7D1-4D5E-8FF9-B1741B348329}"/>
    <dgm:cxn modelId="{766D5CD5-B549-4A6E-BCF1-179343853800}" type="presParOf" srcId="{317480A7-6161-4344-862D-C03DE3949272}" destId="{6809F66F-CC57-4AF4-8990-2FF71E8CB6A9}" srcOrd="0" destOrd="0" presId="urn:microsoft.com/office/officeart/2005/8/layout/lProcess2"/>
    <dgm:cxn modelId="{AF230801-9C95-4C64-969C-83A068092B7C}" type="presParOf" srcId="{6809F66F-CC57-4AF4-8990-2FF71E8CB6A9}" destId="{30F871D3-A748-4A81-A493-9D5118A34CFF}" srcOrd="0" destOrd="0" presId="urn:microsoft.com/office/officeart/2005/8/layout/lProcess2"/>
    <dgm:cxn modelId="{AFDB2767-A021-4952-A04E-755F6F957D07}" type="presParOf" srcId="{6809F66F-CC57-4AF4-8990-2FF71E8CB6A9}" destId="{EB6B33F7-9C5B-4360-B914-1F483351ED99}" srcOrd="1" destOrd="0" presId="urn:microsoft.com/office/officeart/2005/8/layout/lProcess2"/>
    <dgm:cxn modelId="{56E340CC-2D8C-47B6-896A-CAECAEB63E58}" type="presParOf" srcId="{6809F66F-CC57-4AF4-8990-2FF71E8CB6A9}" destId="{0990119C-BC9B-45E1-A97A-5F5D5E3718EA}" srcOrd="2" destOrd="0" presId="urn:microsoft.com/office/officeart/2005/8/layout/lProcess2"/>
    <dgm:cxn modelId="{BFA73238-4786-42AA-884C-A692CDFFB947}" type="presParOf" srcId="{0990119C-BC9B-45E1-A97A-5F5D5E3718EA}" destId="{F0F5617E-D74B-4329-AD8A-8F6C353FE7EC}" srcOrd="0" destOrd="0" presId="urn:microsoft.com/office/officeart/2005/8/layout/lProcess2"/>
    <dgm:cxn modelId="{379BE0D8-D3DD-4998-BC34-AD80E4D2FA8B}" type="presParOf" srcId="{F0F5617E-D74B-4329-AD8A-8F6C353FE7EC}" destId="{E5B9A751-644F-493D-BC9A-82F5394680C2}" srcOrd="0" destOrd="0" presId="urn:microsoft.com/office/officeart/2005/8/layout/lProcess2"/>
    <dgm:cxn modelId="{8BB8C056-2690-48E5-92B2-385B5679392D}" type="presParOf" srcId="{F0F5617E-D74B-4329-AD8A-8F6C353FE7EC}" destId="{54BE1CB6-082B-4CAE-9E41-A654D414B36A}" srcOrd="1" destOrd="0" presId="urn:microsoft.com/office/officeart/2005/8/layout/lProcess2"/>
    <dgm:cxn modelId="{69C104EF-9B97-44EA-908F-7C25F13FC55B}" type="presParOf" srcId="{F0F5617E-D74B-4329-AD8A-8F6C353FE7EC}" destId="{5399B920-FCCE-4717-B8D8-5EB8A5B0A46E}" srcOrd="2" destOrd="0" presId="urn:microsoft.com/office/officeart/2005/8/layout/lProcess2"/>
    <dgm:cxn modelId="{5E874FB9-77D8-424B-B690-EFFE8C9761A9}" type="presParOf" srcId="{317480A7-6161-4344-862D-C03DE3949272}" destId="{D762BAFC-D90F-4057-BEE2-23977325F5F4}" srcOrd="1" destOrd="0" presId="urn:microsoft.com/office/officeart/2005/8/layout/lProcess2"/>
    <dgm:cxn modelId="{F4164EAC-0A8F-4EA6-B602-4EBE5560BF1F}" type="presParOf" srcId="{317480A7-6161-4344-862D-C03DE3949272}" destId="{FF66C581-0895-401E-9F27-4DFD60596A42}" srcOrd="2" destOrd="0" presId="urn:microsoft.com/office/officeart/2005/8/layout/lProcess2"/>
    <dgm:cxn modelId="{8A5EA94A-10B7-4B4D-9E96-8C7D92ED3B3B}" type="presParOf" srcId="{FF66C581-0895-401E-9F27-4DFD60596A42}" destId="{9F6BAA3B-66EF-4E48-8EF0-BB49752EAFB0}" srcOrd="0" destOrd="0" presId="urn:microsoft.com/office/officeart/2005/8/layout/lProcess2"/>
    <dgm:cxn modelId="{9F2C857C-18D9-4A6B-A625-0F11F14FB4EF}" type="presParOf" srcId="{FF66C581-0895-401E-9F27-4DFD60596A42}" destId="{E7661EA9-1349-49E7-9196-578D67BB4ECB}" srcOrd="1" destOrd="0" presId="urn:microsoft.com/office/officeart/2005/8/layout/lProcess2"/>
    <dgm:cxn modelId="{4CCC3346-67C3-451F-B476-D7B6A5470169}" type="presParOf" srcId="{FF66C581-0895-401E-9F27-4DFD60596A42}" destId="{329F484B-7D81-4AE0-9C2C-2A376148AAAC}" srcOrd="2" destOrd="0" presId="urn:microsoft.com/office/officeart/2005/8/layout/lProcess2"/>
    <dgm:cxn modelId="{2AF9C4B6-A2A4-4E67-A0ED-386850FA96B3}" type="presParOf" srcId="{329F484B-7D81-4AE0-9C2C-2A376148AAAC}" destId="{111736B3-87BE-4E45-B187-9A4EF0046A8A}" srcOrd="0" destOrd="0" presId="urn:microsoft.com/office/officeart/2005/8/layout/lProcess2"/>
    <dgm:cxn modelId="{FF292334-7A42-4291-B9D3-0F7DCEB89312}" type="presParOf" srcId="{111736B3-87BE-4E45-B187-9A4EF0046A8A}" destId="{0DDC01CF-10D9-4C81-961F-EEAF4921318D}" srcOrd="0" destOrd="0" presId="urn:microsoft.com/office/officeart/2005/8/layout/lProcess2"/>
    <dgm:cxn modelId="{BBF381DF-8173-4C56-9EFE-5BB444DD20FD}" type="presParOf" srcId="{111736B3-87BE-4E45-B187-9A4EF0046A8A}" destId="{20D6AD3D-D152-43DF-97E6-31E764AAE94A}" srcOrd="1" destOrd="0" presId="urn:microsoft.com/office/officeart/2005/8/layout/lProcess2"/>
    <dgm:cxn modelId="{97D6AC1A-1D47-4D72-99A8-33A9749D5D68}" type="presParOf" srcId="{111736B3-87BE-4E45-B187-9A4EF0046A8A}" destId="{BFD19212-BD7B-44E8-8151-78E04632FA6F}" srcOrd="2" destOrd="0" presId="urn:microsoft.com/office/officeart/2005/8/layout/lProcess2"/>
    <dgm:cxn modelId="{107C4F06-64CB-4240-B40B-3C6D5600F7E5}" type="presParOf" srcId="{317480A7-6161-4344-862D-C03DE3949272}" destId="{7208C1A4-5365-444B-8906-DBE5481BBF6E}" srcOrd="3" destOrd="0" presId="urn:microsoft.com/office/officeart/2005/8/layout/lProcess2"/>
    <dgm:cxn modelId="{09AC5C52-A87A-492F-A66B-8BF2F60196EB}" type="presParOf" srcId="{317480A7-6161-4344-862D-C03DE3949272}" destId="{FDE5BC37-860C-4936-AA03-057B28F93148}" srcOrd="4" destOrd="0" presId="urn:microsoft.com/office/officeart/2005/8/layout/lProcess2"/>
    <dgm:cxn modelId="{AF368156-AACB-439F-BC5F-1930F79C86E4}" type="presParOf" srcId="{FDE5BC37-860C-4936-AA03-057B28F93148}" destId="{D956B412-8B1D-43EC-AD02-4702CF32D38F}" srcOrd="0" destOrd="0" presId="urn:microsoft.com/office/officeart/2005/8/layout/lProcess2"/>
    <dgm:cxn modelId="{3FCB53C6-2D71-4EA7-B8C9-297F1EE12880}" type="presParOf" srcId="{FDE5BC37-860C-4936-AA03-057B28F93148}" destId="{8454A0A4-1895-47CA-AF65-A90F4770F2FF}" srcOrd="1" destOrd="0" presId="urn:microsoft.com/office/officeart/2005/8/layout/lProcess2"/>
    <dgm:cxn modelId="{638E4F68-ABE5-459F-9CD5-CA6D7D2B2B3C}" type="presParOf" srcId="{FDE5BC37-860C-4936-AA03-057B28F93148}" destId="{35CA90D4-0C0F-4D46-8807-00FBC3AF1852}" srcOrd="2" destOrd="0" presId="urn:microsoft.com/office/officeart/2005/8/layout/lProcess2"/>
    <dgm:cxn modelId="{79D775FB-9940-4098-9520-891E2145FD05}" type="presParOf" srcId="{35CA90D4-0C0F-4D46-8807-00FBC3AF1852}" destId="{83925D15-6616-4E4D-AD72-99E425AD2071}" srcOrd="0" destOrd="0" presId="urn:microsoft.com/office/officeart/2005/8/layout/lProcess2"/>
    <dgm:cxn modelId="{2041F891-229F-4A54-A8BD-0E08372D5972}" type="presParOf" srcId="{83925D15-6616-4E4D-AD72-99E425AD2071}" destId="{5A29E3D2-C4FD-40A3-990A-390CAA7A289F}" srcOrd="0" destOrd="0" presId="urn:microsoft.com/office/officeart/2005/8/layout/lProcess2"/>
    <dgm:cxn modelId="{2DC3264D-9979-4AB4-BFD1-24E99B4F74AD}" type="presParOf" srcId="{83925D15-6616-4E4D-AD72-99E425AD2071}" destId="{655F3AAA-2E68-4FE5-AA6A-FA09C8AACFDB}" srcOrd="1" destOrd="0" presId="urn:microsoft.com/office/officeart/2005/8/layout/lProcess2"/>
    <dgm:cxn modelId="{66C1CF37-FCD3-491E-A746-95C8FD9A9867}" type="presParOf" srcId="{83925D15-6616-4E4D-AD72-99E425AD2071}" destId="{BE6D39CB-C302-42BB-BF55-AA99E11CF86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F871D3-A748-4A81-A493-9D5118A34CFF}">
      <dsp:nvSpPr>
        <dsp:cNvPr id="0" name=""/>
        <dsp:cNvSpPr/>
      </dsp:nvSpPr>
      <dsp:spPr>
        <a:xfrm>
          <a:off x="462" y="0"/>
          <a:ext cx="1203523" cy="22159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C00000"/>
              </a:solidFill>
            </a:rPr>
            <a:t>SILIKAT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462" y="0"/>
        <a:ext cx="1203523" cy="664794"/>
      </dsp:txXfrm>
    </dsp:sp>
    <dsp:sp modelId="{E5B9A751-644F-493D-BC9A-82F5394680C2}">
      <dsp:nvSpPr>
        <dsp:cNvPr id="0" name=""/>
        <dsp:cNvSpPr/>
      </dsp:nvSpPr>
      <dsp:spPr>
        <a:xfrm>
          <a:off x="119621" y="648072"/>
          <a:ext cx="962818" cy="668148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rgbClr val="002060"/>
              </a:solidFill>
            </a:rPr>
            <a:t>QURILISH MATERIALLARI</a:t>
          </a:r>
          <a:endParaRPr lang="ru-RU" sz="900" b="1" kern="1200" dirty="0">
            <a:solidFill>
              <a:srgbClr val="002060"/>
            </a:solidFill>
          </a:endParaRPr>
        </a:p>
      </dsp:txBody>
      <dsp:txXfrm>
        <a:off x="139190" y="667641"/>
        <a:ext cx="923680" cy="629010"/>
      </dsp:txXfrm>
    </dsp:sp>
    <dsp:sp modelId="{5399B920-FCCE-4717-B8D8-5EB8A5B0A46E}">
      <dsp:nvSpPr>
        <dsp:cNvPr id="0" name=""/>
        <dsp:cNvSpPr/>
      </dsp:nvSpPr>
      <dsp:spPr>
        <a:xfrm>
          <a:off x="120815" y="1436384"/>
          <a:ext cx="962818" cy="668148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rgbClr val="C00000"/>
              </a:solidFill>
            </a:rPr>
            <a:t>Rangli</a:t>
          </a:r>
          <a:r>
            <a:rPr lang="en-US" sz="900" b="1" kern="1200" dirty="0" smtClean="0">
              <a:solidFill>
                <a:srgbClr val="C00000"/>
              </a:solidFill>
            </a:rPr>
            <a:t> shisha</a:t>
          </a:r>
          <a:endParaRPr lang="ru-RU" sz="900" b="1" kern="1200" dirty="0">
            <a:solidFill>
              <a:srgbClr val="C00000"/>
            </a:solidFill>
          </a:endParaRPr>
        </a:p>
      </dsp:txBody>
      <dsp:txXfrm>
        <a:off x="140384" y="1455953"/>
        <a:ext cx="923680" cy="629010"/>
      </dsp:txXfrm>
    </dsp:sp>
    <dsp:sp modelId="{9F6BAA3B-66EF-4E48-8EF0-BB49752EAFB0}">
      <dsp:nvSpPr>
        <dsp:cNvPr id="0" name=""/>
        <dsp:cNvSpPr/>
      </dsp:nvSpPr>
      <dsp:spPr>
        <a:xfrm>
          <a:off x="1294250" y="0"/>
          <a:ext cx="1203523" cy="22159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C00000"/>
              </a:solidFill>
            </a:rPr>
            <a:t>SANOATI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1294250" y="0"/>
        <a:ext cx="1203523" cy="664794"/>
      </dsp:txXfrm>
    </dsp:sp>
    <dsp:sp modelId="{0DDC01CF-10D9-4C81-961F-EEAF4921318D}">
      <dsp:nvSpPr>
        <dsp:cNvPr id="0" name=""/>
        <dsp:cNvSpPr/>
      </dsp:nvSpPr>
      <dsp:spPr>
        <a:xfrm>
          <a:off x="1402693" y="648072"/>
          <a:ext cx="962818" cy="668148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rgbClr val="7030A0"/>
              </a:solidFill>
            </a:rPr>
            <a:t>Chinni</a:t>
          </a:r>
          <a:r>
            <a:rPr lang="en-US" sz="900" b="1" kern="1200" dirty="0" smtClean="0">
              <a:solidFill>
                <a:srgbClr val="7030A0"/>
              </a:solidFill>
            </a:rPr>
            <a:t> </a:t>
          </a:r>
          <a:r>
            <a:rPr lang="en-US" sz="900" b="1" kern="1200" dirty="0" err="1" smtClean="0">
              <a:solidFill>
                <a:srgbClr val="7030A0"/>
              </a:solidFill>
            </a:rPr>
            <a:t>va</a:t>
          </a:r>
          <a:r>
            <a:rPr lang="en-US" sz="900" b="1" kern="1200" dirty="0" smtClean="0">
              <a:solidFill>
                <a:srgbClr val="7030A0"/>
              </a:solidFill>
            </a:rPr>
            <a:t> </a:t>
          </a:r>
          <a:r>
            <a:rPr lang="en-US" sz="900" b="1" kern="1200" dirty="0" err="1" smtClean="0">
              <a:solidFill>
                <a:srgbClr val="7030A0"/>
              </a:solidFill>
            </a:rPr>
            <a:t>xrustal</a:t>
          </a:r>
          <a:r>
            <a:rPr lang="en-US" sz="900" b="1" kern="1200" dirty="0" smtClean="0">
              <a:solidFill>
                <a:srgbClr val="7030A0"/>
              </a:solidFill>
            </a:rPr>
            <a:t> </a:t>
          </a:r>
          <a:r>
            <a:rPr lang="en-US" sz="900" b="1" kern="1200" dirty="0" err="1" smtClean="0">
              <a:solidFill>
                <a:srgbClr val="7030A0"/>
              </a:solidFill>
            </a:rPr>
            <a:t>idishlar</a:t>
          </a:r>
          <a:endParaRPr lang="ru-RU" sz="900" b="1" kern="1200" dirty="0">
            <a:solidFill>
              <a:srgbClr val="7030A0"/>
            </a:solidFill>
          </a:endParaRPr>
        </a:p>
      </dsp:txBody>
      <dsp:txXfrm>
        <a:off x="1422262" y="667641"/>
        <a:ext cx="923680" cy="629010"/>
      </dsp:txXfrm>
    </dsp:sp>
    <dsp:sp modelId="{BFD19212-BD7B-44E8-8151-78E04632FA6F}">
      <dsp:nvSpPr>
        <dsp:cNvPr id="0" name=""/>
        <dsp:cNvSpPr/>
      </dsp:nvSpPr>
      <dsp:spPr>
        <a:xfrm>
          <a:off x="1414603" y="1436384"/>
          <a:ext cx="962818" cy="668148"/>
        </a:xfrm>
        <a:prstGeom prst="roundRect">
          <a:avLst>
            <a:gd name="adj" fmla="val 10000"/>
          </a:avLst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9050" rIns="25400" bIns="190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err="1" smtClean="0">
              <a:solidFill>
                <a:srgbClr val="FFFF00"/>
              </a:solidFill>
            </a:rPr>
            <a:t>keramika</a:t>
          </a:r>
          <a:endParaRPr lang="ru-RU" sz="1000" b="1" kern="1200" dirty="0">
            <a:solidFill>
              <a:srgbClr val="FFFF00"/>
            </a:solidFill>
          </a:endParaRPr>
        </a:p>
      </dsp:txBody>
      <dsp:txXfrm>
        <a:off x="1434172" y="1455953"/>
        <a:ext cx="923680" cy="629010"/>
      </dsp:txXfrm>
    </dsp:sp>
    <dsp:sp modelId="{D956B412-8B1D-43EC-AD02-4702CF32D38F}">
      <dsp:nvSpPr>
        <dsp:cNvPr id="0" name=""/>
        <dsp:cNvSpPr/>
      </dsp:nvSpPr>
      <dsp:spPr>
        <a:xfrm>
          <a:off x="2588038" y="0"/>
          <a:ext cx="1203523" cy="22159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rgbClr val="C00000"/>
              </a:solidFill>
            </a:rPr>
            <a:t>MAXSULOTLARI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2588038" y="0"/>
        <a:ext cx="1203523" cy="664794"/>
      </dsp:txXfrm>
    </dsp:sp>
    <dsp:sp modelId="{5A29E3D2-C4FD-40A3-990A-390CAA7A289F}">
      <dsp:nvSpPr>
        <dsp:cNvPr id="0" name=""/>
        <dsp:cNvSpPr/>
      </dsp:nvSpPr>
      <dsp:spPr>
        <a:xfrm>
          <a:off x="2708390" y="665443"/>
          <a:ext cx="962818" cy="668148"/>
        </a:xfrm>
        <a:prstGeom prst="roundRect">
          <a:avLst>
            <a:gd name="adj" fmla="val 1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rgbClr val="0070C0"/>
              </a:solidFill>
            </a:rPr>
            <a:t>Fayans</a:t>
          </a:r>
          <a:endParaRPr lang="ru-RU" sz="900" b="1" kern="1200" dirty="0">
            <a:solidFill>
              <a:srgbClr val="0070C0"/>
            </a:solidFill>
          </a:endParaRPr>
        </a:p>
      </dsp:txBody>
      <dsp:txXfrm>
        <a:off x="2727959" y="685012"/>
        <a:ext cx="923680" cy="629010"/>
      </dsp:txXfrm>
    </dsp:sp>
    <dsp:sp modelId="{BE6D39CB-C302-42BB-BF55-AA99E11CF86B}">
      <dsp:nvSpPr>
        <dsp:cNvPr id="0" name=""/>
        <dsp:cNvSpPr/>
      </dsp:nvSpPr>
      <dsp:spPr>
        <a:xfrm>
          <a:off x="2708390" y="1436384"/>
          <a:ext cx="962818" cy="668148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7145" rIns="22860" bIns="1714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solidFill>
                <a:srgbClr val="002060"/>
              </a:solidFill>
            </a:rPr>
            <a:t>Kulolchilik</a:t>
          </a:r>
          <a:r>
            <a:rPr lang="en-US" sz="900" b="1" kern="1200" dirty="0" smtClean="0">
              <a:solidFill>
                <a:srgbClr val="002060"/>
              </a:solidFill>
            </a:rPr>
            <a:t> </a:t>
          </a:r>
          <a:r>
            <a:rPr lang="en-US" sz="900" b="1" kern="1200" dirty="0" err="1" smtClean="0">
              <a:solidFill>
                <a:srgbClr val="002060"/>
              </a:solidFill>
            </a:rPr>
            <a:t>buyumlari</a:t>
          </a:r>
          <a:endParaRPr lang="ru-RU" sz="900" b="1" kern="1200" dirty="0">
            <a:solidFill>
              <a:srgbClr val="002060"/>
            </a:solidFill>
          </a:endParaRPr>
        </a:p>
      </dsp:txBody>
      <dsp:txXfrm>
        <a:off x="2727959" y="1455953"/>
        <a:ext cx="923680" cy="629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11/24/2020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02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7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957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336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51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526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4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2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37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67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14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51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39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3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03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36635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4696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42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2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78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14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176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419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88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95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19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92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013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6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19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17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35026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004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18343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897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60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32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31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335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29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532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05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19454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388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1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1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393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4892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64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2481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904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3411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3305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51799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615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43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620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12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20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611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8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2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52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9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1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52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63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316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69915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242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79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970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34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49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084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715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025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859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189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14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64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69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246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07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83518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581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0844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853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034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054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241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873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1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40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47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0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7280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806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0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70312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52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591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4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54303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7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58081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15325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4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40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56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906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459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987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42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50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10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22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443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73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27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10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2587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41371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5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72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72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58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97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4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91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901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1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08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36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11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02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619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54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989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424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7378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62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59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46711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7503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247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53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0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069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6720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72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14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668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21581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42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3675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315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91215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7769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77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5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89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71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40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762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277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96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52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29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57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6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80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1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49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8392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31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404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036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01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56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521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5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66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354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488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7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7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12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28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309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17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6651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44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7671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59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97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29963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116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432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3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8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136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608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73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9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4582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960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1547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08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5387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320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3058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596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076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8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01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84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54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60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785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02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89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8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54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347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72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08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4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0319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4303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9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37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08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97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77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975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64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08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406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93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42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362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7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55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22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17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893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0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73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19045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9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48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1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23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56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04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91936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2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61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68643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8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38816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8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422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495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459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7267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22046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16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72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6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59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821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60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4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189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90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5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96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9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01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8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387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301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18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2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3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22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921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15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1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374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258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867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07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71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3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5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08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40478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227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39890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767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9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04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1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53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520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666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71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035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3407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8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9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32014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91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43848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62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1394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73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1081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59898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98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4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50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30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82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22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11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383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28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845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75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51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92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16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40504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3566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4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04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3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72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10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1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05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3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332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0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32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22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239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7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96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7947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94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461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196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84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9182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61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457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0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422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42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6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713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171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92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70526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780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22198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023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32405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82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5297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3767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 smtClean="0"/>
              <a:t>First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237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750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11/24/2020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87972" y="2950580"/>
            <a:ext cx="1343872" cy="22500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967812" y="2950580"/>
            <a:ext cx="1823826" cy="22500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127606" y="2950580"/>
            <a:ext cx="1343872" cy="22500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91420-92C0-4969-B122-CD2EAEEEF3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4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 smtClean="0"/>
              <a:t>Click here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hyperlink" Target="https://twitter.com/" TargetMode="Externa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www.facebook.com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39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42" Type="http://schemas.openxmlformats.org/officeDocument/2006/relationships/slideLayout" Target="../slideLayouts/slideLayout101.xml"/><Relationship Id="rId47" Type="http://schemas.openxmlformats.org/officeDocument/2006/relationships/slideLayout" Target="../slideLayouts/slideLayout106.xml"/><Relationship Id="rId50" Type="http://schemas.openxmlformats.org/officeDocument/2006/relationships/slideLayout" Target="../slideLayouts/slideLayout109.xml"/><Relationship Id="rId55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41" Type="http://schemas.openxmlformats.org/officeDocument/2006/relationships/slideLayout" Target="../slideLayouts/slideLayout100.xml"/><Relationship Id="rId54" Type="http://schemas.openxmlformats.org/officeDocument/2006/relationships/slideLayout" Target="../slideLayouts/slideLayout11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slideLayout" Target="../slideLayouts/slideLayout96.xml"/><Relationship Id="rId40" Type="http://schemas.openxmlformats.org/officeDocument/2006/relationships/slideLayout" Target="../slideLayouts/slideLayout99.xml"/><Relationship Id="rId45" Type="http://schemas.openxmlformats.org/officeDocument/2006/relationships/slideLayout" Target="../slideLayouts/slideLayout104.xml"/><Relationship Id="rId53" Type="http://schemas.openxmlformats.org/officeDocument/2006/relationships/slideLayout" Target="../slideLayouts/slideLayout112.xml"/><Relationship Id="rId58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49" Type="http://schemas.openxmlformats.org/officeDocument/2006/relationships/slideLayout" Target="../slideLayouts/slideLayout108.xml"/><Relationship Id="rId57" Type="http://schemas.openxmlformats.org/officeDocument/2006/relationships/slideLayout" Target="../slideLayouts/slideLayout11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4" Type="http://schemas.openxmlformats.org/officeDocument/2006/relationships/slideLayout" Target="../slideLayouts/slideLayout103.xml"/><Relationship Id="rId52" Type="http://schemas.openxmlformats.org/officeDocument/2006/relationships/slideLayout" Target="../slideLayouts/slideLayout11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43" Type="http://schemas.openxmlformats.org/officeDocument/2006/relationships/slideLayout" Target="../slideLayouts/slideLayout102.xml"/><Relationship Id="rId48" Type="http://schemas.openxmlformats.org/officeDocument/2006/relationships/slideLayout" Target="../slideLayouts/slideLayout107.xml"/><Relationship Id="rId56" Type="http://schemas.openxmlformats.org/officeDocument/2006/relationships/slideLayout" Target="../slideLayouts/slideLayout115.xml"/><Relationship Id="rId8" Type="http://schemas.openxmlformats.org/officeDocument/2006/relationships/slideLayout" Target="../slideLayouts/slideLayout67.xml"/><Relationship Id="rId51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slideLayout" Target="../slideLayouts/slideLayout97.xml"/><Relationship Id="rId46" Type="http://schemas.openxmlformats.org/officeDocument/2006/relationships/slideLayout" Target="../slideLayouts/slideLayout105.xml"/><Relationship Id="rId5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9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151.xml"/><Relationship Id="rId42" Type="http://schemas.openxmlformats.org/officeDocument/2006/relationships/slideLayout" Target="../slideLayouts/slideLayout159.xml"/><Relationship Id="rId47" Type="http://schemas.openxmlformats.org/officeDocument/2006/relationships/slideLayout" Target="../slideLayouts/slideLayout164.xml"/><Relationship Id="rId50" Type="http://schemas.openxmlformats.org/officeDocument/2006/relationships/slideLayout" Target="../slideLayouts/slideLayout167.xml"/><Relationship Id="rId55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29" Type="http://schemas.openxmlformats.org/officeDocument/2006/relationships/slideLayout" Target="../slideLayouts/slideLayout146.xml"/><Relationship Id="rId41" Type="http://schemas.openxmlformats.org/officeDocument/2006/relationships/slideLayout" Target="../slideLayouts/slideLayout158.xml"/><Relationship Id="rId54" Type="http://schemas.openxmlformats.org/officeDocument/2006/relationships/slideLayout" Target="../slideLayouts/slideLayout17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9.xml"/><Relationship Id="rId37" Type="http://schemas.openxmlformats.org/officeDocument/2006/relationships/slideLayout" Target="../slideLayouts/slideLayout154.xml"/><Relationship Id="rId40" Type="http://schemas.openxmlformats.org/officeDocument/2006/relationships/slideLayout" Target="../slideLayouts/slideLayout157.xml"/><Relationship Id="rId45" Type="http://schemas.openxmlformats.org/officeDocument/2006/relationships/slideLayout" Target="../slideLayouts/slideLayout162.xml"/><Relationship Id="rId53" Type="http://schemas.openxmlformats.org/officeDocument/2006/relationships/slideLayout" Target="../slideLayouts/slideLayout170.xml"/><Relationship Id="rId58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53.xml"/><Relationship Id="rId49" Type="http://schemas.openxmlformats.org/officeDocument/2006/relationships/slideLayout" Target="../slideLayouts/slideLayout166.xml"/><Relationship Id="rId57" Type="http://schemas.openxmlformats.org/officeDocument/2006/relationships/slideLayout" Target="../slideLayouts/slideLayout17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31" Type="http://schemas.openxmlformats.org/officeDocument/2006/relationships/slideLayout" Target="../slideLayouts/slideLayout148.xml"/><Relationship Id="rId44" Type="http://schemas.openxmlformats.org/officeDocument/2006/relationships/slideLayout" Target="../slideLayouts/slideLayout161.xml"/><Relationship Id="rId52" Type="http://schemas.openxmlformats.org/officeDocument/2006/relationships/slideLayout" Target="../slideLayouts/slideLayout16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Relationship Id="rId30" Type="http://schemas.openxmlformats.org/officeDocument/2006/relationships/slideLayout" Target="../slideLayouts/slideLayout147.xml"/><Relationship Id="rId35" Type="http://schemas.openxmlformats.org/officeDocument/2006/relationships/slideLayout" Target="../slideLayouts/slideLayout152.xml"/><Relationship Id="rId43" Type="http://schemas.openxmlformats.org/officeDocument/2006/relationships/slideLayout" Target="../slideLayouts/slideLayout160.xml"/><Relationship Id="rId48" Type="http://schemas.openxmlformats.org/officeDocument/2006/relationships/slideLayout" Target="../slideLayouts/slideLayout165.xml"/><Relationship Id="rId56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25.xml"/><Relationship Id="rId51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33" Type="http://schemas.openxmlformats.org/officeDocument/2006/relationships/slideLayout" Target="../slideLayouts/slideLayout150.xml"/><Relationship Id="rId38" Type="http://schemas.openxmlformats.org/officeDocument/2006/relationships/slideLayout" Target="../slideLayouts/slideLayout155.xml"/><Relationship Id="rId46" Type="http://schemas.openxmlformats.org/officeDocument/2006/relationships/slideLayout" Target="../slideLayouts/slideLayout163.xml"/><Relationship Id="rId5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8.xml"/><Relationship Id="rId18" Type="http://schemas.openxmlformats.org/officeDocument/2006/relationships/slideLayout" Target="../slideLayouts/slideLayout193.xml"/><Relationship Id="rId26" Type="http://schemas.openxmlformats.org/officeDocument/2006/relationships/slideLayout" Target="../slideLayouts/slideLayout201.xml"/><Relationship Id="rId39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196.xml"/><Relationship Id="rId34" Type="http://schemas.openxmlformats.org/officeDocument/2006/relationships/slideLayout" Target="../slideLayouts/slideLayout209.xml"/><Relationship Id="rId42" Type="http://schemas.openxmlformats.org/officeDocument/2006/relationships/slideLayout" Target="../slideLayouts/slideLayout217.xml"/><Relationship Id="rId47" Type="http://schemas.openxmlformats.org/officeDocument/2006/relationships/slideLayout" Target="../slideLayouts/slideLayout222.xml"/><Relationship Id="rId50" Type="http://schemas.openxmlformats.org/officeDocument/2006/relationships/slideLayout" Target="../slideLayouts/slideLayout225.xml"/><Relationship Id="rId55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20" Type="http://schemas.openxmlformats.org/officeDocument/2006/relationships/slideLayout" Target="../slideLayouts/slideLayout195.xml"/><Relationship Id="rId29" Type="http://schemas.openxmlformats.org/officeDocument/2006/relationships/slideLayout" Target="../slideLayouts/slideLayout204.xml"/><Relationship Id="rId41" Type="http://schemas.openxmlformats.org/officeDocument/2006/relationships/slideLayout" Target="../slideLayouts/slideLayout216.xml"/><Relationship Id="rId54" Type="http://schemas.openxmlformats.org/officeDocument/2006/relationships/slideLayout" Target="../slideLayouts/slideLayout22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slideLayout" Target="../slideLayouts/slideLayout199.xml"/><Relationship Id="rId32" Type="http://schemas.openxmlformats.org/officeDocument/2006/relationships/slideLayout" Target="../slideLayouts/slideLayout207.xml"/><Relationship Id="rId37" Type="http://schemas.openxmlformats.org/officeDocument/2006/relationships/slideLayout" Target="../slideLayouts/slideLayout212.xml"/><Relationship Id="rId40" Type="http://schemas.openxmlformats.org/officeDocument/2006/relationships/slideLayout" Target="../slideLayouts/slideLayout215.xml"/><Relationship Id="rId45" Type="http://schemas.openxmlformats.org/officeDocument/2006/relationships/slideLayout" Target="../slideLayouts/slideLayout220.xml"/><Relationship Id="rId53" Type="http://schemas.openxmlformats.org/officeDocument/2006/relationships/slideLayout" Target="../slideLayouts/slideLayout228.xml"/><Relationship Id="rId58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23" Type="http://schemas.openxmlformats.org/officeDocument/2006/relationships/slideLayout" Target="../slideLayouts/slideLayout198.xml"/><Relationship Id="rId28" Type="http://schemas.openxmlformats.org/officeDocument/2006/relationships/slideLayout" Target="../slideLayouts/slideLayout203.xml"/><Relationship Id="rId36" Type="http://schemas.openxmlformats.org/officeDocument/2006/relationships/slideLayout" Target="../slideLayouts/slideLayout211.xml"/><Relationship Id="rId49" Type="http://schemas.openxmlformats.org/officeDocument/2006/relationships/slideLayout" Target="../slideLayouts/slideLayout224.xml"/><Relationship Id="rId57" Type="http://schemas.openxmlformats.org/officeDocument/2006/relationships/slideLayout" Target="../slideLayouts/slideLayout23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194.xml"/><Relationship Id="rId31" Type="http://schemas.openxmlformats.org/officeDocument/2006/relationships/slideLayout" Target="../slideLayouts/slideLayout206.xml"/><Relationship Id="rId44" Type="http://schemas.openxmlformats.org/officeDocument/2006/relationships/slideLayout" Target="../slideLayouts/slideLayout219.xml"/><Relationship Id="rId52" Type="http://schemas.openxmlformats.org/officeDocument/2006/relationships/slideLayout" Target="../slideLayouts/slideLayout22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Relationship Id="rId22" Type="http://schemas.openxmlformats.org/officeDocument/2006/relationships/slideLayout" Target="../slideLayouts/slideLayout197.xml"/><Relationship Id="rId27" Type="http://schemas.openxmlformats.org/officeDocument/2006/relationships/slideLayout" Target="../slideLayouts/slideLayout202.xml"/><Relationship Id="rId30" Type="http://schemas.openxmlformats.org/officeDocument/2006/relationships/slideLayout" Target="../slideLayouts/slideLayout205.xml"/><Relationship Id="rId35" Type="http://schemas.openxmlformats.org/officeDocument/2006/relationships/slideLayout" Target="../slideLayouts/slideLayout210.xml"/><Relationship Id="rId43" Type="http://schemas.openxmlformats.org/officeDocument/2006/relationships/slideLayout" Target="../slideLayouts/slideLayout218.xml"/><Relationship Id="rId48" Type="http://schemas.openxmlformats.org/officeDocument/2006/relationships/slideLayout" Target="../slideLayouts/slideLayout223.xml"/><Relationship Id="rId56" Type="http://schemas.openxmlformats.org/officeDocument/2006/relationships/slideLayout" Target="../slideLayouts/slideLayout231.xml"/><Relationship Id="rId8" Type="http://schemas.openxmlformats.org/officeDocument/2006/relationships/slideLayout" Target="../slideLayouts/slideLayout183.xml"/><Relationship Id="rId51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5" Type="http://schemas.openxmlformats.org/officeDocument/2006/relationships/slideLayout" Target="../slideLayouts/slideLayout200.xml"/><Relationship Id="rId33" Type="http://schemas.openxmlformats.org/officeDocument/2006/relationships/slideLayout" Target="../slideLayouts/slideLayout208.xml"/><Relationship Id="rId38" Type="http://schemas.openxmlformats.org/officeDocument/2006/relationships/slideLayout" Target="../slideLayouts/slideLayout213.xml"/><Relationship Id="rId46" Type="http://schemas.openxmlformats.org/officeDocument/2006/relationships/slideLayout" Target="../slideLayouts/slideLayout221.xml"/><Relationship Id="rId5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6.xml"/><Relationship Id="rId18" Type="http://schemas.openxmlformats.org/officeDocument/2006/relationships/slideLayout" Target="../slideLayouts/slideLayout251.xml"/><Relationship Id="rId26" Type="http://schemas.openxmlformats.org/officeDocument/2006/relationships/slideLayout" Target="../slideLayouts/slideLayout259.xml"/><Relationship Id="rId39" Type="http://schemas.openxmlformats.org/officeDocument/2006/relationships/slideLayout" Target="../slideLayouts/slideLayout272.xml"/><Relationship Id="rId21" Type="http://schemas.openxmlformats.org/officeDocument/2006/relationships/slideLayout" Target="../slideLayouts/slideLayout254.xml"/><Relationship Id="rId34" Type="http://schemas.openxmlformats.org/officeDocument/2006/relationships/slideLayout" Target="../slideLayouts/slideLayout267.xml"/><Relationship Id="rId42" Type="http://schemas.openxmlformats.org/officeDocument/2006/relationships/slideLayout" Target="../slideLayouts/slideLayout275.xml"/><Relationship Id="rId47" Type="http://schemas.openxmlformats.org/officeDocument/2006/relationships/slideLayout" Target="../slideLayouts/slideLayout280.xml"/><Relationship Id="rId50" Type="http://schemas.openxmlformats.org/officeDocument/2006/relationships/slideLayout" Target="../slideLayouts/slideLayout283.xml"/><Relationship Id="rId55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249.xml"/><Relationship Id="rId20" Type="http://schemas.openxmlformats.org/officeDocument/2006/relationships/slideLayout" Target="../slideLayouts/slideLayout253.xml"/><Relationship Id="rId29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74.xml"/><Relationship Id="rId54" Type="http://schemas.openxmlformats.org/officeDocument/2006/relationships/slideLayout" Target="../slideLayouts/slideLayout287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34.xml"/><Relationship Id="rId6" Type="http://schemas.openxmlformats.org/officeDocument/2006/relationships/slideLayout" Target="../slideLayouts/slideLayout239.xml"/><Relationship Id="rId11" Type="http://schemas.openxmlformats.org/officeDocument/2006/relationships/slideLayout" Target="../slideLayouts/slideLayout244.xml"/><Relationship Id="rId24" Type="http://schemas.openxmlformats.org/officeDocument/2006/relationships/slideLayout" Target="../slideLayouts/slideLayout257.xml"/><Relationship Id="rId32" Type="http://schemas.openxmlformats.org/officeDocument/2006/relationships/slideLayout" Target="../slideLayouts/slideLayout265.xml"/><Relationship Id="rId37" Type="http://schemas.openxmlformats.org/officeDocument/2006/relationships/slideLayout" Target="../slideLayouts/slideLayout270.xml"/><Relationship Id="rId40" Type="http://schemas.openxmlformats.org/officeDocument/2006/relationships/slideLayout" Target="../slideLayouts/slideLayout273.xml"/><Relationship Id="rId45" Type="http://schemas.openxmlformats.org/officeDocument/2006/relationships/slideLayout" Target="../slideLayouts/slideLayout278.xml"/><Relationship Id="rId53" Type="http://schemas.openxmlformats.org/officeDocument/2006/relationships/slideLayout" Target="../slideLayouts/slideLayout286.xml"/><Relationship Id="rId58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38.xml"/><Relationship Id="rId15" Type="http://schemas.openxmlformats.org/officeDocument/2006/relationships/slideLayout" Target="../slideLayouts/slideLayout248.xml"/><Relationship Id="rId23" Type="http://schemas.openxmlformats.org/officeDocument/2006/relationships/slideLayout" Target="../slideLayouts/slideLayout256.xml"/><Relationship Id="rId28" Type="http://schemas.openxmlformats.org/officeDocument/2006/relationships/slideLayout" Target="../slideLayouts/slideLayout261.xml"/><Relationship Id="rId36" Type="http://schemas.openxmlformats.org/officeDocument/2006/relationships/slideLayout" Target="../slideLayouts/slideLayout269.xml"/><Relationship Id="rId49" Type="http://schemas.openxmlformats.org/officeDocument/2006/relationships/slideLayout" Target="../slideLayouts/slideLayout282.xml"/><Relationship Id="rId57" Type="http://schemas.openxmlformats.org/officeDocument/2006/relationships/slideLayout" Target="../slideLayouts/slideLayout290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243.xml"/><Relationship Id="rId19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64.xml"/><Relationship Id="rId44" Type="http://schemas.openxmlformats.org/officeDocument/2006/relationships/slideLayout" Target="../slideLayouts/slideLayout277.xml"/><Relationship Id="rId52" Type="http://schemas.openxmlformats.org/officeDocument/2006/relationships/slideLayout" Target="../slideLayouts/slideLayout285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37.xml"/><Relationship Id="rId9" Type="http://schemas.openxmlformats.org/officeDocument/2006/relationships/slideLayout" Target="../slideLayouts/slideLayout242.xml"/><Relationship Id="rId14" Type="http://schemas.openxmlformats.org/officeDocument/2006/relationships/slideLayout" Target="../slideLayouts/slideLayout247.xml"/><Relationship Id="rId22" Type="http://schemas.openxmlformats.org/officeDocument/2006/relationships/slideLayout" Target="../slideLayouts/slideLayout255.xml"/><Relationship Id="rId27" Type="http://schemas.openxmlformats.org/officeDocument/2006/relationships/slideLayout" Target="../slideLayouts/slideLayout260.xml"/><Relationship Id="rId30" Type="http://schemas.openxmlformats.org/officeDocument/2006/relationships/slideLayout" Target="../slideLayouts/slideLayout263.xml"/><Relationship Id="rId35" Type="http://schemas.openxmlformats.org/officeDocument/2006/relationships/slideLayout" Target="../slideLayouts/slideLayout268.xml"/><Relationship Id="rId43" Type="http://schemas.openxmlformats.org/officeDocument/2006/relationships/slideLayout" Target="../slideLayouts/slideLayout276.xml"/><Relationship Id="rId48" Type="http://schemas.openxmlformats.org/officeDocument/2006/relationships/slideLayout" Target="../slideLayouts/slideLayout281.xml"/><Relationship Id="rId56" Type="http://schemas.openxmlformats.org/officeDocument/2006/relationships/slideLayout" Target="../slideLayouts/slideLayout289.xml"/><Relationship Id="rId8" Type="http://schemas.openxmlformats.org/officeDocument/2006/relationships/slideLayout" Target="../slideLayouts/slideLayout241.xml"/><Relationship Id="rId51" Type="http://schemas.openxmlformats.org/officeDocument/2006/relationships/slideLayout" Target="../slideLayouts/slideLayout284.xml"/><Relationship Id="rId3" Type="http://schemas.openxmlformats.org/officeDocument/2006/relationships/slideLayout" Target="../slideLayouts/slideLayout236.xml"/><Relationship Id="rId12" Type="http://schemas.openxmlformats.org/officeDocument/2006/relationships/slideLayout" Target="../slideLayouts/slideLayout245.xml"/><Relationship Id="rId17" Type="http://schemas.openxmlformats.org/officeDocument/2006/relationships/slideLayout" Target="../slideLayouts/slideLayout250.xml"/><Relationship Id="rId25" Type="http://schemas.openxmlformats.org/officeDocument/2006/relationships/slideLayout" Target="../slideLayouts/slideLayout258.xml"/><Relationship Id="rId33" Type="http://schemas.openxmlformats.org/officeDocument/2006/relationships/slideLayout" Target="../slideLayouts/slideLayout266.xml"/><Relationship Id="rId38" Type="http://schemas.openxmlformats.org/officeDocument/2006/relationships/slideLayout" Target="../slideLayouts/slideLayout271.xml"/><Relationship Id="rId46" Type="http://schemas.openxmlformats.org/officeDocument/2006/relationships/slideLayout" Target="../slideLayouts/slideLayout279.xml"/><Relationship Id="rId5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4.xml"/><Relationship Id="rId18" Type="http://schemas.openxmlformats.org/officeDocument/2006/relationships/slideLayout" Target="../slideLayouts/slideLayout309.xml"/><Relationship Id="rId26" Type="http://schemas.openxmlformats.org/officeDocument/2006/relationships/slideLayout" Target="../slideLayouts/slideLayout317.xml"/><Relationship Id="rId39" Type="http://schemas.openxmlformats.org/officeDocument/2006/relationships/slideLayout" Target="../slideLayouts/slideLayout330.xml"/><Relationship Id="rId21" Type="http://schemas.openxmlformats.org/officeDocument/2006/relationships/slideLayout" Target="../slideLayouts/slideLayout312.xml"/><Relationship Id="rId34" Type="http://schemas.openxmlformats.org/officeDocument/2006/relationships/slideLayout" Target="../slideLayouts/slideLayout325.xml"/><Relationship Id="rId42" Type="http://schemas.openxmlformats.org/officeDocument/2006/relationships/slideLayout" Target="../slideLayouts/slideLayout333.xml"/><Relationship Id="rId47" Type="http://schemas.openxmlformats.org/officeDocument/2006/relationships/slideLayout" Target="../slideLayouts/slideLayout338.xml"/><Relationship Id="rId50" Type="http://schemas.openxmlformats.org/officeDocument/2006/relationships/slideLayout" Target="../slideLayouts/slideLayout341.xml"/><Relationship Id="rId55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3.xml"/><Relationship Id="rId16" Type="http://schemas.openxmlformats.org/officeDocument/2006/relationships/slideLayout" Target="../slideLayouts/slideLayout307.xml"/><Relationship Id="rId20" Type="http://schemas.openxmlformats.org/officeDocument/2006/relationships/slideLayout" Target="../slideLayouts/slideLayout311.xml"/><Relationship Id="rId29" Type="http://schemas.openxmlformats.org/officeDocument/2006/relationships/slideLayout" Target="../slideLayouts/slideLayout320.xml"/><Relationship Id="rId41" Type="http://schemas.openxmlformats.org/officeDocument/2006/relationships/slideLayout" Target="../slideLayouts/slideLayout332.xml"/><Relationship Id="rId54" Type="http://schemas.openxmlformats.org/officeDocument/2006/relationships/slideLayout" Target="../slideLayouts/slideLayout345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24" Type="http://schemas.openxmlformats.org/officeDocument/2006/relationships/slideLayout" Target="../slideLayouts/slideLayout315.xml"/><Relationship Id="rId32" Type="http://schemas.openxmlformats.org/officeDocument/2006/relationships/slideLayout" Target="../slideLayouts/slideLayout323.xml"/><Relationship Id="rId37" Type="http://schemas.openxmlformats.org/officeDocument/2006/relationships/slideLayout" Target="../slideLayouts/slideLayout328.xml"/><Relationship Id="rId40" Type="http://schemas.openxmlformats.org/officeDocument/2006/relationships/slideLayout" Target="../slideLayouts/slideLayout331.xml"/><Relationship Id="rId45" Type="http://schemas.openxmlformats.org/officeDocument/2006/relationships/slideLayout" Target="../slideLayouts/slideLayout336.xml"/><Relationship Id="rId53" Type="http://schemas.openxmlformats.org/officeDocument/2006/relationships/slideLayout" Target="../slideLayouts/slideLayout344.xml"/><Relationship Id="rId58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296.xml"/><Relationship Id="rId15" Type="http://schemas.openxmlformats.org/officeDocument/2006/relationships/slideLayout" Target="../slideLayouts/slideLayout306.xml"/><Relationship Id="rId23" Type="http://schemas.openxmlformats.org/officeDocument/2006/relationships/slideLayout" Target="../slideLayouts/slideLayout314.xml"/><Relationship Id="rId28" Type="http://schemas.openxmlformats.org/officeDocument/2006/relationships/slideLayout" Target="../slideLayouts/slideLayout319.xml"/><Relationship Id="rId36" Type="http://schemas.openxmlformats.org/officeDocument/2006/relationships/slideLayout" Target="../slideLayouts/slideLayout327.xml"/><Relationship Id="rId49" Type="http://schemas.openxmlformats.org/officeDocument/2006/relationships/slideLayout" Target="../slideLayouts/slideLayout340.xml"/><Relationship Id="rId57" Type="http://schemas.openxmlformats.org/officeDocument/2006/relationships/slideLayout" Target="../slideLayouts/slideLayout348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01.xml"/><Relationship Id="rId19" Type="http://schemas.openxmlformats.org/officeDocument/2006/relationships/slideLayout" Target="../slideLayouts/slideLayout310.xml"/><Relationship Id="rId31" Type="http://schemas.openxmlformats.org/officeDocument/2006/relationships/slideLayout" Target="../slideLayouts/slideLayout322.xml"/><Relationship Id="rId44" Type="http://schemas.openxmlformats.org/officeDocument/2006/relationships/slideLayout" Target="../slideLayouts/slideLayout335.xml"/><Relationship Id="rId52" Type="http://schemas.openxmlformats.org/officeDocument/2006/relationships/slideLayout" Target="../slideLayouts/slideLayout343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Relationship Id="rId14" Type="http://schemas.openxmlformats.org/officeDocument/2006/relationships/slideLayout" Target="../slideLayouts/slideLayout305.xml"/><Relationship Id="rId22" Type="http://schemas.openxmlformats.org/officeDocument/2006/relationships/slideLayout" Target="../slideLayouts/slideLayout313.xml"/><Relationship Id="rId27" Type="http://schemas.openxmlformats.org/officeDocument/2006/relationships/slideLayout" Target="../slideLayouts/slideLayout318.xml"/><Relationship Id="rId30" Type="http://schemas.openxmlformats.org/officeDocument/2006/relationships/slideLayout" Target="../slideLayouts/slideLayout321.xml"/><Relationship Id="rId35" Type="http://schemas.openxmlformats.org/officeDocument/2006/relationships/slideLayout" Target="../slideLayouts/slideLayout326.xml"/><Relationship Id="rId43" Type="http://schemas.openxmlformats.org/officeDocument/2006/relationships/slideLayout" Target="../slideLayouts/slideLayout334.xml"/><Relationship Id="rId48" Type="http://schemas.openxmlformats.org/officeDocument/2006/relationships/slideLayout" Target="../slideLayouts/slideLayout339.xml"/><Relationship Id="rId56" Type="http://schemas.openxmlformats.org/officeDocument/2006/relationships/slideLayout" Target="../slideLayouts/slideLayout347.xml"/><Relationship Id="rId8" Type="http://schemas.openxmlformats.org/officeDocument/2006/relationships/slideLayout" Target="../slideLayouts/slideLayout299.xml"/><Relationship Id="rId51" Type="http://schemas.openxmlformats.org/officeDocument/2006/relationships/slideLayout" Target="../slideLayouts/slideLayout342.xml"/><Relationship Id="rId3" Type="http://schemas.openxmlformats.org/officeDocument/2006/relationships/slideLayout" Target="../slideLayouts/slideLayout294.xml"/><Relationship Id="rId12" Type="http://schemas.openxmlformats.org/officeDocument/2006/relationships/slideLayout" Target="../slideLayouts/slideLayout303.xml"/><Relationship Id="rId17" Type="http://schemas.openxmlformats.org/officeDocument/2006/relationships/slideLayout" Target="../slideLayouts/slideLayout308.xml"/><Relationship Id="rId25" Type="http://schemas.openxmlformats.org/officeDocument/2006/relationships/slideLayout" Target="../slideLayouts/slideLayout316.xml"/><Relationship Id="rId33" Type="http://schemas.openxmlformats.org/officeDocument/2006/relationships/slideLayout" Target="../slideLayouts/slideLayout324.xml"/><Relationship Id="rId38" Type="http://schemas.openxmlformats.org/officeDocument/2006/relationships/slideLayout" Target="../slideLayouts/slideLayout329.xml"/><Relationship Id="rId46" Type="http://schemas.openxmlformats.org/officeDocument/2006/relationships/slideLayout" Target="../slideLayouts/slideLayout337.xml"/><Relationship Id="rId5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2.xml"/><Relationship Id="rId18" Type="http://schemas.openxmlformats.org/officeDocument/2006/relationships/slideLayout" Target="../slideLayouts/slideLayout367.xml"/><Relationship Id="rId26" Type="http://schemas.openxmlformats.org/officeDocument/2006/relationships/slideLayout" Target="../slideLayouts/slideLayout375.xml"/><Relationship Id="rId39" Type="http://schemas.openxmlformats.org/officeDocument/2006/relationships/slideLayout" Target="../slideLayouts/slideLayout388.xml"/><Relationship Id="rId21" Type="http://schemas.openxmlformats.org/officeDocument/2006/relationships/slideLayout" Target="../slideLayouts/slideLayout370.xml"/><Relationship Id="rId34" Type="http://schemas.openxmlformats.org/officeDocument/2006/relationships/slideLayout" Target="../slideLayouts/slideLayout383.xml"/><Relationship Id="rId42" Type="http://schemas.openxmlformats.org/officeDocument/2006/relationships/slideLayout" Target="../slideLayouts/slideLayout391.xml"/><Relationship Id="rId47" Type="http://schemas.openxmlformats.org/officeDocument/2006/relationships/slideLayout" Target="../slideLayouts/slideLayout396.xml"/><Relationship Id="rId50" Type="http://schemas.openxmlformats.org/officeDocument/2006/relationships/slideLayout" Target="../slideLayouts/slideLayout399.xml"/><Relationship Id="rId55" Type="http://schemas.openxmlformats.org/officeDocument/2006/relationships/slideLayout" Target="../slideLayouts/slideLayout404.xml"/><Relationship Id="rId7" Type="http://schemas.openxmlformats.org/officeDocument/2006/relationships/slideLayout" Target="../slideLayouts/slideLayout356.xml"/><Relationship Id="rId2" Type="http://schemas.openxmlformats.org/officeDocument/2006/relationships/slideLayout" Target="../slideLayouts/slideLayout351.xml"/><Relationship Id="rId16" Type="http://schemas.openxmlformats.org/officeDocument/2006/relationships/slideLayout" Target="../slideLayouts/slideLayout365.xml"/><Relationship Id="rId20" Type="http://schemas.openxmlformats.org/officeDocument/2006/relationships/slideLayout" Target="../slideLayouts/slideLayout369.xml"/><Relationship Id="rId29" Type="http://schemas.openxmlformats.org/officeDocument/2006/relationships/slideLayout" Target="../slideLayouts/slideLayout378.xml"/><Relationship Id="rId41" Type="http://schemas.openxmlformats.org/officeDocument/2006/relationships/slideLayout" Target="../slideLayouts/slideLayout390.xml"/><Relationship Id="rId54" Type="http://schemas.openxmlformats.org/officeDocument/2006/relationships/slideLayout" Target="../slideLayouts/slideLayout403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350.xml"/><Relationship Id="rId6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360.xml"/><Relationship Id="rId24" Type="http://schemas.openxmlformats.org/officeDocument/2006/relationships/slideLayout" Target="../slideLayouts/slideLayout373.xml"/><Relationship Id="rId32" Type="http://schemas.openxmlformats.org/officeDocument/2006/relationships/slideLayout" Target="../slideLayouts/slideLayout381.xml"/><Relationship Id="rId37" Type="http://schemas.openxmlformats.org/officeDocument/2006/relationships/slideLayout" Target="../slideLayouts/slideLayout386.xml"/><Relationship Id="rId40" Type="http://schemas.openxmlformats.org/officeDocument/2006/relationships/slideLayout" Target="../slideLayouts/slideLayout389.xml"/><Relationship Id="rId45" Type="http://schemas.openxmlformats.org/officeDocument/2006/relationships/slideLayout" Target="../slideLayouts/slideLayout394.xml"/><Relationship Id="rId53" Type="http://schemas.openxmlformats.org/officeDocument/2006/relationships/slideLayout" Target="../slideLayouts/slideLayout402.xml"/><Relationship Id="rId58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354.xml"/><Relationship Id="rId15" Type="http://schemas.openxmlformats.org/officeDocument/2006/relationships/slideLayout" Target="../slideLayouts/slideLayout364.xml"/><Relationship Id="rId23" Type="http://schemas.openxmlformats.org/officeDocument/2006/relationships/slideLayout" Target="../slideLayouts/slideLayout372.xml"/><Relationship Id="rId28" Type="http://schemas.openxmlformats.org/officeDocument/2006/relationships/slideLayout" Target="../slideLayouts/slideLayout377.xml"/><Relationship Id="rId36" Type="http://schemas.openxmlformats.org/officeDocument/2006/relationships/slideLayout" Target="../slideLayouts/slideLayout385.xml"/><Relationship Id="rId49" Type="http://schemas.openxmlformats.org/officeDocument/2006/relationships/slideLayout" Target="../slideLayouts/slideLayout398.xml"/><Relationship Id="rId57" Type="http://schemas.openxmlformats.org/officeDocument/2006/relationships/slideLayout" Target="../slideLayouts/slideLayout406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359.xml"/><Relationship Id="rId19" Type="http://schemas.openxmlformats.org/officeDocument/2006/relationships/slideLayout" Target="../slideLayouts/slideLayout368.xml"/><Relationship Id="rId31" Type="http://schemas.openxmlformats.org/officeDocument/2006/relationships/slideLayout" Target="../slideLayouts/slideLayout380.xml"/><Relationship Id="rId44" Type="http://schemas.openxmlformats.org/officeDocument/2006/relationships/slideLayout" Target="../slideLayouts/slideLayout393.xml"/><Relationship Id="rId52" Type="http://schemas.openxmlformats.org/officeDocument/2006/relationships/slideLayout" Target="../slideLayouts/slideLayout401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353.xml"/><Relationship Id="rId9" Type="http://schemas.openxmlformats.org/officeDocument/2006/relationships/slideLayout" Target="../slideLayouts/slideLayout358.xml"/><Relationship Id="rId14" Type="http://schemas.openxmlformats.org/officeDocument/2006/relationships/slideLayout" Target="../slideLayouts/slideLayout363.xml"/><Relationship Id="rId22" Type="http://schemas.openxmlformats.org/officeDocument/2006/relationships/slideLayout" Target="../slideLayouts/slideLayout371.xml"/><Relationship Id="rId27" Type="http://schemas.openxmlformats.org/officeDocument/2006/relationships/slideLayout" Target="../slideLayouts/slideLayout376.xml"/><Relationship Id="rId30" Type="http://schemas.openxmlformats.org/officeDocument/2006/relationships/slideLayout" Target="../slideLayouts/slideLayout379.xml"/><Relationship Id="rId35" Type="http://schemas.openxmlformats.org/officeDocument/2006/relationships/slideLayout" Target="../slideLayouts/slideLayout384.xml"/><Relationship Id="rId43" Type="http://schemas.openxmlformats.org/officeDocument/2006/relationships/slideLayout" Target="../slideLayouts/slideLayout392.xml"/><Relationship Id="rId48" Type="http://schemas.openxmlformats.org/officeDocument/2006/relationships/slideLayout" Target="../slideLayouts/slideLayout397.xml"/><Relationship Id="rId56" Type="http://schemas.openxmlformats.org/officeDocument/2006/relationships/slideLayout" Target="../slideLayouts/slideLayout405.xml"/><Relationship Id="rId8" Type="http://schemas.openxmlformats.org/officeDocument/2006/relationships/slideLayout" Target="../slideLayouts/slideLayout357.xml"/><Relationship Id="rId51" Type="http://schemas.openxmlformats.org/officeDocument/2006/relationships/slideLayout" Target="../slideLayouts/slideLayout400.xml"/><Relationship Id="rId3" Type="http://schemas.openxmlformats.org/officeDocument/2006/relationships/slideLayout" Target="../slideLayouts/slideLayout352.xml"/><Relationship Id="rId12" Type="http://schemas.openxmlformats.org/officeDocument/2006/relationships/slideLayout" Target="../slideLayouts/slideLayout361.xml"/><Relationship Id="rId17" Type="http://schemas.openxmlformats.org/officeDocument/2006/relationships/slideLayout" Target="../slideLayouts/slideLayout366.xml"/><Relationship Id="rId25" Type="http://schemas.openxmlformats.org/officeDocument/2006/relationships/slideLayout" Target="../slideLayouts/slideLayout374.xml"/><Relationship Id="rId33" Type="http://schemas.openxmlformats.org/officeDocument/2006/relationships/slideLayout" Target="../slideLayouts/slideLayout382.xml"/><Relationship Id="rId38" Type="http://schemas.openxmlformats.org/officeDocument/2006/relationships/slideLayout" Target="../slideLayouts/slideLayout387.xml"/><Relationship Id="rId46" Type="http://schemas.openxmlformats.org/officeDocument/2006/relationships/slideLayout" Target="../slideLayouts/slideLayout395.xml"/><Relationship Id="rId5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0.xml"/><Relationship Id="rId18" Type="http://schemas.openxmlformats.org/officeDocument/2006/relationships/slideLayout" Target="../slideLayouts/slideLayout425.xml"/><Relationship Id="rId26" Type="http://schemas.openxmlformats.org/officeDocument/2006/relationships/slideLayout" Target="../slideLayouts/slideLayout433.xml"/><Relationship Id="rId39" Type="http://schemas.openxmlformats.org/officeDocument/2006/relationships/slideLayout" Target="../slideLayouts/slideLayout446.xml"/><Relationship Id="rId21" Type="http://schemas.openxmlformats.org/officeDocument/2006/relationships/slideLayout" Target="../slideLayouts/slideLayout428.xml"/><Relationship Id="rId34" Type="http://schemas.openxmlformats.org/officeDocument/2006/relationships/slideLayout" Target="../slideLayouts/slideLayout441.xml"/><Relationship Id="rId42" Type="http://schemas.openxmlformats.org/officeDocument/2006/relationships/slideLayout" Target="../slideLayouts/slideLayout449.xml"/><Relationship Id="rId47" Type="http://schemas.openxmlformats.org/officeDocument/2006/relationships/slideLayout" Target="../slideLayouts/slideLayout454.xml"/><Relationship Id="rId50" Type="http://schemas.openxmlformats.org/officeDocument/2006/relationships/slideLayout" Target="../slideLayouts/slideLayout457.xml"/><Relationship Id="rId55" Type="http://schemas.openxmlformats.org/officeDocument/2006/relationships/slideLayout" Target="../slideLayouts/slideLayout462.xml"/><Relationship Id="rId7" Type="http://schemas.openxmlformats.org/officeDocument/2006/relationships/slideLayout" Target="../slideLayouts/slideLayout414.xml"/><Relationship Id="rId2" Type="http://schemas.openxmlformats.org/officeDocument/2006/relationships/slideLayout" Target="../slideLayouts/slideLayout409.xml"/><Relationship Id="rId16" Type="http://schemas.openxmlformats.org/officeDocument/2006/relationships/slideLayout" Target="../slideLayouts/slideLayout423.xml"/><Relationship Id="rId20" Type="http://schemas.openxmlformats.org/officeDocument/2006/relationships/slideLayout" Target="../slideLayouts/slideLayout427.xml"/><Relationship Id="rId29" Type="http://schemas.openxmlformats.org/officeDocument/2006/relationships/slideLayout" Target="../slideLayouts/slideLayout436.xml"/><Relationship Id="rId41" Type="http://schemas.openxmlformats.org/officeDocument/2006/relationships/slideLayout" Target="../slideLayouts/slideLayout448.xml"/><Relationship Id="rId54" Type="http://schemas.openxmlformats.org/officeDocument/2006/relationships/slideLayout" Target="../slideLayouts/slideLayout461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24" Type="http://schemas.openxmlformats.org/officeDocument/2006/relationships/slideLayout" Target="../slideLayouts/slideLayout431.xml"/><Relationship Id="rId32" Type="http://schemas.openxmlformats.org/officeDocument/2006/relationships/slideLayout" Target="../slideLayouts/slideLayout439.xml"/><Relationship Id="rId37" Type="http://schemas.openxmlformats.org/officeDocument/2006/relationships/slideLayout" Target="../slideLayouts/slideLayout444.xml"/><Relationship Id="rId40" Type="http://schemas.openxmlformats.org/officeDocument/2006/relationships/slideLayout" Target="../slideLayouts/slideLayout447.xml"/><Relationship Id="rId45" Type="http://schemas.openxmlformats.org/officeDocument/2006/relationships/slideLayout" Target="../slideLayouts/slideLayout452.xml"/><Relationship Id="rId53" Type="http://schemas.openxmlformats.org/officeDocument/2006/relationships/slideLayout" Target="../slideLayouts/slideLayout460.xml"/><Relationship Id="rId58" Type="http://schemas.openxmlformats.org/officeDocument/2006/relationships/slideLayout" Target="../slideLayouts/slideLayout465.xml"/><Relationship Id="rId5" Type="http://schemas.openxmlformats.org/officeDocument/2006/relationships/slideLayout" Target="../slideLayouts/slideLayout412.xml"/><Relationship Id="rId15" Type="http://schemas.openxmlformats.org/officeDocument/2006/relationships/slideLayout" Target="../slideLayouts/slideLayout422.xml"/><Relationship Id="rId23" Type="http://schemas.openxmlformats.org/officeDocument/2006/relationships/slideLayout" Target="../slideLayouts/slideLayout430.xml"/><Relationship Id="rId28" Type="http://schemas.openxmlformats.org/officeDocument/2006/relationships/slideLayout" Target="../slideLayouts/slideLayout435.xml"/><Relationship Id="rId36" Type="http://schemas.openxmlformats.org/officeDocument/2006/relationships/slideLayout" Target="../slideLayouts/slideLayout443.xml"/><Relationship Id="rId49" Type="http://schemas.openxmlformats.org/officeDocument/2006/relationships/slideLayout" Target="../slideLayouts/slideLayout456.xml"/><Relationship Id="rId57" Type="http://schemas.openxmlformats.org/officeDocument/2006/relationships/slideLayout" Target="../slideLayouts/slideLayout464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17.xml"/><Relationship Id="rId19" Type="http://schemas.openxmlformats.org/officeDocument/2006/relationships/slideLayout" Target="../slideLayouts/slideLayout426.xml"/><Relationship Id="rId31" Type="http://schemas.openxmlformats.org/officeDocument/2006/relationships/slideLayout" Target="../slideLayouts/slideLayout438.xml"/><Relationship Id="rId44" Type="http://schemas.openxmlformats.org/officeDocument/2006/relationships/slideLayout" Target="../slideLayouts/slideLayout451.xml"/><Relationship Id="rId52" Type="http://schemas.openxmlformats.org/officeDocument/2006/relationships/slideLayout" Target="../slideLayouts/slideLayout459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Relationship Id="rId14" Type="http://schemas.openxmlformats.org/officeDocument/2006/relationships/slideLayout" Target="../slideLayouts/slideLayout421.xml"/><Relationship Id="rId22" Type="http://schemas.openxmlformats.org/officeDocument/2006/relationships/slideLayout" Target="../slideLayouts/slideLayout429.xml"/><Relationship Id="rId27" Type="http://schemas.openxmlformats.org/officeDocument/2006/relationships/slideLayout" Target="../slideLayouts/slideLayout434.xml"/><Relationship Id="rId30" Type="http://schemas.openxmlformats.org/officeDocument/2006/relationships/slideLayout" Target="../slideLayouts/slideLayout437.xml"/><Relationship Id="rId35" Type="http://schemas.openxmlformats.org/officeDocument/2006/relationships/slideLayout" Target="../slideLayouts/slideLayout442.xml"/><Relationship Id="rId43" Type="http://schemas.openxmlformats.org/officeDocument/2006/relationships/slideLayout" Target="../slideLayouts/slideLayout450.xml"/><Relationship Id="rId48" Type="http://schemas.openxmlformats.org/officeDocument/2006/relationships/slideLayout" Target="../slideLayouts/slideLayout455.xml"/><Relationship Id="rId56" Type="http://schemas.openxmlformats.org/officeDocument/2006/relationships/slideLayout" Target="../slideLayouts/slideLayout463.xml"/><Relationship Id="rId8" Type="http://schemas.openxmlformats.org/officeDocument/2006/relationships/slideLayout" Target="../slideLayouts/slideLayout415.xml"/><Relationship Id="rId51" Type="http://schemas.openxmlformats.org/officeDocument/2006/relationships/slideLayout" Target="../slideLayouts/slideLayout458.xml"/><Relationship Id="rId3" Type="http://schemas.openxmlformats.org/officeDocument/2006/relationships/slideLayout" Target="../slideLayouts/slideLayout410.xml"/><Relationship Id="rId12" Type="http://schemas.openxmlformats.org/officeDocument/2006/relationships/slideLayout" Target="../slideLayouts/slideLayout419.xml"/><Relationship Id="rId17" Type="http://schemas.openxmlformats.org/officeDocument/2006/relationships/slideLayout" Target="../slideLayouts/slideLayout424.xml"/><Relationship Id="rId25" Type="http://schemas.openxmlformats.org/officeDocument/2006/relationships/slideLayout" Target="../slideLayouts/slideLayout432.xml"/><Relationship Id="rId33" Type="http://schemas.openxmlformats.org/officeDocument/2006/relationships/slideLayout" Target="../slideLayouts/slideLayout440.xml"/><Relationship Id="rId38" Type="http://schemas.openxmlformats.org/officeDocument/2006/relationships/slideLayout" Target="../slideLayouts/slideLayout445.xml"/><Relationship Id="rId46" Type="http://schemas.openxmlformats.org/officeDocument/2006/relationships/slideLayout" Target="../slideLayouts/slideLayout453.xml"/><Relationship Id="rId5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8.xml"/><Relationship Id="rId18" Type="http://schemas.openxmlformats.org/officeDocument/2006/relationships/slideLayout" Target="../slideLayouts/slideLayout483.xml"/><Relationship Id="rId26" Type="http://schemas.openxmlformats.org/officeDocument/2006/relationships/slideLayout" Target="../slideLayouts/slideLayout491.xml"/><Relationship Id="rId39" Type="http://schemas.openxmlformats.org/officeDocument/2006/relationships/slideLayout" Target="../slideLayouts/slideLayout504.xml"/><Relationship Id="rId21" Type="http://schemas.openxmlformats.org/officeDocument/2006/relationships/slideLayout" Target="../slideLayouts/slideLayout486.xml"/><Relationship Id="rId34" Type="http://schemas.openxmlformats.org/officeDocument/2006/relationships/slideLayout" Target="../slideLayouts/slideLayout499.xml"/><Relationship Id="rId42" Type="http://schemas.openxmlformats.org/officeDocument/2006/relationships/slideLayout" Target="../slideLayouts/slideLayout507.xml"/><Relationship Id="rId47" Type="http://schemas.openxmlformats.org/officeDocument/2006/relationships/slideLayout" Target="../slideLayouts/slideLayout512.xml"/><Relationship Id="rId50" Type="http://schemas.openxmlformats.org/officeDocument/2006/relationships/slideLayout" Target="../slideLayouts/slideLayout515.xml"/><Relationship Id="rId55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472.xml"/><Relationship Id="rId2" Type="http://schemas.openxmlformats.org/officeDocument/2006/relationships/slideLayout" Target="../slideLayouts/slideLayout467.xml"/><Relationship Id="rId16" Type="http://schemas.openxmlformats.org/officeDocument/2006/relationships/slideLayout" Target="../slideLayouts/slideLayout481.xml"/><Relationship Id="rId20" Type="http://schemas.openxmlformats.org/officeDocument/2006/relationships/slideLayout" Target="../slideLayouts/slideLayout485.xml"/><Relationship Id="rId29" Type="http://schemas.openxmlformats.org/officeDocument/2006/relationships/slideLayout" Target="../slideLayouts/slideLayout494.xml"/><Relationship Id="rId41" Type="http://schemas.openxmlformats.org/officeDocument/2006/relationships/slideLayout" Target="../slideLayouts/slideLayout506.xml"/><Relationship Id="rId54" Type="http://schemas.openxmlformats.org/officeDocument/2006/relationships/slideLayout" Target="../slideLayouts/slideLayout51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466.xml"/><Relationship Id="rId6" Type="http://schemas.openxmlformats.org/officeDocument/2006/relationships/slideLayout" Target="../slideLayouts/slideLayout471.xml"/><Relationship Id="rId11" Type="http://schemas.openxmlformats.org/officeDocument/2006/relationships/slideLayout" Target="../slideLayouts/slideLayout476.xml"/><Relationship Id="rId24" Type="http://schemas.openxmlformats.org/officeDocument/2006/relationships/slideLayout" Target="../slideLayouts/slideLayout489.xml"/><Relationship Id="rId32" Type="http://schemas.openxmlformats.org/officeDocument/2006/relationships/slideLayout" Target="../slideLayouts/slideLayout497.xml"/><Relationship Id="rId37" Type="http://schemas.openxmlformats.org/officeDocument/2006/relationships/slideLayout" Target="../slideLayouts/slideLayout502.xml"/><Relationship Id="rId40" Type="http://schemas.openxmlformats.org/officeDocument/2006/relationships/slideLayout" Target="../slideLayouts/slideLayout505.xml"/><Relationship Id="rId45" Type="http://schemas.openxmlformats.org/officeDocument/2006/relationships/slideLayout" Target="../slideLayouts/slideLayout510.xml"/><Relationship Id="rId53" Type="http://schemas.openxmlformats.org/officeDocument/2006/relationships/slideLayout" Target="../slideLayouts/slideLayout518.xml"/><Relationship Id="rId58" Type="http://schemas.openxmlformats.org/officeDocument/2006/relationships/slideLayout" Target="../slideLayouts/slideLayout523.xml"/><Relationship Id="rId5" Type="http://schemas.openxmlformats.org/officeDocument/2006/relationships/slideLayout" Target="../slideLayouts/slideLayout470.xml"/><Relationship Id="rId15" Type="http://schemas.openxmlformats.org/officeDocument/2006/relationships/slideLayout" Target="../slideLayouts/slideLayout480.xml"/><Relationship Id="rId23" Type="http://schemas.openxmlformats.org/officeDocument/2006/relationships/slideLayout" Target="../slideLayouts/slideLayout488.xml"/><Relationship Id="rId28" Type="http://schemas.openxmlformats.org/officeDocument/2006/relationships/slideLayout" Target="../slideLayouts/slideLayout493.xml"/><Relationship Id="rId36" Type="http://schemas.openxmlformats.org/officeDocument/2006/relationships/slideLayout" Target="../slideLayouts/slideLayout501.xml"/><Relationship Id="rId49" Type="http://schemas.openxmlformats.org/officeDocument/2006/relationships/slideLayout" Target="../slideLayouts/slideLayout514.xml"/><Relationship Id="rId57" Type="http://schemas.openxmlformats.org/officeDocument/2006/relationships/slideLayout" Target="../slideLayouts/slideLayout522.xml"/><Relationship Id="rId61" Type="http://schemas.openxmlformats.org/officeDocument/2006/relationships/hyperlink" Target="https://www.linkedin.com/" TargetMode="External"/><Relationship Id="rId10" Type="http://schemas.openxmlformats.org/officeDocument/2006/relationships/slideLayout" Target="../slideLayouts/slideLayout475.xml"/><Relationship Id="rId19" Type="http://schemas.openxmlformats.org/officeDocument/2006/relationships/slideLayout" Target="../slideLayouts/slideLayout484.xml"/><Relationship Id="rId31" Type="http://schemas.openxmlformats.org/officeDocument/2006/relationships/slideLayout" Target="../slideLayouts/slideLayout496.xml"/><Relationship Id="rId44" Type="http://schemas.openxmlformats.org/officeDocument/2006/relationships/slideLayout" Target="../slideLayouts/slideLayout509.xml"/><Relationship Id="rId52" Type="http://schemas.openxmlformats.org/officeDocument/2006/relationships/slideLayout" Target="../slideLayouts/slideLayout517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469.xml"/><Relationship Id="rId9" Type="http://schemas.openxmlformats.org/officeDocument/2006/relationships/slideLayout" Target="../slideLayouts/slideLayout474.xml"/><Relationship Id="rId14" Type="http://schemas.openxmlformats.org/officeDocument/2006/relationships/slideLayout" Target="../slideLayouts/slideLayout479.xml"/><Relationship Id="rId22" Type="http://schemas.openxmlformats.org/officeDocument/2006/relationships/slideLayout" Target="../slideLayouts/slideLayout487.xml"/><Relationship Id="rId27" Type="http://schemas.openxmlformats.org/officeDocument/2006/relationships/slideLayout" Target="../slideLayouts/slideLayout492.xml"/><Relationship Id="rId30" Type="http://schemas.openxmlformats.org/officeDocument/2006/relationships/slideLayout" Target="../slideLayouts/slideLayout495.xml"/><Relationship Id="rId35" Type="http://schemas.openxmlformats.org/officeDocument/2006/relationships/slideLayout" Target="../slideLayouts/slideLayout500.xml"/><Relationship Id="rId43" Type="http://schemas.openxmlformats.org/officeDocument/2006/relationships/slideLayout" Target="../slideLayouts/slideLayout508.xml"/><Relationship Id="rId48" Type="http://schemas.openxmlformats.org/officeDocument/2006/relationships/slideLayout" Target="../slideLayouts/slideLayout513.xml"/><Relationship Id="rId56" Type="http://schemas.openxmlformats.org/officeDocument/2006/relationships/slideLayout" Target="../slideLayouts/slideLayout521.xml"/><Relationship Id="rId8" Type="http://schemas.openxmlformats.org/officeDocument/2006/relationships/slideLayout" Target="../slideLayouts/slideLayout473.xml"/><Relationship Id="rId51" Type="http://schemas.openxmlformats.org/officeDocument/2006/relationships/slideLayout" Target="../slideLayouts/slideLayout516.xml"/><Relationship Id="rId3" Type="http://schemas.openxmlformats.org/officeDocument/2006/relationships/slideLayout" Target="../slideLayouts/slideLayout468.xml"/><Relationship Id="rId12" Type="http://schemas.openxmlformats.org/officeDocument/2006/relationships/slideLayout" Target="../slideLayouts/slideLayout477.xml"/><Relationship Id="rId17" Type="http://schemas.openxmlformats.org/officeDocument/2006/relationships/slideLayout" Target="../slideLayouts/slideLayout482.xml"/><Relationship Id="rId25" Type="http://schemas.openxmlformats.org/officeDocument/2006/relationships/slideLayout" Target="../slideLayouts/slideLayout490.xml"/><Relationship Id="rId33" Type="http://schemas.openxmlformats.org/officeDocument/2006/relationships/slideLayout" Target="../slideLayouts/slideLayout498.xml"/><Relationship Id="rId38" Type="http://schemas.openxmlformats.org/officeDocument/2006/relationships/slideLayout" Target="../slideLayouts/slideLayout503.xml"/><Relationship Id="rId46" Type="http://schemas.openxmlformats.org/officeDocument/2006/relationships/slideLayout" Target="../slideLayouts/slideLayout511.xml"/><Relationship Id="rId5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1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2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3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9" r:id="rId58"/>
    <p:sldLayoutId id="2147484452" r:id="rId59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07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  <p:sldLayoutId id="2147483971" r:id="rId14"/>
    <p:sldLayoutId id="2147483972" r:id="rId15"/>
    <p:sldLayoutId id="2147483973" r:id="rId16"/>
    <p:sldLayoutId id="2147483974" r:id="rId17"/>
    <p:sldLayoutId id="2147483975" r:id="rId18"/>
    <p:sldLayoutId id="2147483976" r:id="rId19"/>
    <p:sldLayoutId id="2147483977" r:id="rId20"/>
    <p:sldLayoutId id="2147483978" r:id="rId21"/>
    <p:sldLayoutId id="2147483979" r:id="rId22"/>
    <p:sldLayoutId id="2147483980" r:id="rId23"/>
    <p:sldLayoutId id="2147483981" r:id="rId24"/>
    <p:sldLayoutId id="2147483982" r:id="rId25"/>
    <p:sldLayoutId id="2147483983" r:id="rId26"/>
    <p:sldLayoutId id="2147483984" r:id="rId27"/>
    <p:sldLayoutId id="2147483985" r:id="rId28"/>
    <p:sldLayoutId id="2147483986" r:id="rId29"/>
    <p:sldLayoutId id="2147483987" r:id="rId30"/>
    <p:sldLayoutId id="2147483988" r:id="rId31"/>
    <p:sldLayoutId id="2147483989" r:id="rId32"/>
    <p:sldLayoutId id="2147483990" r:id="rId33"/>
    <p:sldLayoutId id="2147483991" r:id="rId34"/>
    <p:sldLayoutId id="2147483992" r:id="rId35"/>
    <p:sldLayoutId id="2147483993" r:id="rId36"/>
    <p:sldLayoutId id="2147483994" r:id="rId37"/>
    <p:sldLayoutId id="2147483995" r:id="rId38"/>
    <p:sldLayoutId id="2147483996" r:id="rId39"/>
    <p:sldLayoutId id="2147483997" r:id="rId40"/>
    <p:sldLayoutId id="2147483998" r:id="rId41"/>
    <p:sldLayoutId id="2147483999" r:id="rId42"/>
    <p:sldLayoutId id="2147484000" r:id="rId43"/>
    <p:sldLayoutId id="2147484001" r:id="rId44"/>
    <p:sldLayoutId id="2147484002" r:id="rId45"/>
    <p:sldLayoutId id="2147484003" r:id="rId46"/>
    <p:sldLayoutId id="2147484004" r:id="rId47"/>
    <p:sldLayoutId id="2147484005" r:id="rId48"/>
    <p:sldLayoutId id="2147484006" r:id="rId49"/>
    <p:sldLayoutId id="2147484007" r:id="rId50"/>
    <p:sldLayoutId id="2147484008" r:id="rId51"/>
    <p:sldLayoutId id="2147484009" r:id="rId52"/>
    <p:sldLayoutId id="2147484010" r:id="rId53"/>
    <p:sldLayoutId id="2147484011" r:id="rId54"/>
    <p:sldLayoutId id="2147484012" r:id="rId55"/>
    <p:sldLayoutId id="2147484013" r:id="rId56"/>
    <p:sldLayoutId id="2147484014" r:id="rId57"/>
    <p:sldLayoutId id="2147484015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49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  <p:sldLayoutId id="2147484028" r:id="rId12"/>
    <p:sldLayoutId id="2147484029" r:id="rId13"/>
    <p:sldLayoutId id="2147484030" r:id="rId14"/>
    <p:sldLayoutId id="2147484031" r:id="rId15"/>
    <p:sldLayoutId id="2147484032" r:id="rId16"/>
    <p:sldLayoutId id="2147484033" r:id="rId17"/>
    <p:sldLayoutId id="2147484034" r:id="rId18"/>
    <p:sldLayoutId id="2147484035" r:id="rId19"/>
    <p:sldLayoutId id="2147484036" r:id="rId20"/>
    <p:sldLayoutId id="2147484037" r:id="rId21"/>
    <p:sldLayoutId id="2147484038" r:id="rId22"/>
    <p:sldLayoutId id="2147484039" r:id="rId23"/>
    <p:sldLayoutId id="2147484040" r:id="rId24"/>
    <p:sldLayoutId id="2147484041" r:id="rId25"/>
    <p:sldLayoutId id="2147484042" r:id="rId26"/>
    <p:sldLayoutId id="2147484043" r:id="rId27"/>
    <p:sldLayoutId id="2147484044" r:id="rId28"/>
    <p:sldLayoutId id="2147484045" r:id="rId29"/>
    <p:sldLayoutId id="2147484046" r:id="rId30"/>
    <p:sldLayoutId id="2147484047" r:id="rId31"/>
    <p:sldLayoutId id="2147484048" r:id="rId32"/>
    <p:sldLayoutId id="2147484049" r:id="rId33"/>
    <p:sldLayoutId id="2147484050" r:id="rId34"/>
    <p:sldLayoutId id="2147484051" r:id="rId35"/>
    <p:sldLayoutId id="2147484052" r:id="rId36"/>
    <p:sldLayoutId id="2147484053" r:id="rId37"/>
    <p:sldLayoutId id="2147484054" r:id="rId38"/>
    <p:sldLayoutId id="2147484055" r:id="rId39"/>
    <p:sldLayoutId id="2147484056" r:id="rId40"/>
    <p:sldLayoutId id="2147484057" r:id="rId41"/>
    <p:sldLayoutId id="2147484058" r:id="rId42"/>
    <p:sldLayoutId id="2147484059" r:id="rId43"/>
    <p:sldLayoutId id="2147484060" r:id="rId44"/>
    <p:sldLayoutId id="2147484061" r:id="rId45"/>
    <p:sldLayoutId id="2147484062" r:id="rId46"/>
    <p:sldLayoutId id="2147484063" r:id="rId47"/>
    <p:sldLayoutId id="2147484064" r:id="rId48"/>
    <p:sldLayoutId id="2147484065" r:id="rId49"/>
    <p:sldLayoutId id="2147484066" r:id="rId50"/>
    <p:sldLayoutId id="2147484067" r:id="rId51"/>
    <p:sldLayoutId id="2147484068" r:id="rId52"/>
    <p:sldLayoutId id="2147484069" r:id="rId53"/>
    <p:sldLayoutId id="2147484070" r:id="rId54"/>
    <p:sldLayoutId id="2147484071" r:id="rId55"/>
    <p:sldLayoutId id="2147484072" r:id="rId56"/>
    <p:sldLayoutId id="2147484073" r:id="rId57"/>
    <p:sldLayoutId id="2147484074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4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  <p:sldLayoutId id="2147484087" r:id="rId12"/>
    <p:sldLayoutId id="2147484088" r:id="rId13"/>
    <p:sldLayoutId id="2147484089" r:id="rId14"/>
    <p:sldLayoutId id="2147484090" r:id="rId15"/>
    <p:sldLayoutId id="2147484091" r:id="rId16"/>
    <p:sldLayoutId id="2147484092" r:id="rId17"/>
    <p:sldLayoutId id="2147484093" r:id="rId18"/>
    <p:sldLayoutId id="2147484094" r:id="rId19"/>
    <p:sldLayoutId id="2147484095" r:id="rId20"/>
    <p:sldLayoutId id="2147484096" r:id="rId21"/>
    <p:sldLayoutId id="2147484097" r:id="rId22"/>
    <p:sldLayoutId id="2147484098" r:id="rId23"/>
    <p:sldLayoutId id="2147484099" r:id="rId24"/>
    <p:sldLayoutId id="2147484100" r:id="rId25"/>
    <p:sldLayoutId id="2147484101" r:id="rId26"/>
    <p:sldLayoutId id="2147484102" r:id="rId27"/>
    <p:sldLayoutId id="2147484103" r:id="rId28"/>
    <p:sldLayoutId id="2147484104" r:id="rId29"/>
    <p:sldLayoutId id="2147484105" r:id="rId30"/>
    <p:sldLayoutId id="2147484106" r:id="rId31"/>
    <p:sldLayoutId id="2147484107" r:id="rId32"/>
    <p:sldLayoutId id="2147484108" r:id="rId33"/>
    <p:sldLayoutId id="2147484109" r:id="rId34"/>
    <p:sldLayoutId id="2147484110" r:id="rId35"/>
    <p:sldLayoutId id="2147484111" r:id="rId36"/>
    <p:sldLayoutId id="2147484112" r:id="rId37"/>
    <p:sldLayoutId id="2147484113" r:id="rId38"/>
    <p:sldLayoutId id="2147484114" r:id="rId39"/>
    <p:sldLayoutId id="2147484115" r:id="rId40"/>
    <p:sldLayoutId id="2147484116" r:id="rId41"/>
    <p:sldLayoutId id="2147484117" r:id="rId42"/>
    <p:sldLayoutId id="2147484118" r:id="rId43"/>
    <p:sldLayoutId id="2147484119" r:id="rId44"/>
    <p:sldLayoutId id="2147484120" r:id="rId45"/>
    <p:sldLayoutId id="2147484121" r:id="rId46"/>
    <p:sldLayoutId id="2147484122" r:id="rId47"/>
    <p:sldLayoutId id="2147484123" r:id="rId48"/>
    <p:sldLayoutId id="2147484124" r:id="rId49"/>
    <p:sldLayoutId id="2147484125" r:id="rId50"/>
    <p:sldLayoutId id="2147484126" r:id="rId51"/>
    <p:sldLayoutId id="2147484127" r:id="rId52"/>
    <p:sldLayoutId id="2147484128" r:id="rId53"/>
    <p:sldLayoutId id="2147484129" r:id="rId54"/>
    <p:sldLayoutId id="2147484130" r:id="rId55"/>
    <p:sldLayoutId id="2147484131" r:id="rId56"/>
    <p:sldLayoutId id="2147484132" r:id="rId57"/>
    <p:sldLayoutId id="2147484133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40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  <p:sldLayoutId id="2147484154" r:id="rId20"/>
    <p:sldLayoutId id="2147484155" r:id="rId21"/>
    <p:sldLayoutId id="2147484156" r:id="rId22"/>
    <p:sldLayoutId id="2147484157" r:id="rId23"/>
    <p:sldLayoutId id="2147484158" r:id="rId24"/>
    <p:sldLayoutId id="2147484159" r:id="rId25"/>
    <p:sldLayoutId id="2147484160" r:id="rId26"/>
    <p:sldLayoutId id="2147484161" r:id="rId27"/>
    <p:sldLayoutId id="2147484162" r:id="rId28"/>
    <p:sldLayoutId id="2147484163" r:id="rId29"/>
    <p:sldLayoutId id="2147484164" r:id="rId30"/>
    <p:sldLayoutId id="2147484165" r:id="rId31"/>
    <p:sldLayoutId id="2147484166" r:id="rId32"/>
    <p:sldLayoutId id="2147484167" r:id="rId33"/>
    <p:sldLayoutId id="2147484168" r:id="rId34"/>
    <p:sldLayoutId id="2147484169" r:id="rId35"/>
    <p:sldLayoutId id="2147484170" r:id="rId36"/>
    <p:sldLayoutId id="2147484171" r:id="rId37"/>
    <p:sldLayoutId id="2147484172" r:id="rId38"/>
    <p:sldLayoutId id="2147484173" r:id="rId39"/>
    <p:sldLayoutId id="2147484174" r:id="rId40"/>
    <p:sldLayoutId id="2147484175" r:id="rId41"/>
    <p:sldLayoutId id="2147484176" r:id="rId42"/>
    <p:sldLayoutId id="2147484177" r:id="rId43"/>
    <p:sldLayoutId id="2147484178" r:id="rId44"/>
    <p:sldLayoutId id="2147484179" r:id="rId45"/>
    <p:sldLayoutId id="2147484180" r:id="rId46"/>
    <p:sldLayoutId id="2147484181" r:id="rId47"/>
    <p:sldLayoutId id="2147484182" r:id="rId48"/>
    <p:sldLayoutId id="2147484183" r:id="rId49"/>
    <p:sldLayoutId id="2147484184" r:id="rId50"/>
    <p:sldLayoutId id="2147484185" r:id="rId51"/>
    <p:sldLayoutId id="2147484186" r:id="rId52"/>
    <p:sldLayoutId id="2147484187" r:id="rId53"/>
    <p:sldLayoutId id="2147484188" r:id="rId54"/>
    <p:sldLayoutId id="2147484189" r:id="rId55"/>
    <p:sldLayoutId id="2147484190" r:id="rId56"/>
    <p:sldLayoutId id="2147484191" r:id="rId57"/>
    <p:sldLayoutId id="2147484192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89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  <p:sldLayoutId id="2147484205" r:id="rId12"/>
    <p:sldLayoutId id="2147484206" r:id="rId13"/>
    <p:sldLayoutId id="2147484207" r:id="rId14"/>
    <p:sldLayoutId id="2147484208" r:id="rId15"/>
    <p:sldLayoutId id="2147484209" r:id="rId16"/>
    <p:sldLayoutId id="2147484210" r:id="rId17"/>
    <p:sldLayoutId id="2147484211" r:id="rId18"/>
    <p:sldLayoutId id="2147484212" r:id="rId19"/>
    <p:sldLayoutId id="2147484213" r:id="rId20"/>
    <p:sldLayoutId id="2147484214" r:id="rId21"/>
    <p:sldLayoutId id="2147484215" r:id="rId22"/>
    <p:sldLayoutId id="2147484216" r:id="rId23"/>
    <p:sldLayoutId id="2147484217" r:id="rId24"/>
    <p:sldLayoutId id="2147484218" r:id="rId25"/>
    <p:sldLayoutId id="2147484219" r:id="rId26"/>
    <p:sldLayoutId id="2147484220" r:id="rId27"/>
    <p:sldLayoutId id="2147484221" r:id="rId28"/>
    <p:sldLayoutId id="2147484222" r:id="rId29"/>
    <p:sldLayoutId id="2147484223" r:id="rId30"/>
    <p:sldLayoutId id="2147484224" r:id="rId31"/>
    <p:sldLayoutId id="2147484225" r:id="rId32"/>
    <p:sldLayoutId id="2147484226" r:id="rId33"/>
    <p:sldLayoutId id="2147484227" r:id="rId34"/>
    <p:sldLayoutId id="2147484228" r:id="rId35"/>
    <p:sldLayoutId id="2147484229" r:id="rId36"/>
    <p:sldLayoutId id="2147484230" r:id="rId37"/>
    <p:sldLayoutId id="2147484231" r:id="rId38"/>
    <p:sldLayoutId id="2147484232" r:id="rId39"/>
    <p:sldLayoutId id="2147484233" r:id="rId40"/>
    <p:sldLayoutId id="2147484234" r:id="rId41"/>
    <p:sldLayoutId id="2147484235" r:id="rId42"/>
    <p:sldLayoutId id="2147484236" r:id="rId43"/>
    <p:sldLayoutId id="2147484237" r:id="rId44"/>
    <p:sldLayoutId id="2147484238" r:id="rId45"/>
    <p:sldLayoutId id="2147484239" r:id="rId46"/>
    <p:sldLayoutId id="2147484240" r:id="rId47"/>
    <p:sldLayoutId id="2147484241" r:id="rId48"/>
    <p:sldLayoutId id="2147484242" r:id="rId49"/>
    <p:sldLayoutId id="2147484243" r:id="rId50"/>
    <p:sldLayoutId id="2147484244" r:id="rId51"/>
    <p:sldLayoutId id="2147484245" r:id="rId52"/>
    <p:sldLayoutId id="2147484246" r:id="rId53"/>
    <p:sldLayoutId id="2147484247" r:id="rId54"/>
    <p:sldLayoutId id="2147484248" r:id="rId55"/>
    <p:sldLayoutId id="2147484249" r:id="rId56"/>
    <p:sldLayoutId id="2147484250" r:id="rId57"/>
    <p:sldLayoutId id="2147484251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38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  <p:sldLayoutId id="2147484257" r:id="rId5"/>
    <p:sldLayoutId id="2147484258" r:id="rId6"/>
    <p:sldLayoutId id="2147484259" r:id="rId7"/>
    <p:sldLayoutId id="2147484260" r:id="rId8"/>
    <p:sldLayoutId id="2147484261" r:id="rId9"/>
    <p:sldLayoutId id="2147484262" r:id="rId10"/>
    <p:sldLayoutId id="2147484263" r:id="rId11"/>
    <p:sldLayoutId id="2147484264" r:id="rId12"/>
    <p:sldLayoutId id="2147484265" r:id="rId13"/>
    <p:sldLayoutId id="2147484266" r:id="rId14"/>
    <p:sldLayoutId id="2147484267" r:id="rId15"/>
    <p:sldLayoutId id="2147484268" r:id="rId16"/>
    <p:sldLayoutId id="2147484269" r:id="rId17"/>
    <p:sldLayoutId id="2147484270" r:id="rId18"/>
    <p:sldLayoutId id="2147484271" r:id="rId19"/>
    <p:sldLayoutId id="2147484272" r:id="rId20"/>
    <p:sldLayoutId id="2147484273" r:id="rId21"/>
    <p:sldLayoutId id="2147484274" r:id="rId22"/>
    <p:sldLayoutId id="2147484275" r:id="rId23"/>
    <p:sldLayoutId id="2147484276" r:id="rId24"/>
    <p:sldLayoutId id="2147484277" r:id="rId25"/>
    <p:sldLayoutId id="2147484278" r:id="rId26"/>
    <p:sldLayoutId id="2147484279" r:id="rId27"/>
    <p:sldLayoutId id="2147484280" r:id="rId28"/>
    <p:sldLayoutId id="2147484281" r:id="rId29"/>
    <p:sldLayoutId id="2147484282" r:id="rId30"/>
    <p:sldLayoutId id="2147484283" r:id="rId31"/>
    <p:sldLayoutId id="2147484284" r:id="rId32"/>
    <p:sldLayoutId id="2147484285" r:id="rId33"/>
    <p:sldLayoutId id="2147484286" r:id="rId34"/>
    <p:sldLayoutId id="2147484287" r:id="rId35"/>
    <p:sldLayoutId id="2147484288" r:id="rId36"/>
    <p:sldLayoutId id="2147484289" r:id="rId37"/>
    <p:sldLayoutId id="2147484290" r:id="rId38"/>
    <p:sldLayoutId id="2147484291" r:id="rId39"/>
    <p:sldLayoutId id="2147484292" r:id="rId40"/>
    <p:sldLayoutId id="2147484293" r:id="rId41"/>
    <p:sldLayoutId id="2147484294" r:id="rId42"/>
    <p:sldLayoutId id="2147484295" r:id="rId43"/>
    <p:sldLayoutId id="2147484296" r:id="rId44"/>
    <p:sldLayoutId id="2147484297" r:id="rId45"/>
    <p:sldLayoutId id="2147484298" r:id="rId46"/>
    <p:sldLayoutId id="2147484299" r:id="rId47"/>
    <p:sldLayoutId id="2147484300" r:id="rId48"/>
    <p:sldLayoutId id="2147484301" r:id="rId49"/>
    <p:sldLayoutId id="2147484302" r:id="rId50"/>
    <p:sldLayoutId id="2147484303" r:id="rId51"/>
    <p:sldLayoutId id="2147484304" r:id="rId52"/>
    <p:sldLayoutId id="2147484305" r:id="rId53"/>
    <p:sldLayoutId id="2147484306" r:id="rId54"/>
    <p:sldLayoutId id="2147484307" r:id="rId55"/>
    <p:sldLayoutId id="2147484308" r:id="rId56"/>
    <p:sldLayoutId id="2147484309" r:id="rId57"/>
    <p:sldLayoutId id="2147484310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725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  <p:sldLayoutId id="2147484323" r:id="rId12"/>
    <p:sldLayoutId id="2147484324" r:id="rId13"/>
    <p:sldLayoutId id="2147484325" r:id="rId14"/>
    <p:sldLayoutId id="2147484326" r:id="rId15"/>
    <p:sldLayoutId id="2147484327" r:id="rId16"/>
    <p:sldLayoutId id="2147484328" r:id="rId17"/>
    <p:sldLayoutId id="2147484329" r:id="rId18"/>
    <p:sldLayoutId id="2147484330" r:id="rId19"/>
    <p:sldLayoutId id="2147484331" r:id="rId20"/>
    <p:sldLayoutId id="2147484332" r:id="rId21"/>
    <p:sldLayoutId id="2147484333" r:id="rId22"/>
    <p:sldLayoutId id="2147484334" r:id="rId23"/>
    <p:sldLayoutId id="2147484335" r:id="rId24"/>
    <p:sldLayoutId id="2147484336" r:id="rId25"/>
    <p:sldLayoutId id="2147484337" r:id="rId26"/>
    <p:sldLayoutId id="2147484338" r:id="rId27"/>
    <p:sldLayoutId id="2147484339" r:id="rId28"/>
    <p:sldLayoutId id="2147484340" r:id="rId29"/>
    <p:sldLayoutId id="2147484341" r:id="rId30"/>
    <p:sldLayoutId id="2147484342" r:id="rId31"/>
    <p:sldLayoutId id="2147484343" r:id="rId32"/>
    <p:sldLayoutId id="2147484344" r:id="rId33"/>
    <p:sldLayoutId id="2147484345" r:id="rId34"/>
    <p:sldLayoutId id="2147484346" r:id="rId35"/>
    <p:sldLayoutId id="2147484347" r:id="rId36"/>
    <p:sldLayoutId id="2147484348" r:id="rId37"/>
    <p:sldLayoutId id="2147484349" r:id="rId38"/>
    <p:sldLayoutId id="2147484350" r:id="rId39"/>
    <p:sldLayoutId id="2147484351" r:id="rId40"/>
    <p:sldLayoutId id="2147484352" r:id="rId41"/>
    <p:sldLayoutId id="2147484353" r:id="rId42"/>
    <p:sldLayoutId id="2147484354" r:id="rId43"/>
    <p:sldLayoutId id="2147484355" r:id="rId44"/>
    <p:sldLayoutId id="2147484356" r:id="rId45"/>
    <p:sldLayoutId id="2147484357" r:id="rId46"/>
    <p:sldLayoutId id="2147484358" r:id="rId47"/>
    <p:sldLayoutId id="2147484359" r:id="rId48"/>
    <p:sldLayoutId id="2147484360" r:id="rId49"/>
    <p:sldLayoutId id="2147484361" r:id="rId50"/>
    <p:sldLayoutId id="2147484362" r:id="rId51"/>
    <p:sldLayoutId id="2147484363" r:id="rId52"/>
    <p:sldLayoutId id="2147484364" r:id="rId53"/>
    <p:sldLayoutId id="2147484365" r:id="rId54"/>
    <p:sldLayoutId id="2147484366" r:id="rId55"/>
    <p:sldLayoutId id="2147484367" r:id="rId56"/>
    <p:sldLayoutId id="2147484368" r:id="rId57"/>
    <p:sldLayoutId id="2147484369" r:id="rId58"/>
  </p:sldLayoutIdLst>
  <p:timing>
    <p:tnLst>
      <p:par>
        <p:cTn id="1" dur="indefinite" restart="never" nodeType="tmRoot"/>
      </p:par>
    </p:tnLst>
  </p:timing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1533"/>
            <a:ext cx="5753741" cy="101958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42866" y="112865"/>
            <a:ext cx="3054716" cy="753391"/>
          </a:xfrm>
          <a:prstGeom prst="rect">
            <a:avLst/>
          </a:prstGeom>
        </p:spPr>
        <p:txBody>
          <a:bodyPr vert="horz" wrap="square" lIns="0" tIns="14585" rIns="0" bIns="0" rtlCol="0">
            <a:spAutoFit/>
          </a:bodyPr>
          <a:lstStyle/>
          <a:p>
            <a:pPr marL="12683">
              <a:lnSpc>
                <a:spcPct val="100000"/>
              </a:lnSpc>
              <a:spcBef>
                <a:spcPts val="114"/>
              </a:spcBef>
            </a:pPr>
            <a:r>
              <a:rPr lang="en-US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KIMYO </a:t>
            </a:r>
            <a:endParaRPr sz="4800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7437" y="1188878"/>
            <a:ext cx="343791" cy="863169"/>
          </a:xfrm>
          <a:custGeom>
            <a:avLst/>
            <a:gdLst/>
            <a:ahLst/>
            <a:cxnLst/>
            <a:rect l="l" t="t" r="r" b="b"/>
            <a:pathLst>
              <a:path w="344170" h="740410">
                <a:moveTo>
                  <a:pt x="343828" y="0"/>
                </a:moveTo>
                <a:lnTo>
                  <a:pt x="0" y="0"/>
                </a:lnTo>
                <a:lnTo>
                  <a:pt x="0" y="740144"/>
                </a:lnTo>
                <a:lnTo>
                  <a:pt x="343828" y="740144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7437" y="2102749"/>
            <a:ext cx="343791" cy="805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27"/>
          <p:cNvGrpSpPr/>
          <p:nvPr/>
        </p:nvGrpSpPr>
        <p:grpSpPr>
          <a:xfrm>
            <a:off x="4696821" y="228549"/>
            <a:ext cx="847200" cy="507693"/>
            <a:chOff x="4686759" y="212868"/>
            <a:chExt cx="634365" cy="634365"/>
          </a:xfrm>
        </p:grpSpPr>
        <p:sp>
          <p:nvSpPr>
            <p:cNvPr id="28" name="object 28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4663834" y="256279"/>
            <a:ext cx="898855" cy="385341"/>
          </a:xfrm>
          <a:prstGeom prst="rect">
            <a:avLst/>
          </a:prstGeom>
        </p:spPr>
        <p:txBody>
          <a:bodyPr vert="horz" wrap="square" lIns="0" tIns="15854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9-sinf</a:t>
            </a:r>
            <a:endParaRPr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" name="object 32"/>
          <p:cNvGrpSpPr/>
          <p:nvPr/>
        </p:nvGrpSpPr>
        <p:grpSpPr>
          <a:xfrm>
            <a:off x="350739" y="317911"/>
            <a:ext cx="437033" cy="418485"/>
            <a:chOff x="351125" y="318378"/>
            <a:chExt cx="437515" cy="419100"/>
          </a:xfrm>
        </p:grpSpPr>
        <p:sp>
          <p:nvSpPr>
            <p:cNvPr id="33" name="object 33"/>
            <p:cNvSpPr/>
            <p:nvPr/>
          </p:nvSpPr>
          <p:spPr>
            <a:xfrm>
              <a:off x="351125" y="354807"/>
              <a:ext cx="127505" cy="1912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05955" y="318378"/>
              <a:ext cx="127504" cy="227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0783" y="391239"/>
              <a:ext cx="127505" cy="1548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9524" y="573389"/>
              <a:ext cx="245902" cy="1639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4"/>
          <p:cNvSpPr txBox="1"/>
          <p:nvPr/>
        </p:nvSpPr>
        <p:spPr>
          <a:xfrm>
            <a:off x="723738" y="1206045"/>
            <a:ext cx="3870499" cy="2383968"/>
          </a:xfrm>
          <a:prstGeom prst="rect">
            <a:avLst/>
          </a:prstGeom>
        </p:spPr>
        <p:txBody>
          <a:bodyPr vert="horz" wrap="square" lIns="0" tIns="13952" rIns="0" bIns="0" rtlCol="0">
            <a:spAutoFit/>
          </a:bodyPr>
          <a:lstStyle/>
          <a:p>
            <a:pPr marL="12680" algn="ctr">
              <a:spcAft>
                <a:spcPts val="1200"/>
              </a:spcAft>
            </a:pPr>
            <a:r>
              <a:rPr lang="en-US" sz="2400" b="1" spc="5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Mavzu: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Silikat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sanoati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Laboratoriya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ishi№3.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Shishaning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turlari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ularning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tarkibi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tanishish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spc="5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2680"/>
            <a:endParaRPr sz="2400" b="1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56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Sement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236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287655" algn="just">
              <a:lnSpc>
                <a:spcPct val="118000"/>
              </a:lnSpc>
              <a:spcAft>
                <a:spcPts val="0"/>
              </a:spcAft>
            </a:pP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Qotish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jarayoni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hatto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suv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ostida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ham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ro‘y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beraveradi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Sementdan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yerusti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suvosti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inshootlarini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qurishda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bog‘lovchi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material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sifatida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foydalaniladi</a:t>
            </a:r>
            <a:r>
              <a:rPr lang="en-US" sz="20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­.</a:t>
            </a:r>
            <a:endParaRPr lang="ru-RU" sz="1400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algn="ctr">
              <a:spcAft>
                <a:spcPts val="600"/>
              </a:spcAft>
            </a:pPr>
            <a:r>
              <a:rPr lang="fr-FR" sz="2400" b="1" dirty="0" smtClean="0">
                <a:solidFill>
                  <a:srgbClr val="000000"/>
                </a:solidFill>
              </a:rPr>
              <a:t>------------</a:t>
            </a:r>
          </a:p>
          <a:p>
            <a:pPr algn="ctr">
              <a:spcAft>
                <a:spcPts val="600"/>
              </a:spcAft>
            </a:pPr>
            <a:r>
              <a:rPr lang="fr-FR" sz="2400" b="1" dirty="0" smtClean="0">
                <a:solidFill>
                  <a:srgbClr val="000000"/>
                </a:solidFill>
              </a:rPr>
              <a:t>------------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05" y="1790536"/>
            <a:ext cx="1898576" cy="12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761" y="1828700"/>
            <a:ext cx="1785189" cy="118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Times New Roman"/>
                <a:ea typeface="Times New Roman"/>
              </a:rPr>
              <a:t>Beton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va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temir-beton</a:t>
            </a:r>
            <a:r>
              <a:rPr lang="en-US" sz="2000" dirty="0">
                <a:latin typeface="Times New Roman"/>
                <a:ea typeface="Times New Roman"/>
              </a:rPr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231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288290" algn="just">
              <a:lnSpc>
                <a:spcPct val="114000"/>
              </a:lnSpc>
              <a:spcAft>
                <a:spcPts val="0"/>
              </a:spcAft>
            </a:pP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Beton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temir-beton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Sement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bog‘lovchisini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qum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mayda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shag‘al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,­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yirik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shag‘al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toshlar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aralashtirib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beton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hosil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qili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nadi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Beton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ichiga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temir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sim,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armatura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trubalardan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karkas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tuzil­masi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qo‘yib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temir-beton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olinadi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Beton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temir-beton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xalq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xo‘jaligining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ko‘p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tarmoqlarida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keng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miqyosda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ishlatiladi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ru-RU" sz="1100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algn="ctr">
              <a:spcAft>
                <a:spcPts val="600"/>
              </a:spcAft>
            </a:pPr>
            <a:r>
              <a:rPr lang="fr-FR" sz="2400" b="1" dirty="0" smtClean="0">
                <a:solidFill>
                  <a:srgbClr val="000000"/>
                </a:solidFill>
              </a:rPr>
              <a:t>------------</a:t>
            </a:r>
          </a:p>
          <a:p>
            <a:pPr algn="ctr">
              <a:spcAft>
                <a:spcPts val="600"/>
              </a:spcAft>
            </a:pPr>
            <a:r>
              <a:rPr lang="fr-FR" sz="2400" b="1" dirty="0" smtClean="0">
                <a:solidFill>
                  <a:srgbClr val="000000"/>
                </a:solidFill>
              </a:rPr>
              <a:t>------------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870" y="2196108"/>
            <a:ext cx="1410271" cy="89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45" y="2196108"/>
            <a:ext cx="1368152" cy="85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7" y="2222296"/>
            <a:ext cx="1583176" cy="82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/>
              <a:t>Keramika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Gildan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tayyorlangan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buyumlar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keramika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deb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ataladi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Sopol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(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keramik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buyumlar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)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tayyorlash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uchun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xomashyo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bo‘lib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giltuproq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kaolin,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qum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bo‘r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dolomitlar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hisoblanadi</a:t>
            </a:r>
            <a:r>
              <a:rPr lang="en-US" sz="2400" dirty="0">
                <a:latin typeface="Times New Roman"/>
                <a:ea typeface="Times New Roman"/>
                <a:cs typeface="Arial"/>
              </a:rPr>
              <a:t>. 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3" y="1576022"/>
            <a:ext cx="1746895" cy="130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38" y="1576022"/>
            <a:ext cx="1453704" cy="132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18" y="1535398"/>
            <a:ext cx="1369987" cy="1236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31" y="1574019"/>
            <a:ext cx="871010" cy="130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</a:rPr>
              <a:t>Kulolchilik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2141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12700" indent="288290" algn="just">
              <a:lnSpc>
                <a:spcPct val="112000"/>
              </a:lnSpc>
            </a:pP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Mahalliy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kulolchilik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korxonalarida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shuningdek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keramika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buyumlari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ishlab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chiqaruvchi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yirik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zavodlarda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ham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sopol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tayyorlash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jarayoni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quyidagi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bosqichlardan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iborat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bo‘ladi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:</a:t>
            </a:r>
            <a:endParaRPr lang="ru-RU" sz="1050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>
              <a:lnSpc>
                <a:spcPts val="10"/>
              </a:lnSpc>
            </a:pPr>
            <a:r>
              <a:rPr lang="en-US" sz="105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 </a:t>
            </a:r>
            <a:endParaRPr lang="ru-RU" sz="1050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marL="25400" marR="12700" indent="288290" algn="just">
              <a:lnSpc>
                <a:spcPct val="123000"/>
              </a:lnSpc>
            </a:pPr>
            <a:r>
              <a:rPr lang="en-US" sz="1400" dirty="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1.Maqsadga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muvofiq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xomashyo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tayyorlash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→</a:t>
            </a:r>
          </a:p>
          <a:p>
            <a:pPr marL="25400" marR="12700" indent="288290" algn="just">
              <a:lnSpc>
                <a:spcPct val="123000"/>
              </a:lnSpc>
            </a:pPr>
            <a:r>
              <a:rPr lang="en-US" sz="1400" dirty="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2.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loy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sopol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massasi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)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tayyorlash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→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endParaRPr lang="en-US" sz="1400" dirty="0" smtClean="0">
              <a:solidFill>
                <a:srgbClr val="002060"/>
              </a:solidFill>
              <a:latin typeface="Times New Roman"/>
              <a:ea typeface="Times New Roman"/>
              <a:cs typeface="Arial"/>
            </a:endParaRPr>
          </a:p>
          <a:p>
            <a:pPr marL="25400" marR="12700" indent="288290" algn="just">
              <a:lnSpc>
                <a:spcPct val="123000"/>
              </a:lnSpc>
            </a:pPr>
            <a:r>
              <a:rPr lang="en-US" sz="1400" dirty="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3.Qoliðlarga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quyish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(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ma’lum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bir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shakl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berish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) </a:t>
            </a:r>
            <a:r>
              <a:rPr lang="en-US" sz="12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→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endParaRPr lang="en-US" sz="1400" dirty="0" smtClean="0">
              <a:solidFill>
                <a:srgbClr val="002060"/>
              </a:solidFill>
              <a:latin typeface="Times New Roman"/>
              <a:ea typeface="Times New Roman"/>
              <a:cs typeface="Arial"/>
            </a:endParaRPr>
          </a:p>
          <a:p>
            <a:pPr marL="25400" marR="12700" indent="288290" algn="just">
              <a:lnSpc>
                <a:spcPct val="123000"/>
              </a:lnSpc>
            </a:pPr>
            <a:r>
              <a:rPr lang="en-US" sz="1400" dirty="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4.Quritish </a:t>
            </a:r>
            <a:r>
              <a:rPr lang="en-US" sz="12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→</a:t>
            </a:r>
            <a:r>
              <a:rPr lang="en-US" sz="14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endParaRPr lang="en-US" sz="1400" dirty="0" smtClean="0">
              <a:solidFill>
                <a:srgbClr val="002060"/>
              </a:solidFill>
              <a:latin typeface="Times New Roman"/>
              <a:ea typeface="Times New Roman"/>
              <a:cs typeface="Arial"/>
            </a:endParaRPr>
          </a:p>
          <a:p>
            <a:pPr marL="25400" marR="12700" indent="288290" algn="just">
              <a:lnSpc>
                <a:spcPct val="123000"/>
              </a:lnSpc>
            </a:pPr>
            <a:r>
              <a:rPr lang="en-US" sz="1400" dirty="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5.Kuydirish</a:t>
            </a:r>
            <a:r>
              <a:rPr lang="en-US" sz="1200" dirty="0" smtClean="0">
                <a:solidFill>
                  <a:srgbClr val="002060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sz="1200" dirty="0">
                <a:solidFill>
                  <a:srgbClr val="002060"/>
                </a:solidFill>
                <a:latin typeface="Arial"/>
                <a:ea typeface="Arial"/>
                <a:cs typeface="Arial"/>
              </a:rPr>
              <a:t>→</a:t>
            </a:r>
            <a:endParaRPr lang="ru-RU" sz="1050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9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Kulolchilik</a:t>
            </a:r>
            <a:r>
              <a:rPr lang="en-US" sz="200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</a:rPr>
              <a:t>sanoati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120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12700" algn="just">
              <a:lnSpc>
                <a:spcPct val="113000"/>
              </a:lnSpc>
            </a:pP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O‘zbek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xalqi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juda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qadimdan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kulolchilik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sanoati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bilan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shug‘ul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lanib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kelgan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Samarqand,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Buxoro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Xiva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kabi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shaharlarda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asrlar</a:t>
            </a:r>
            <a:r>
              <a:rPr lang="en-US" sz="11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davomida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o‘zining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jozibasini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yo‘qotmasdan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kelayotgan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bino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larning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naqshlari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ham </a:t>
            </a:r>
            <a:r>
              <a:rPr lang="en-US" sz="1600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sopoldan</a:t>
            </a:r>
            <a:r>
              <a:rPr lang="en-US" sz="1600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tayyor</a:t>
            </a:r>
            <a:endParaRPr lang="fr-FR" sz="2400" b="1" dirty="0" smtClean="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7" y="1770675"/>
            <a:ext cx="1962872" cy="12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29" y="1770674"/>
            <a:ext cx="1541747" cy="125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37" y="1770675"/>
            <a:ext cx="1706532" cy="12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0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/>
                <a:ea typeface="Times New Roman"/>
              </a:rPr>
              <a:t>Kulolchilik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21" y="518529"/>
            <a:ext cx="2295909" cy="146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709" y="495399"/>
            <a:ext cx="2304646" cy="147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21" y="1979955"/>
            <a:ext cx="1812540" cy="101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32" y="2050114"/>
            <a:ext cx="1453703" cy="967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35" y="2011721"/>
            <a:ext cx="1656184" cy="1086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064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Sopol</a:t>
            </a:r>
            <a:endParaRPr lang="ru-RU" sz="2000" dirty="0"/>
          </a:p>
        </p:txBody>
      </p:sp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3" y="893762"/>
            <a:ext cx="7078018" cy="173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5" descr="stekolnyi%20pes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3" y="1764060"/>
            <a:ext cx="1723835" cy="130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7" descr="C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12" y="1764060"/>
            <a:ext cx="1677840" cy="131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_News_Photo_image_large_1577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229" y="1764060"/>
            <a:ext cx="1768831" cy="128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3563" y="539924"/>
            <a:ext cx="5370458" cy="150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288290">
              <a:lnSpc>
                <a:spcPct val="112000"/>
              </a:lnSpc>
              <a:spcAft>
                <a:spcPts val="0"/>
              </a:spcAft>
            </a:pP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Beton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temir-beton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xalq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xo‘jaligining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ko‘p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tarmoqlarida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keng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miqyosda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ishlatilad</a:t>
            </a:r>
            <a:r>
              <a:rPr lang="en-US" sz="18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i</a:t>
            </a:r>
            <a:r>
              <a:rPr lang="en-US" sz="1800" b="1" dirty="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r>
              <a:rPr lang="en-US" sz="1200" dirty="0"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Shisha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tolalardan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issiqlik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elektroizolyatsiyalovchi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xusu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siyatli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gazlamalar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kislotaga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chidamli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materiallar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tayyorlanadi</a:t>
            </a:r>
            <a:r>
              <a:rPr lang="en-US" sz="16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ru-RU" sz="1100" b="1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  <a:p>
            <a:pPr marL="25400" indent="288290" algn="ctr">
              <a:lnSpc>
                <a:spcPct val="114000"/>
              </a:lnSpc>
              <a:spcAft>
                <a:spcPts val="0"/>
              </a:spcAft>
            </a:pPr>
            <a:endParaRPr lang="ru-RU" sz="1400" b="1" dirty="0">
              <a:solidFill>
                <a:srgbClr val="002060"/>
              </a:solidFill>
              <a:effectLst/>
              <a:latin typeface="Calibri"/>
              <a:ea typeface="Calibri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13" y="35868"/>
            <a:ext cx="561662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Arial"/>
              </a:rPr>
              <a:t>Beton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2400" dirty="0">
                <a:solidFill>
                  <a:schemeClr val="bg1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ea typeface="Times New Roman"/>
                <a:cs typeface="Arial"/>
              </a:rPr>
              <a:t>temir-beton,shishaning</a:t>
            </a:r>
            <a:r>
              <a:rPr lang="en-US" sz="2400" dirty="0" smtClean="0">
                <a:solidFill>
                  <a:schemeClr val="bg1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/>
                <a:ea typeface="Times New Roman"/>
                <a:cs typeface="Arial"/>
              </a:rPr>
              <a:t>ishlatilishi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06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Buyum­­lar</a:t>
            </a:r>
            <a:r>
              <a:rPr lang="en-US" sz="2000" dirty="0" smtClean="0"/>
              <a:t> </a:t>
            </a:r>
            <a:r>
              <a:rPr lang="en-US" sz="2000" dirty="0" err="1" smtClean="0"/>
              <a:t>yuzasini</a:t>
            </a:r>
            <a:r>
              <a:rPr lang="en-US" sz="2000" dirty="0" smtClean="0"/>
              <a:t> </a:t>
            </a:r>
            <a:r>
              <a:rPr lang="en-US" sz="2000" dirty="0" err="1"/>
              <a:t>glazur</a:t>
            </a:r>
            <a:r>
              <a:rPr lang="en-US" sz="2000" dirty="0"/>
              <a:t> </a:t>
            </a:r>
            <a:r>
              <a:rPr lang="en-US" sz="2000" dirty="0" err="1"/>
              <a:t>bilan</a:t>
            </a:r>
            <a:r>
              <a:rPr lang="en-US" sz="2000" dirty="0"/>
              <a:t> </a:t>
            </a:r>
            <a:r>
              <a:rPr lang="en-US" sz="2000" dirty="0" err="1" smtClean="0"/>
              <a:t>qoplanishi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err="1"/>
              <a:t>Keramik</a:t>
            </a:r>
            <a:r>
              <a:rPr lang="en-US" sz="1600" dirty="0"/>
              <a:t> </a:t>
            </a:r>
            <a:r>
              <a:rPr lang="en-US" sz="1600" dirty="0" err="1"/>
              <a:t>buyumlar</a:t>
            </a:r>
            <a:r>
              <a:rPr lang="en-US" sz="1600" dirty="0"/>
              <a:t> </a:t>
            </a:r>
            <a:r>
              <a:rPr lang="en-US" sz="1600" dirty="0" err="1"/>
              <a:t>g‘ovaklari</a:t>
            </a:r>
            <a:r>
              <a:rPr lang="en-US" sz="1600" dirty="0"/>
              <a:t> </a:t>
            </a:r>
            <a:r>
              <a:rPr lang="en-US" sz="1600" dirty="0" err="1"/>
              <a:t>suv</a:t>
            </a:r>
            <a:r>
              <a:rPr lang="en-US" sz="1600" dirty="0"/>
              <a:t> </a:t>
            </a:r>
            <a:r>
              <a:rPr lang="en-US" sz="1600" dirty="0" err="1"/>
              <a:t>o‘tkazmasligi</a:t>
            </a:r>
            <a:r>
              <a:rPr lang="en-US" sz="1600" dirty="0"/>
              <a:t> </a:t>
            </a:r>
            <a:r>
              <a:rPr lang="en-US" sz="1600" dirty="0" err="1"/>
              <a:t>va</a:t>
            </a:r>
            <a:r>
              <a:rPr lang="en-US" sz="1600" dirty="0"/>
              <a:t> </a:t>
            </a:r>
            <a:r>
              <a:rPr lang="en-US" sz="1600" dirty="0" err="1"/>
              <a:t>ifloslanib</a:t>
            </a:r>
            <a:r>
              <a:rPr lang="en-US" sz="1600" dirty="0"/>
              <a:t>­ </a:t>
            </a:r>
            <a:r>
              <a:rPr lang="en-US" sz="1600" dirty="0" err="1"/>
              <a:t>ketmasligi</a:t>
            </a:r>
            <a:r>
              <a:rPr lang="en-US" sz="1600" dirty="0"/>
              <a:t> </a:t>
            </a:r>
            <a:r>
              <a:rPr lang="en-US" sz="1600" dirty="0" err="1"/>
              <a:t>uchun</a:t>
            </a:r>
            <a:r>
              <a:rPr lang="en-US" sz="1600" dirty="0"/>
              <a:t> </a:t>
            </a:r>
            <a:r>
              <a:rPr lang="en-US" sz="1600" dirty="0" err="1"/>
              <a:t>osh</a:t>
            </a:r>
            <a:r>
              <a:rPr lang="en-US" sz="1600" dirty="0"/>
              <a:t> </a:t>
            </a:r>
            <a:r>
              <a:rPr lang="en-US" sz="1600" dirty="0" err="1"/>
              <a:t>tuzi</a:t>
            </a:r>
            <a:r>
              <a:rPr lang="en-US" sz="1600" dirty="0"/>
              <a:t> </a:t>
            </a:r>
            <a:r>
              <a:rPr lang="en-US" sz="1600" dirty="0" err="1"/>
              <a:t>kuydirish</a:t>
            </a:r>
            <a:r>
              <a:rPr lang="en-US" sz="1600" dirty="0"/>
              <a:t> </a:t>
            </a:r>
            <a:r>
              <a:rPr lang="en-US" sz="1600" dirty="0" err="1"/>
              <a:t>pechiga</a:t>
            </a:r>
            <a:r>
              <a:rPr lang="en-US" sz="1600" dirty="0"/>
              <a:t> </a:t>
            </a:r>
            <a:r>
              <a:rPr lang="en-US" sz="1600" dirty="0" err="1"/>
              <a:t>tashlanib</a:t>
            </a:r>
            <a:r>
              <a:rPr lang="en-US" sz="1600" dirty="0"/>
              <a:t>, </a:t>
            </a:r>
            <a:r>
              <a:rPr lang="en-US" sz="1600" dirty="0" err="1"/>
              <a:t>buyum</a:t>
            </a:r>
            <a:r>
              <a:rPr lang="en-US" sz="1600" dirty="0"/>
              <a:t>­­ lar </a:t>
            </a:r>
            <a:r>
              <a:rPr lang="en-US" sz="1600" dirty="0" err="1"/>
              <a:t>yuzasi</a:t>
            </a:r>
            <a:r>
              <a:rPr lang="en-US" sz="1600" dirty="0"/>
              <a:t> </a:t>
            </a:r>
            <a:r>
              <a:rPr lang="en-US" sz="1600" dirty="0" err="1"/>
              <a:t>glazur</a:t>
            </a:r>
            <a:r>
              <a:rPr lang="en-US" sz="1600" dirty="0"/>
              <a:t> </a:t>
            </a:r>
            <a:r>
              <a:rPr lang="en-US" sz="1600" dirty="0" err="1"/>
              <a:t>bilan</a:t>
            </a:r>
            <a:r>
              <a:rPr lang="en-US" sz="1600" dirty="0"/>
              <a:t> </a:t>
            </a:r>
            <a:r>
              <a:rPr lang="en-US" sz="1600" dirty="0" err="1"/>
              <a:t>qoplanadi</a:t>
            </a:r>
            <a:r>
              <a:rPr lang="en-US" sz="1600" dirty="0"/>
              <a:t> (</a:t>
            </a:r>
            <a:r>
              <a:rPr lang="en-US" sz="1600" dirty="0" err="1"/>
              <a:t>osh</a:t>
            </a:r>
            <a:r>
              <a:rPr lang="en-US" sz="1600" dirty="0"/>
              <a:t> </a:t>
            </a:r>
            <a:r>
              <a:rPr lang="en-US" sz="1600" dirty="0" err="1"/>
              <a:t>tuzining</a:t>
            </a:r>
            <a:r>
              <a:rPr lang="en-US" sz="1600" dirty="0"/>
              <a:t> </a:t>
            </a:r>
            <a:r>
              <a:rPr lang="en-US" sz="1600" dirty="0" err="1"/>
              <a:t>bug‘lari</a:t>
            </a:r>
            <a:r>
              <a:rPr lang="en-US" sz="1600" dirty="0"/>
              <a:t> </a:t>
            </a:r>
            <a:r>
              <a:rPr lang="en-US" sz="1600" dirty="0" err="1"/>
              <a:t>kremniy</a:t>
            </a:r>
            <a:r>
              <a:rPr lang="en-US" sz="1600" dirty="0"/>
              <a:t> </a:t>
            </a:r>
            <a:r>
              <a:rPr lang="en-US" sz="1600" dirty="0" err="1"/>
              <a:t>oksid</a:t>
            </a:r>
            <a:r>
              <a:rPr lang="en-US" sz="1600" dirty="0"/>
              <a:t> </a:t>
            </a:r>
            <a:r>
              <a:rPr lang="en-US" sz="1600" dirty="0" err="1"/>
              <a:t>bilan</a:t>
            </a:r>
            <a:r>
              <a:rPr lang="en-US" sz="1600" dirty="0"/>
              <a:t> </a:t>
            </a:r>
            <a:r>
              <a:rPr lang="en-US" sz="1600" dirty="0" err="1"/>
              <a:t>reaksiyaga</a:t>
            </a:r>
            <a:r>
              <a:rPr lang="en-US" sz="1600" dirty="0"/>
              <a:t> </a:t>
            </a:r>
            <a:r>
              <a:rPr lang="en-US" sz="1600" dirty="0" err="1"/>
              <a:t>kirishadi</a:t>
            </a:r>
            <a:r>
              <a:rPr lang="en-US" sz="1600" dirty="0"/>
              <a:t>) </a:t>
            </a:r>
            <a:r>
              <a:rPr lang="en-US" sz="1600" dirty="0" err="1"/>
              <a:t>va</a:t>
            </a:r>
            <a:r>
              <a:rPr lang="en-US" sz="1600" dirty="0"/>
              <a:t> </a:t>
            </a:r>
            <a:r>
              <a:rPr lang="en-US" sz="1600" dirty="0" err="1"/>
              <a:t>buyum</a:t>
            </a:r>
            <a:r>
              <a:rPr lang="en-US" sz="1600" dirty="0"/>
              <a:t> </a:t>
            </a:r>
            <a:r>
              <a:rPr lang="en-US" sz="1600" dirty="0" err="1"/>
              <a:t>yuzasi</a:t>
            </a:r>
            <a:r>
              <a:rPr lang="en-US" sz="1600" dirty="0"/>
              <a:t> </a:t>
            </a:r>
            <a:r>
              <a:rPr lang="en-US" sz="1600" dirty="0" err="1"/>
              <a:t>silliq</a:t>
            </a:r>
            <a:r>
              <a:rPr lang="en-US" sz="1600" dirty="0"/>
              <a:t>, shisha­ </a:t>
            </a:r>
            <a:r>
              <a:rPr lang="en-US" sz="1600" dirty="0" err="1"/>
              <a:t>simon</a:t>
            </a:r>
            <a:r>
              <a:rPr lang="en-US" sz="1600" dirty="0"/>
              <a:t>, </a:t>
            </a:r>
            <a:r>
              <a:rPr lang="en-US" sz="1600" dirty="0" err="1"/>
              <a:t>nam</a:t>
            </a:r>
            <a:r>
              <a:rPr lang="en-US" sz="1600" dirty="0"/>
              <a:t> </a:t>
            </a:r>
            <a:r>
              <a:rPr lang="en-US" sz="1600" dirty="0" err="1"/>
              <a:t>o‘tkazmaydigan</a:t>
            </a:r>
            <a:r>
              <a:rPr lang="en-US" sz="1600" dirty="0"/>
              <a:t> </a:t>
            </a:r>
            <a:r>
              <a:rPr lang="en-US" sz="1600" dirty="0" err="1"/>
              <a:t>yaxlit</a:t>
            </a:r>
            <a:r>
              <a:rPr lang="en-US" sz="1600" dirty="0"/>
              <a:t> </a:t>
            </a:r>
            <a:r>
              <a:rPr lang="en-US" sz="1600" dirty="0" err="1"/>
              <a:t>qatlamli</a:t>
            </a:r>
            <a:r>
              <a:rPr lang="en-US" sz="1600" dirty="0"/>
              <a:t> </a:t>
            </a:r>
            <a:r>
              <a:rPr lang="en-US" sz="1600" dirty="0" err="1"/>
              <a:t>bo‘lib</a:t>
            </a:r>
            <a:r>
              <a:rPr lang="en-US" sz="1600" dirty="0"/>
              <a:t> </a:t>
            </a:r>
            <a:r>
              <a:rPr lang="en-US" sz="1600" dirty="0" err="1"/>
              <a:t>qoladi</a:t>
            </a:r>
            <a:r>
              <a:rPr lang="en-US" sz="1600" dirty="0"/>
              <a:t>.</a:t>
            </a:r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9" y="1908076"/>
            <a:ext cx="1384548" cy="123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2149355"/>
            <a:ext cx="858677" cy="989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829" y="2025660"/>
            <a:ext cx="1731250" cy="105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597" y="2130374"/>
            <a:ext cx="1008112" cy="10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74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Mustaqil</a:t>
            </a:r>
            <a:r>
              <a:rPr lang="en-US" sz="2000" dirty="0" smtClean="0"/>
              <a:t> </a:t>
            </a:r>
            <a:r>
              <a:rPr lang="en-US" sz="2000" dirty="0" err="1" smtClean="0"/>
              <a:t>o`rganish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647477" y="827956"/>
            <a:ext cx="45719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9" y="683938"/>
            <a:ext cx="3890243" cy="2235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1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/>
          <p:cNvSpPr txBox="1">
            <a:spLocks/>
          </p:cNvSpPr>
          <p:nvPr/>
        </p:nvSpPr>
        <p:spPr>
          <a:xfrm>
            <a:off x="1008337" y="85095"/>
            <a:ext cx="3514462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 marR="0" lvl="0" indent="0" algn="ctr" defTabSz="575936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800" cap="none" spc="-25" normalizeH="0" baseline="0" noProof="0" dirty="0" err="1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Reja</a:t>
            </a:r>
            <a:r>
              <a:rPr kumimoji="0" lang="en-US" sz="2400" b="1" i="0" u="none" strike="noStrike" kern="800" cap="none" spc="-25" normalizeH="0" baseline="0" noProof="0" dirty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endParaRPr kumimoji="0" lang="en-US" sz="2400" b="1" i="0" u="none" strike="noStrike" kern="800" cap="none" spc="-2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7" name="object 4"/>
          <p:cNvSpPr txBox="1"/>
          <p:nvPr/>
        </p:nvSpPr>
        <p:spPr>
          <a:xfrm>
            <a:off x="5318997" y="151619"/>
            <a:ext cx="129349" cy="238497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marL="12681">
              <a:spcBef>
                <a:spcPts val="125"/>
              </a:spcBef>
            </a:pPr>
            <a:endParaRPr sz="1448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6768" y="971970"/>
            <a:ext cx="237626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ru-RU" sz="180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b="1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Silikat</a:t>
            </a:r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b="1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sanoati</a:t>
            </a:r>
            <a:endParaRPr lang="en-US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945"/>
              </a:lnSpc>
              <a:spcAft>
                <a:spcPts val="0"/>
              </a:spcAft>
            </a:pPr>
            <a:endParaRPr lang="en-US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945"/>
              </a:lnSpc>
              <a:spcAft>
                <a:spcPts val="0"/>
              </a:spcAft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</a:t>
            </a:r>
            <a:r>
              <a:rPr lang="ru-RU" sz="11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 </a:t>
            </a:r>
            <a:r>
              <a:rPr lang="ru-RU" sz="1600" b="1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Shisha</a:t>
            </a:r>
            <a:r>
              <a:rPr lang="ru-RU" sz="160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. </a:t>
            </a:r>
            <a:endParaRPr lang="en-US" sz="16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</a:t>
            </a:r>
            <a:r>
              <a:rPr lang="en-US" sz="160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Sement</a:t>
            </a:r>
            <a:r>
              <a:rPr lang="en-US" sz="180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.</a:t>
            </a:r>
            <a:r>
              <a:rPr lang="en-US" sz="1600" b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endParaRPr lang="en-US" sz="1600" b="1" dirty="0" smtClean="0">
              <a:solidFill>
                <a:srgbClr val="0070C0"/>
              </a:solidFill>
              <a:latin typeface="Times New Roman"/>
              <a:ea typeface="Times New Roman"/>
              <a:cs typeface="Arial"/>
            </a:endParaRPr>
          </a:p>
          <a:p>
            <a:r>
              <a:rPr lang="en-US" sz="1600" b="1" dirty="0" smtClean="0">
                <a:solidFill>
                  <a:srgbClr val="0070C0"/>
                </a:solidFill>
                <a:latin typeface="Times New Roman"/>
                <a:cs typeface="Arial"/>
              </a:rPr>
              <a:t>4.</a:t>
            </a:r>
            <a:r>
              <a:rPr lang="en-US" sz="1600" dirty="0">
                <a:solidFill>
                  <a:srgbClr val="0070C0"/>
                </a:solidFill>
              </a:rPr>
              <a:t>  </a:t>
            </a:r>
            <a:r>
              <a:rPr lang="en-US" sz="1600" b="1" dirty="0" err="1" smtClean="0">
                <a:solidFill>
                  <a:srgbClr val="0070C0"/>
                </a:solidFill>
              </a:rPr>
              <a:t>Keramika</a:t>
            </a:r>
            <a:r>
              <a:rPr lang="en-US" sz="1600" b="1" dirty="0"/>
              <a:t>. </a:t>
            </a:r>
            <a:endParaRPr lang="en-US" sz="1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200000"/>
              </a:lnSpc>
            </a:pPr>
            <a:endParaRPr lang="ru-RU" sz="1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01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7477" y="827956"/>
            <a:ext cx="45719" cy="26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ru-RU" sz="2000" dirty="0" err="1">
                <a:latin typeface="Arial" charset="0"/>
                <a:cs typeface="Arial" charset="0"/>
              </a:rPr>
              <a:t>Mustaqil</a:t>
            </a:r>
            <a:r>
              <a:rPr lang="en-US" altLang="ru-RU" sz="2000" dirty="0">
                <a:latin typeface="Arial" charset="0"/>
                <a:cs typeface="Arial" charset="0"/>
              </a:rPr>
              <a:t> </a:t>
            </a:r>
            <a:r>
              <a:rPr lang="en-US" altLang="ru-RU" sz="2000" dirty="0" err="1">
                <a:latin typeface="Arial" charset="0"/>
                <a:cs typeface="Arial" charset="0"/>
              </a:rPr>
              <a:t>bajarish</a:t>
            </a:r>
            <a:r>
              <a:rPr lang="en-US" altLang="ru-RU" sz="2000" dirty="0">
                <a:latin typeface="Arial" charset="0"/>
                <a:cs typeface="Arial" charset="0"/>
              </a:rPr>
              <a:t> </a:t>
            </a:r>
            <a:r>
              <a:rPr lang="en-US" altLang="ru-RU" sz="2000" dirty="0" err="1">
                <a:latin typeface="Arial" charset="0"/>
                <a:cs typeface="Arial" charset="0"/>
              </a:rPr>
              <a:t>uchun</a:t>
            </a:r>
            <a:r>
              <a:rPr lang="en-US" altLang="ru-RU" sz="2000" dirty="0">
                <a:latin typeface="Arial" charset="0"/>
                <a:cs typeface="Arial" charset="0"/>
              </a:rPr>
              <a:t> </a:t>
            </a:r>
            <a:r>
              <a:rPr lang="en-US" altLang="ru-RU" sz="2000" dirty="0" err="1">
                <a:latin typeface="Arial" charset="0"/>
                <a:cs typeface="Arial" charset="0"/>
              </a:rPr>
              <a:t>topshiriqlar</a:t>
            </a:r>
            <a:r>
              <a:rPr lang="en-US" altLang="ru-RU" sz="2000" dirty="0">
                <a:latin typeface="Arial" charset="0"/>
                <a:cs typeface="Arial" charset="0"/>
              </a:rPr>
              <a:t>: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3421" y="518529"/>
            <a:ext cx="5472608" cy="18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1.Darslikdagi 14-mavzuni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o’qish,tegishli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atamalar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vareaksiyatenglamalarini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yozish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hamda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o’rganish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2.Siz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kundalik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hayotingizdako’rgan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yoki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ishlatgan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kremniy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birikmalari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asosidagi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buyumlar,xomashyolar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haqida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nimalarni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bilasiz&amp;Ular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qanday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maqsadlarda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ishlatiladi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3.Nima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uchun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ishqor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eritmalari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shisha 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idishlarda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emas,plastmassa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idishlarda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saqlanishini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tushuntiring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4.Ftorid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kislota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bilan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shishani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yemirlish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jarayoniningreaksiya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tenglamalarini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yozing</a:t>
            </a:r>
            <a:r>
              <a:rPr lang="en-US" sz="11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73" y="2268116"/>
            <a:ext cx="2376263" cy="87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98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Autofit/>
          </a:bodyPr>
          <a:lstStyle/>
          <a:p>
            <a:r>
              <a:rPr lang="en-US" sz="1400" i="1" dirty="0"/>
              <a:t>Shisha, </a:t>
            </a:r>
            <a:r>
              <a:rPr lang="en-US" sz="1400" i="1" dirty="0" err="1"/>
              <a:t>sement</a:t>
            </a:r>
            <a:r>
              <a:rPr lang="en-US" sz="1400" i="1" dirty="0"/>
              <a:t>, </a:t>
            </a:r>
            <a:r>
              <a:rPr lang="en-US" sz="1400" i="1" dirty="0" err="1"/>
              <a:t>keramika</a:t>
            </a:r>
            <a:r>
              <a:rPr lang="en-US" sz="1400" i="1" dirty="0"/>
              <a:t> </a:t>
            </a:r>
            <a:r>
              <a:rPr lang="en-US" sz="1400" i="1" dirty="0" err="1"/>
              <a:t>va</a:t>
            </a:r>
            <a:r>
              <a:rPr lang="en-US" sz="1400" i="1" dirty="0"/>
              <a:t> </a:t>
            </a:r>
            <a:r>
              <a:rPr lang="en-US" sz="1400" i="1" dirty="0" err="1"/>
              <a:t>temir-beton</a:t>
            </a:r>
            <a:r>
              <a:rPr lang="en-US" sz="1400" i="1" dirty="0"/>
              <a:t> </a:t>
            </a:r>
            <a:r>
              <a:rPr lang="en-US" sz="1400" i="1" dirty="0" err="1"/>
              <a:t>ishlab</a:t>
            </a:r>
            <a:r>
              <a:rPr lang="en-US" sz="1400" i="1" dirty="0"/>
              <a:t> </a:t>
            </a:r>
            <a:r>
              <a:rPr lang="en-US" sz="1400" i="1" dirty="0" err="1"/>
              <a:t>chiqarish</a:t>
            </a:r>
            <a:r>
              <a:rPr lang="en-US" sz="1400" i="1" dirty="0"/>
              <a:t> </a:t>
            </a:r>
            <a:r>
              <a:rPr lang="en-US" sz="1400" i="1" dirty="0" err="1"/>
              <a:t>korxonalari</a:t>
            </a:r>
            <a:r>
              <a:rPr lang="en-US" sz="1400" i="1" dirty="0"/>
              <a:t> </a:t>
            </a:r>
            <a:r>
              <a:rPr lang="en-US" sz="1400" i="1" dirty="0" err="1"/>
              <a:t>haqida</a:t>
            </a:r>
            <a:r>
              <a:rPr lang="en-US" sz="1400" i="1" dirty="0"/>
              <a:t> </a:t>
            </a:r>
            <a:r>
              <a:rPr lang="en-US" sz="1400" i="1" dirty="0" err="1"/>
              <a:t>nimalarni</a:t>
            </a:r>
            <a:r>
              <a:rPr lang="en-US" sz="1400" i="1" dirty="0"/>
              <a:t> </a:t>
            </a:r>
            <a:r>
              <a:rPr lang="en-US" sz="1400" i="1" dirty="0" err="1"/>
              <a:t>bilasiz</a:t>
            </a:r>
            <a:r>
              <a:rPr lang="en-US" sz="1400" i="1" dirty="0"/>
              <a:t>?</a:t>
            </a:r>
            <a:endParaRPr lang="ru-RU" sz="14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457613"/>
              </p:ext>
            </p:extLst>
          </p:nvPr>
        </p:nvGraphicFramePr>
        <p:xfrm>
          <a:off x="431455" y="611932"/>
          <a:ext cx="4766021" cy="1670101"/>
        </p:xfrm>
        <a:graphic>
          <a:graphicData uri="http://schemas.openxmlformats.org/drawingml/2006/table">
            <a:tbl>
              <a:tblPr/>
              <a:tblGrid>
                <a:gridCol w="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45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3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42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27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8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 marR="50800" algn="ctr">
                        <a:lnSpc>
                          <a:spcPts val="1865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SILIKAT </a:t>
                      </a:r>
                      <a:r>
                        <a:rPr lang="en-US" sz="2150" b="1" baseline="-25000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0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SANOATI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4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93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1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943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B4DC"/>
                    </a:solidFill>
                  </a:tcPr>
                </a:tc>
                <a:tc>
                  <a:txBody>
                    <a:bodyPr/>
                    <a:lstStyle/>
                    <a:p>
                      <a:pPr marL="368300">
                        <a:lnSpc>
                          <a:spcPts val="1015"/>
                        </a:lnSpc>
                        <a:spcAft>
                          <a:spcPts val="0"/>
                        </a:spcAft>
                      </a:pPr>
                      <a:r>
                        <a:rPr lang="ru-RU" sz="115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Keramika</a:t>
                      </a:r>
                      <a:endParaRPr lang="ru-RU" sz="1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R="50800" algn="ctr">
                        <a:lnSpc>
                          <a:spcPts val="1175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Shisha</a:t>
                      </a:r>
                      <a:r>
                        <a:rPr lang="ru-RU" sz="115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  </a:t>
                      </a:r>
                      <a:r>
                        <a:rPr lang="ru-RU" sz="115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ishlab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ru-RU" sz="115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Sement</a:t>
                      </a:r>
                      <a:r>
                        <a:rPr lang="ru-RU" sz="1150" b="1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15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ishlab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2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B4DC"/>
                    </a:solidFill>
                  </a:tcPr>
                </a:tc>
                <a:tc>
                  <a:txBody>
                    <a:bodyPr/>
                    <a:lstStyle/>
                    <a:p>
                      <a:pPr marL="25400">
                        <a:spcAft>
                          <a:spcPts val="0"/>
                        </a:spcAft>
                      </a:pPr>
                      <a:r>
                        <a:rPr lang="ru-RU" sz="115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(</a:t>
                      </a:r>
                      <a:r>
                        <a:rPr lang="ru-RU" sz="115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sopol</a:t>
                      </a:r>
                      <a:r>
                        <a:rPr lang="ru-RU" sz="115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) </a:t>
                      </a:r>
                      <a:r>
                        <a:rPr lang="ru-RU" sz="1150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buyumlar</a:t>
                      </a:r>
                      <a:r>
                        <a:rPr lang="ru-RU" sz="115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)</a:t>
                      </a:r>
                      <a:endParaRPr lang="ru-RU" sz="1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R="76200" algn="ctr">
                        <a:spcAft>
                          <a:spcPts val="0"/>
                        </a:spcAft>
                      </a:pPr>
                      <a:r>
                        <a:rPr lang="ru-RU" sz="115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chiqarish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177800" algn="ctr">
                        <a:spcAft>
                          <a:spcPts val="0"/>
                        </a:spcAft>
                      </a:pPr>
                      <a:r>
                        <a:rPr lang="ru-RU" sz="1150" b="1" dirty="0" err="1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chiqarish</a:t>
                      </a:r>
                      <a:endParaRPr lang="ru-RU" sz="1000" b="1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033"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9B7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9B7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803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9B7B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/>
                          <a:ea typeface="Times New Roman"/>
                          <a:cs typeface="Arial"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9B7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8B4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9B7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69" y="2286727"/>
            <a:ext cx="1296144" cy="716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6" y="2301428"/>
            <a:ext cx="1453654" cy="686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575" y="2275644"/>
            <a:ext cx="1211900" cy="807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03" y="107876"/>
            <a:ext cx="5665806" cy="410653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sz="1800" i="1" dirty="0" smtClean="0">
                <a:latin typeface="Times New Roman"/>
                <a:ea typeface="Times New Roman"/>
              </a:rPr>
              <a:t>                                                                                                                                                         Kaolin</a:t>
            </a:r>
            <a:r>
              <a:rPr lang="ru-RU" sz="1300" dirty="0">
                <a:latin typeface="Calibri"/>
                <a:ea typeface="Calibri"/>
              </a:rPr>
              <a:t/>
            </a:r>
            <a:br>
              <a:rPr lang="ru-RU" sz="1300" dirty="0">
                <a:latin typeface="Calibri"/>
                <a:ea typeface="Calibri"/>
              </a:rPr>
            </a:br>
            <a:r>
              <a:rPr lang="ru-RU" sz="1800" i="1" dirty="0" err="1">
                <a:latin typeface="Times New Roman"/>
                <a:ea typeface="Times New Roman"/>
              </a:rPr>
              <a:t>silikat</a:t>
            </a:r>
            <a:r>
              <a:rPr lang="ru-RU" sz="1800" i="1" dirty="0">
                <a:latin typeface="Times New Roman"/>
                <a:ea typeface="Times New Roman"/>
              </a:rPr>
              <a:t> </a:t>
            </a:r>
            <a:r>
              <a:rPr lang="ru-RU" sz="1800" i="1" dirty="0" err="1">
                <a:latin typeface="Times New Roman"/>
                <a:ea typeface="Times New Roman"/>
              </a:rPr>
              <a:t>sanoati</a:t>
            </a:r>
            <a:r>
              <a:rPr lang="ru-RU" sz="1800" i="1" dirty="0">
                <a:latin typeface="Times New Roman"/>
                <a:ea typeface="Times New Roman"/>
              </a:rPr>
              <a:t> </a:t>
            </a:r>
            <a:r>
              <a:rPr lang="ru-RU" sz="1800" i="1" dirty="0" err="1">
                <a:latin typeface="Times New Roman"/>
                <a:ea typeface="Times New Roman"/>
              </a:rPr>
              <a:t>uchun</a:t>
            </a:r>
            <a:r>
              <a:rPr lang="ru-RU" sz="1800" i="1" dirty="0">
                <a:latin typeface="Times New Roman"/>
                <a:ea typeface="Times New Roman"/>
              </a:rPr>
              <a:t> </a:t>
            </a:r>
            <a:r>
              <a:rPr lang="ru-RU" sz="1800" i="1" dirty="0" err="1">
                <a:latin typeface="Times New Roman"/>
                <a:ea typeface="Times New Roman"/>
              </a:rPr>
              <a:t>muhim</a:t>
            </a:r>
            <a:r>
              <a:rPr lang="ru-RU" sz="1800" i="1" dirty="0">
                <a:latin typeface="Times New Roman"/>
                <a:ea typeface="Times New Roman"/>
              </a:rPr>
              <a:t> </a:t>
            </a:r>
            <a:r>
              <a:rPr lang="ru-RU" sz="1800" i="1" dirty="0" err="1" smtClean="0">
                <a:latin typeface="Times New Roman"/>
                <a:ea typeface="Times New Roman"/>
              </a:rPr>
              <a:t>xomashyo</a:t>
            </a:r>
            <a:r>
              <a:rPr lang="ru-RU" sz="1800" i="1" dirty="0" smtClean="0">
                <a:latin typeface="Times New Roman"/>
                <a:ea typeface="Times New Roman"/>
              </a:rPr>
              <a:t>.</a:t>
            </a:r>
            <a:r>
              <a:rPr lang="ru-RU" sz="1300" dirty="0">
                <a:latin typeface="Calibri"/>
                <a:ea typeface="Calibri"/>
              </a:rPr>
              <a:t/>
            </a:r>
            <a:br>
              <a:rPr lang="ru-RU" sz="1300" dirty="0">
                <a:latin typeface="Calibri"/>
                <a:ea typeface="Calibri"/>
              </a:rPr>
            </a:br>
            <a:r>
              <a:rPr lang="en-US" sz="2000" dirty="0" smtClean="0"/>
              <a:t>----------------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b="1" dirty="0" smtClean="0">
                <a:solidFill>
                  <a:srgbClr val="000000"/>
                </a:solidFill>
              </a:rPr>
              <a:t>------------</a:t>
            </a:r>
          </a:p>
          <a:p>
            <a:pPr algn="ctr">
              <a:spcAft>
                <a:spcPts val="600"/>
              </a:spcAft>
            </a:pPr>
            <a:r>
              <a:rPr lang="fr-FR" sz="2400" b="1" dirty="0" smtClean="0">
                <a:solidFill>
                  <a:srgbClr val="000000"/>
                </a:solidFill>
              </a:rPr>
              <a:t>------------</a:t>
            </a:r>
            <a:endParaRPr lang="ru-RU" sz="2400" dirty="0">
              <a:solidFill>
                <a:srgbClr val="000000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94812900"/>
              </p:ext>
            </p:extLst>
          </p:nvPr>
        </p:nvGraphicFramePr>
        <p:xfrm>
          <a:off x="959908" y="683940"/>
          <a:ext cx="3792025" cy="2215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69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Times New Roman"/>
                <a:ea typeface="Times New Roman"/>
              </a:rPr>
              <a:t>Shisha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3006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12700" indent="288290" algn="just">
              <a:lnSpc>
                <a:spcPct val="114000"/>
              </a:lnSpc>
              <a:spcAft>
                <a:spcPts val="0"/>
              </a:spcAft>
            </a:pP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Oddiy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oyna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shishalarni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kremniy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(IV)-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oksid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(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kvars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qum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holida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)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kalsiy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karbonatni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natriy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karbonat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bilan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suyuqlantirib</a:t>
            </a:r>
            <a:r>
              <a:rPr lang="ru-RU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olinadi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:</a:t>
            </a:r>
            <a:r>
              <a:rPr lang="en-US" sz="1100" dirty="0" smtClean="0">
                <a:solidFill>
                  <a:srgbClr val="0070C0"/>
                </a:solidFill>
                <a:latin typeface="Calibri"/>
                <a:ea typeface="Times New Roman"/>
                <a:cs typeface="Arial"/>
              </a:rPr>
              <a:t>        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CaCO</a:t>
            </a:r>
            <a:r>
              <a:rPr lang="en-US" sz="2400" b="1" i="1" baseline="-250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3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+ SiO</a:t>
            </a:r>
            <a:r>
              <a:rPr lang="en-US" sz="2400" b="1" i="1" baseline="-250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2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= CaSiO</a:t>
            </a:r>
            <a:r>
              <a:rPr lang="en-US" sz="2400" b="1" i="1" baseline="-250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3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+ CO</a:t>
            </a:r>
            <a:r>
              <a:rPr lang="en-US" sz="2400" b="1" i="1" baseline="-250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2</a:t>
            </a:r>
            <a:endParaRPr lang="ru-RU" sz="1400" b="1" i="1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  <a:p>
            <a:pPr>
              <a:lnSpc>
                <a:spcPts val="305"/>
              </a:lnSpc>
              <a:spcAft>
                <a:spcPts val="0"/>
              </a:spcAft>
            </a:pPr>
            <a:r>
              <a:rPr lang="en-US" sz="1400" b="1" i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 </a:t>
            </a:r>
            <a:endParaRPr lang="ru-RU" sz="1400" b="1" i="1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  <a:p>
            <a:pPr algn="ctr">
              <a:spcAft>
                <a:spcPts val="0"/>
              </a:spcAft>
            </a:pPr>
            <a:r>
              <a:rPr lang="en-US" sz="2000" b="1" i="1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Na</a:t>
            </a:r>
            <a:r>
              <a:rPr lang="en-US" sz="2400" b="1" i="1" baseline="-250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2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CO</a:t>
            </a:r>
            <a:r>
              <a:rPr lang="en-US" sz="2400" b="1" i="1" baseline="-250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3</a:t>
            </a:r>
            <a:r>
              <a:rPr lang="en-US" sz="2000" b="1" i="1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+ SiO</a:t>
            </a:r>
            <a:r>
              <a:rPr lang="en-US" sz="2400" b="1" i="1" baseline="-250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2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= Na</a:t>
            </a:r>
            <a:r>
              <a:rPr lang="en-US" sz="2400" b="1" i="1" baseline="-250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2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SiO</a:t>
            </a:r>
            <a:r>
              <a:rPr lang="en-US" sz="2400" b="1" i="1" baseline="-250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3</a:t>
            </a:r>
            <a:r>
              <a:rPr lang="en-US" sz="2000" b="1" i="1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+ CO</a:t>
            </a:r>
            <a:r>
              <a:rPr lang="en-US" sz="2400" b="1" i="1" baseline="-250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2</a:t>
            </a:r>
            <a:endParaRPr lang="ru-RU" sz="1400" b="1" i="1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  <a:p>
            <a:pPr algn="ctr">
              <a:spcAft>
                <a:spcPts val="600"/>
              </a:spcAft>
            </a:pPr>
            <a:r>
              <a:rPr lang="en-US" sz="2000" dirty="0" smtClean="0">
                <a:solidFill>
                  <a:srgbClr val="0070C0"/>
                </a:solidFill>
              </a:rPr>
              <a:t>Na</a:t>
            </a:r>
            <a:r>
              <a:rPr lang="en-US" sz="2000" baseline="-25000" dirty="0" smtClean="0">
                <a:solidFill>
                  <a:srgbClr val="0070C0"/>
                </a:solidFill>
              </a:rPr>
              <a:t>2</a:t>
            </a:r>
            <a:r>
              <a:rPr lang="en-US" sz="2000" dirty="0" smtClean="0">
                <a:solidFill>
                  <a:srgbClr val="0070C0"/>
                </a:solidFill>
              </a:rPr>
              <a:t>O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.</a:t>
            </a:r>
            <a:r>
              <a:rPr lang="en-US" sz="2000" dirty="0" smtClean="0">
                <a:solidFill>
                  <a:srgbClr val="0070C0"/>
                </a:solidFill>
              </a:rPr>
              <a:t>CaO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.</a:t>
            </a:r>
            <a:r>
              <a:rPr lang="en-US" sz="2000" dirty="0" smtClean="0">
                <a:solidFill>
                  <a:srgbClr val="0070C0"/>
                </a:solidFill>
              </a:rPr>
              <a:t>6SiO</a:t>
            </a:r>
            <a:r>
              <a:rPr lang="en-US" sz="2000" baseline="-25000" dirty="0" smtClean="0">
                <a:solidFill>
                  <a:srgbClr val="0070C0"/>
                </a:solidFill>
              </a:rPr>
              <a:t>2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endParaRPr lang="en-US" sz="2000" dirty="0">
              <a:solidFill>
                <a:srgbClr val="0070C0"/>
              </a:solidFill>
            </a:endParaRPr>
          </a:p>
          <a:p>
            <a:pPr algn="ctr">
              <a:spcAft>
                <a:spcPts val="600"/>
              </a:spcAft>
            </a:pPr>
            <a:endParaRPr lang="en-US" sz="2000" dirty="0" smtClean="0">
              <a:solidFill>
                <a:srgbClr val="0070C0"/>
              </a:solidFill>
            </a:endParaRPr>
          </a:p>
          <a:p>
            <a:pPr algn="ctr">
              <a:spcAft>
                <a:spcPts val="600"/>
              </a:spcAft>
            </a:pPr>
            <a:endParaRPr lang="ru-RU" sz="2400" dirty="0">
              <a:solidFill>
                <a:srgbClr val="000000"/>
              </a:solidFill>
            </a:endParaRPr>
          </a:p>
        </p:txBody>
      </p:sp>
      <p:sp>
        <p:nvSpPr>
          <p:cNvPr id="3" name="Выноска со стрелкой вверх 2"/>
          <p:cNvSpPr/>
          <p:nvPr/>
        </p:nvSpPr>
        <p:spPr>
          <a:xfrm rot="10800000" flipV="1">
            <a:off x="2159638" y="2388246"/>
            <a:ext cx="1337769" cy="720080"/>
          </a:xfrm>
          <a:prstGeom prst="upArrowCallo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Shisha </a:t>
            </a:r>
            <a:r>
              <a:rPr lang="en-US" b="1" dirty="0" err="1" smtClean="0">
                <a:solidFill>
                  <a:srgbClr val="7030A0"/>
                </a:solidFill>
              </a:rPr>
              <a:t>formulasi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latin typeface="Times New Roman"/>
                <a:ea typeface="Times New Roman"/>
              </a:rPr>
              <a:t>Shisha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31453" y="733911"/>
            <a:ext cx="4968552" cy="2083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Odatdagi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shisha-Na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O*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*6SiO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Kimyoviy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shisha-K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O*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*6SiO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Billur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shisha-PbO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*6SiO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Shisha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tolalar-kvartsli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shisha-SiO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-televizor,telefon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kompyuterlarda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qo’llaniladi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Suyuq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shisha-Na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SiO</a:t>
            </a:r>
            <a:r>
              <a:rPr lang="en-US" sz="1600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yelim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1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35868"/>
            <a:ext cx="5572163" cy="482661"/>
          </a:xfrm>
        </p:spPr>
        <p:txBody>
          <a:bodyPr>
            <a:normAutofit/>
          </a:bodyPr>
          <a:lstStyle/>
          <a:p>
            <a:r>
              <a:rPr lang="en-US" sz="1400" kern="1200" spc="0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Xrustal</a:t>
            </a:r>
            <a:r>
              <a:rPr lang="en-US" sz="1200" b="0" kern="1200" spc="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1400" dirty="0" err="1" smtClean="0"/>
              <a:t>va</a:t>
            </a:r>
            <a:r>
              <a:rPr lang="en-US" sz="1100" b="0" kern="1200" spc="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1600" kern="1200" spc="0" dirty="0" err="1">
                <a:solidFill>
                  <a:schemeClr val="bg1"/>
                </a:solidFill>
                <a:latin typeface="Times New Roman"/>
                <a:ea typeface="Times New Roman"/>
              </a:rPr>
              <a:t>kimyoviy</a:t>
            </a:r>
            <a:r>
              <a:rPr lang="en-US" sz="1600" kern="1200" spc="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1600" kern="1200" spc="0" dirty="0" err="1">
                <a:solidFill>
                  <a:schemeClr val="bg1"/>
                </a:solidFill>
                <a:latin typeface="Times New Roman"/>
                <a:ea typeface="Times New Roman"/>
              </a:rPr>
              <a:t>idishlar</a:t>
            </a:r>
            <a:r>
              <a:rPr lang="en-US" sz="1600" kern="1200" spc="0" dirty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1600" kern="1200" spc="0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tarkibiga</a:t>
            </a:r>
            <a:r>
              <a:rPr lang="en-US" sz="1600" kern="1200" spc="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1600" kern="1200" spc="0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qanday</a:t>
            </a:r>
            <a:r>
              <a:rPr lang="en-US" sz="1600" kern="1200" spc="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br>
              <a:rPr lang="en-US" sz="1600" kern="1200" spc="0" dirty="0" smtClean="0">
                <a:solidFill>
                  <a:schemeClr val="bg1"/>
                </a:solidFill>
                <a:latin typeface="Times New Roman"/>
                <a:ea typeface="Times New Roman"/>
              </a:rPr>
            </a:br>
            <a:r>
              <a:rPr lang="en-US" sz="1600" kern="1200" spc="0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moddalar</a:t>
            </a:r>
            <a:r>
              <a:rPr lang="en-US" sz="1600" kern="1200" spc="0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en-US" sz="1600" kern="1200" spc="0" dirty="0" err="1" smtClean="0">
                <a:solidFill>
                  <a:schemeClr val="bg1"/>
                </a:solidFill>
                <a:latin typeface="Times New Roman"/>
                <a:ea typeface="Times New Roman"/>
              </a:rPr>
              <a:t>qoshiladi</a:t>
            </a:r>
            <a:r>
              <a:rPr lang="en-US" sz="1600" kern="1200" spc="0" dirty="0" smtClean="0">
                <a:solidFill>
                  <a:schemeClr val="bg1"/>
                </a:solidFill>
                <a:latin typeface="Times New Roman"/>
                <a:ea typeface="Times New Roman"/>
              </a:rPr>
              <a:t>?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2027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marR="12700" indent="288290" algn="ctr">
              <a:lnSpc>
                <a:spcPct val="107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Shisha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tayyorlash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uchun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shixta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tarkibiga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natriy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karbonat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o‘rniga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kaliy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karbonat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(potash)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olinsa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kimyoviy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idishlar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tayyorlash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uchun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pishiq</a:t>
            </a:r>
            <a:r>
              <a:rPr lang="en-US" sz="2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qiyin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suyuqlanuvchi</a:t>
            </a:r>
            <a:r>
              <a:rPr lang="en-US" sz="14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shisha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, potash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qo‘rg‘oshin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(II)-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oksid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olinsa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xrustal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–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nurni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kuchli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sindiruvchi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4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og‘ir</a:t>
            </a:r>
            <a:r>
              <a:rPr lang="en-US" sz="14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shisha </a:t>
            </a:r>
            <a:r>
              <a:rPr lang="en-US" sz="14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olish</a:t>
            </a:r>
            <a:r>
              <a:rPr lang="en-US" sz="14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4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mumkin</a:t>
            </a:r>
            <a:endParaRPr lang="en-US" sz="1400" dirty="0" smtClean="0">
              <a:solidFill>
                <a:srgbClr val="0070C0"/>
              </a:solidFill>
              <a:latin typeface="Times New Roman"/>
              <a:ea typeface="Times New Roman"/>
              <a:cs typeface="Arial"/>
            </a:endParaRPr>
          </a:p>
          <a:p>
            <a:pPr algn="ctr">
              <a:spcAft>
                <a:spcPts val="600"/>
              </a:spcAft>
            </a:pPr>
            <a:endParaRPr lang="fr-FR" sz="2400" b="1" dirty="0" smtClean="0">
              <a:solidFill>
                <a:srgbClr val="00000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fr-FR" sz="2400" b="1" dirty="0" smtClean="0">
                <a:solidFill>
                  <a:srgbClr val="000000"/>
                </a:solidFill>
              </a:rPr>
              <a:t>------------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45" y="1797869"/>
            <a:ext cx="1728192" cy="1289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05" y="1831133"/>
            <a:ext cx="1899295" cy="126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73" y="1980084"/>
            <a:ext cx="1107282" cy="110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 fontScale="90000"/>
          </a:bodyPr>
          <a:lstStyle/>
          <a:p>
            <a:r>
              <a:rPr lang="en-US" sz="2000" dirty="0" err="1"/>
              <a:t>Rangli</a:t>
            </a:r>
            <a:r>
              <a:rPr lang="en-US" sz="2000" dirty="0"/>
              <a:t> </a:t>
            </a:r>
            <a:r>
              <a:rPr lang="en-US" sz="2000" dirty="0" err="1"/>
              <a:t>shishalar</a:t>
            </a:r>
            <a:r>
              <a:rPr lang="en-US" sz="2000" dirty="0"/>
              <a:t> </a:t>
            </a:r>
            <a:r>
              <a:rPr lang="en-US" sz="2000" dirty="0" err="1" smtClean="0"/>
              <a:t>qanday</a:t>
            </a:r>
            <a:r>
              <a:rPr lang="en-US" sz="2000" dirty="0" smtClean="0"/>
              <a:t> </a:t>
            </a:r>
            <a:r>
              <a:rPr lang="en-US" sz="2000" dirty="0" err="1"/>
              <a:t>moddalar</a:t>
            </a:r>
            <a:r>
              <a:rPr lang="en-US" sz="2000" dirty="0"/>
              <a:t> </a:t>
            </a:r>
            <a:r>
              <a:rPr lang="en-US" sz="2000" dirty="0" err="1"/>
              <a:t>qo‘shib</a:t>
            </a:r>
            <a:r>
              <a:rPr lang="en-US" sz="2000" dirty="0"/>
              <a:t> </a:t>
            </a:r>
            <a:r>
              <a:rPr lang="en-US" sz="2000" dirty="0" err="1" smtClean="0"/>
              <a:t>olinadi</a:t>
            </a:r>
            <a:r>
              <a:rPr lang="en-US" sz="2000" dirty="0" smtClean="0"/>
              <a:t>?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2379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288290">
              <a:lnSpc>
                <a:spcPct val="113000"/>
              </a:lnSpc>
              <a:spcAft>
                <a:spcPts val="0"/>
              </a:spcAft>
            </a:pPr>
            <a:r>
              <a:rPr lang="en-US" sz="1600" dirty="0" smtClean="0"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Kobalt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(II)-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oksid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shishaga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ko‘k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rang </a:t>
            </a:r>
          </a:p>
          <a:p>
            <a:pPr marL="25400" indent="288290">
              <a:lnSpc>
                <a:spcPct val="113000"/>
              </a:lnSpc>
              <a:spcAft>
                <a:spcPts val="0"/>
              </a:spcAft>
            </a:pP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X</a:t>
            </a: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rom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(III)-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oksid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yashil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rang</a:t>
            </a:r>
          </a:p>
          <a:p>
            <a:pPr marL="25400" indent="288290">
              <a:lnSpc>
                <a:spcPct val="113000"/>
              </a:lnSpc>
              <a:spcAft>
                <a:spcPts val="0"/>
              </a:spcAft>
            </a:pP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Temir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(II)- </a:t>
            </a: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oksid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to‘q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yashil</a:t>
            </a:r>
            <a:r>
              <a:rPr lang="en-US" sz="1600" dirty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rang</a:t>
            </a:r>
            <a:endParaRPr lang="ru-RU" sz="1100" dirty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  <a:p>
            <a:pPr>
              <a:lnSpc>
                <a:spcPts val="5"/>
              </a:lnSpc>
              <a:spcAft>
                <a:spcPts val="0"/>
              </a:spcAft>
            </a:pPr>
            <a:r>
              <a:rPr lang="en-US" sz="11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 </a:t>
            </a:r>
            <a:endParaRPr lang="ru-RU" sz="1100" dirty="0" smtClean="0">
              <a:solidFill>
                <a:srgbClr val="0070C0"/>
              </a:solidFill>
              <a:latin typeface="Calibri"/>
              <a:ea typeface="Calibri"/>
              <a:cs typeface="Arial"/>
            </a:endParaRPr>
          </a:p>
          <a:p>
            <a:pPr lvl="0" algn="just">
              <a:lnSpc>
                <a:spcPct val="118000"/>
              </a:lnSpc>
              <a:spcAft>
                <a:spcPts val="0"/>
              </a:spcAft>
              <a:tabLst>
                <a:tab pos="228600" algn="l"/>
                <a:tab pos="328295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         </a:t>
            </a: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Mis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(I)-</a:t>
            </a: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oksid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qizil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rang </a:t>
            </a:r>
          </a:p>
          <a:p>
            <a:pPr lvl="0" algn="just">
              <a:lnSpc>
                <a:spcPct val="118000"/>
              </a:lnSpc>
              <a:spcAft>
                <a:spcPts val="0"/>
              </a:spcAft>
              <a:tabLst>
                <a:tab pos="228600" algn="l"/>
                <a:tab pos="328295" algn="l"/>
              </a:tabLst>
            </a:pPr>
            <a:endParaRPr lang="ru-RU" sz="1600" dirty="0" smtClean="0">
              <a:latin typeface="Times New Roman"/>
              <a:ea typeface="Times New Roman"/>
              <a:cs typeface="Arial"/>
            </a:endParaRPr>
          </a:p>
          <a:p>
            <a:pPr lvl="0" algn="just">
              <a:lnSpc>
                <a:spcPct val="118000"/>
              </a:lnSpc>
              <a:spcAft>
                <a:spcPts val="0"/>
              </a:spcAft>
              <a:tabLst>
                <a:tab pos="228600" algn="l"/>
                <a:tab pos="328295" algn="l"/>
              </a:tabLst>
            </a:pP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Oltin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qo‘shilsa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rubin</a:t>
            </a:r>
            <a:endParaRPr lang="ru-RU" sz="1600" dirty="0" smtClean="0">
              <a:solidFill>
                <a:srgbClr val="0070C0"/>
              </a:solidFill>
              <a:latin typeface="Times New Roman"/>
              <a:ea typeface="Times New Roman"/>
              <a:cs typeface="Arial"/>
            </a:endParaRPr>
          </a:p>
          <a:p>
            <a:pPr lvl="0" algn="just">
              <a:lnSpc>
                <a:spcPct val="118000"/>
              </a:lnSpc>
              <a:spcAft>
                <a:spcPts val="0"/>
              </a:spcAft>
              <a:tabLst>
                <a:tab pos="228600" algn="l"/>
                <a:tab pos="328295" algn="l"/>
              </a:tabLst>
            </a:pP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shishasini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-</a:t>
            </a:r>
          </a:p>
          <a:p>
            <a:pPr lvl="0" algn="just">
              <a:lnSpc>
                <a:spcPct val="118000"/>
              </a:lnSpc>
              <a:spcAft>
                <a:spcPts val="0"/>
              </a:spcAft>
              <a:tabLst>
                <a:tab pos="228600" algn="l"/>
                <a:tab pos="328295" algn="l"/>
              </a:tabLst>
            </a:pP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olish</a:t>
            </a:r>
            <a:r>
              <a:rPr lang="en-US" sz="1600" dirty="0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600" dirty="0" err="1" smtClean="0">
                <a:solidFill>
                  <a:srgbClr val="0070C0"/>
                </a:solidFill>
                <a:latin typeface="Times New Roman"/>
                <a:ea typeface="Times New Roman"/>
                <a:cs typeface="Arial"/>
              </a:rPr>
              <a:t>mumkin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621" y="2039541"/>
            <a:ext cx="1656184" cy="10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13" y="603439"/>
            <a:ext cx="184785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43" y="132269"/>
            <a:ext cx="5572163" cy="386260"/>
          </a:xfrm>
        </p:spPr>
        <p:txBody>
          <a:bodyPr>
            <a:normAutofit/>
          </a:bodyPr>
          <a:lstStyle/>
          <a:p>
            <a:r>
              <a:rPr lang="en-US" sz="2000" dirty="0" err="1">
                <a:latin typeface="Times New Roman"/>
                <a:ea typeface="Times New Roman"/>
              </a:rPr>
              <a:t>Sement</a:t>
            </a:r>
            <a:r>
              <a:rPr lang="en-US" sz="2000" dirty="0">
                <a:latin typeface="Times New Roman"/>
                <a:ea typeface="Times New Roman"/>
              </a:rPr>
              <a:t>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643" y="619912"/>
            <a:ext cx="5500726" cy="134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400" indent="288290" algn="ctr">
              <a:lnSpc>
                <a:spcPct val="114000"/>
              </a:lnSpc>
              <a:spcAft>
                <a:spcPts val="0"/>
              </a:spcAft>
            </a:pP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Sement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ishlab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chiqarish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uchun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xomashyo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(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ohak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tosh,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bor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giltuproq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)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maydalanadi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aylanuvchi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pechga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yuboriladi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,­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pechdagi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harorat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450 °C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gacha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ko‘tariladi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Bunday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haroratda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xomashyo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tarkibidagi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suv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va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karbonat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angidrid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chiqib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ketadi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Natijada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qotuvchi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massa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bo‘laklari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–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klinker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olinadi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Klinkerni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kukunga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aylantirib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sement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tayyorlanadi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Sementni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suv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bilan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aralashtirilganda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juda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qattiq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­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massa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hosil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qilib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qotuvchi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hamir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paydo</a:t>
            </a:r>
            <a:r>
              <a:rPr lang="en-US" sz="1200" b="1" dirty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en-US" sz="1200" b="1" dirty="0" err="1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bo‘ladi</a:t>
            </a:r>
            <a:r>
              <a:rPr lang="en-US" sz="1200" b="1" dirty="0" smtClean="0">
                <a:solidFill>
                  <a:srgbClr val="00206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ru-RU" sz="1600" b="1" dirty="0">
              <a:solidFill>
                <a:srgbClr val="002060"/>
              </a:solidFill>
              <a:latin typeface="Calibri"/>
              <a:ea typeface="Calibri"/>
              <a:cs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827" y="1962395"/>
            <a:ext cx="2340545" cy="117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10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6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7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8.xml><?xml version="1.0" encoding="utf-8"?>
<a:theme xmlns:a="http://schemas.openxmlformats.org/drawingml/2006/main" name="8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9.xml><?xml version="1.0" encoding="utf-8"?>
<a:theme xmlns:a="http://schemas.openxmlformats.org/drawingml/2006/main" name="9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152977</TotalTime>
  <Words>586</Words>
  <Application>Microsoft Office PowerPoint</Application>
  <PresentationFormat>Произвольный</PresentationFormat>
  <Paragraphs>123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20</vt:i4>
      </vt:variant>
    </vt:vector>
  </HeadingPairs>
  <TitlesOfParts>
    <vt:vector size="35" baseType="lpstr">
      <vt:lpstr>Arial</vt:lpstr>
      <vt:lpstr>Arial Black</vt:lpstr>
      <vt:lpstr>Calibri</vt:lpstr>
      <vt:lpstr>Open Sans</vt:lpstr>
      <vt:lpstr>Open Sans Light</vt:lpstr>
      <vt:lpstr>Times New Roman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KIMYO </vt:lpstr>
      <vt:lpstr>Презентация PowerPoint</vt:lpstr>
      <vt:lpstr>Shisha, sement, keramika va temir-beton ishlab chiqarish korxonalari haqida nimalarni bilasiz?</vt:lpstr>
      <vt:lpstr>                                                                                                                                                         Kaolin silikat sanoati uchun muhim xomashyo. ----------------</vt:lpstr>
      <vt:lpstr>Shisha</vt:lpstr>
      <vt:lpstr>Shisha</vt:lpstr>
      <vt:lpstr>Xrustal va kimyoviy idishlar tarkibiga qanday  moddalar qoshiladi?</vt:lpstr>
      <vt:lpstr>Rangli shishalar qanday moddalar qo‘shib olinadi?</vt:lpstr>
      <vt:lpstr>Sement.</vt:lpstr>
      <vt:lpstr>Sement</vt:lpstr>
      <vt:lpstr>Beton va temir-beton.</vt:lpstr>
      <vt:lpstr>Keramika.</vt:lpstr>
      <vt:lpstr>Kulolchilik</vt:lpstr>
      <vt:lpstr>Kulolchilik sanoati</vt:lpstr>
      <vt:lpstr>Kulolchilik</vt:lpstr>
      <vt:lpstr>Sopol</vt:lpstr>
      <vt:lpstr>Презентация PowerPoint</vt:lpstr>
      <vt:lpstr>Buyum­­lar yuzasini glazur bilan qoplanishi.</vt:lpstr>
      <vt:lpstr>Mustaqil o`rganish</vt:lpstr>
      <vt:lpstr>Mustaqil bajarish uchun topshiriqlar: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Пользователь</cp:lastModifiedBy>
  <cp:revision>1705</cp:revision>
  <dcterms:created xsi:type="dcterms:W3CDTF">2014-10-08T23:03:32Z</dcterms:created>
  <dcterms:modified xsi:type="dcterms:W3CDTF">2020-11-24T00:42:40Z</dcterms:modified>
</cp:coreProperties>
</file>