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0"/>
  </p:notesMasterIdLst>
  <p:sldIdLst>
    <p:sldId id="1435" r:id="rId10"/>
    <p:sldId id="1503" r:id="rId11"/>
    <p:sldId id="1514" r:id="rId12"/>
    <p:sldId id="1517" r:id="rId13"/>
    <p:sldId id="1516" r:id="rId14"/>
    <p:sldId id="1534" r:id="rId15"/>
    <p:sldId id="1525" r:id="rId16"/>
    <p:sldId id="1524" r:id="rId17"/>
    <p:sldId id="1523" r:id="rId18"/>
    <p:sldId id="1522" r:id="rId19"/>
    <p:sldId id="1521" r:id="rId20"/>
    <p:sldId id="1520" r:id="rId21"/>
    <p:sldId id="1530" r:id="rId22"/>
    <p:sldId id="1531" r:id="rId23"/>
    <p:sldId id="1532" r:id="rId24"/>
    <p:sldId id="1519" r:id="rId25"/>
    <p:sldId id="1529" r:id="rId26"/>
    <p:sldId id="1528" r:id="rId27"/>
    <p:sldId id="1533" r:id="rId28"/>
    <p:sldId id="1535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03"/>
            <p14:sldId id="1514"/>
            <p14:sldId id="1517"/>
            <p14:sldId id="1516"/>
            <p14:sldId id="1534"/>
            <p14:sldId id="1525"/>
            <p14:sldId id="1524"/>
            <p14:sldId id="1523"/>
            <p14:sldId id="1522"/>
            <p14:sldId id="1521"/>
            <p14:sldId id="1520"/>
            <p14:sldId id="1530"/>
            <p14:sldId id="1531"/>
            <p14:sldId id="1532"/>
            <p14:sldId id="1519"/>
            <p14:sldId id="1529"/>
            <p14:sldId id="1528"/>
            <p14:sldId id="1533"/>
            <p14:sldId id="1535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FE5BD0-70FB-4BCB-8AF9-3A7CE830E775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1E524D-3D17-4525-A980-6C26C0308162}">
      <dgm:prSet phldrT="[Текст]"/>
      <dgm:spPr/>
      <dgm:t>
        <a:bodyPr/>
        <a:lstStyle/>
        <a:p>
          <a:r>
            <a:rPr lang="en-US" b="1" dirty="0" smtClean="0">
              <a:solidFill>
                <a:srgbClr val="C00000"/>
              </a:solidFill>
            </a:rPr>
            <a:t>SILIKAT</a:t>
          </a:r>
          <a:endParaRPr lang="ru-RU" b="1" dirty="0">
            <a:solidFill>
              <a:srgbClr val="C00000"/>
            </a:solidFill>
          </a:endParaRPr>
        </a:p>
      </dgm:t>
    </dgm:pt>
    <dgm:pt modelId="{5E9E3F7C-31ED-434C-BE41-DCB68AF45E7B}" type="parTrans" cxnId="{04115264-0AF6-4AB2-B940-83E6F5EB7F43}">
      <dgm:prSet/>
      <dgm:spPr/>
      <dgm:t>
        <a:bodyPr/>
        <a:lstStyle/>
        <a:p>
          <a:endParaRPr lang="ru-RU"/>
        </a:p>
      </dgm:t>
    </dgm:pt>
    <dgm:pt modelId="{0F1CAD3B-D56E-4844-8424-8E1A74477F10}" type="sibTrans" cxnId="{04115264-0AF6-4AB2-B940-83E6F5EB7F43}">
      <dgm:prSet/>
      <dgm:spPr/>
      <dgm:t>
        <a:bodyPr/>
        <a:lstStyle/>
        <a:p>
          <a:endParaRPr lang="ru-RU"/>
        </a:p>
      </dgm:t>
    </dgm:pt>
    <dgm:pt modelId="{70A49F0C-60A0-4744-93B8-4C343B62BA80}">
      <dgm:prSet phldrT="[Текст]"/>
      <dgm:spPr>
        <a:solidFill>
          <a:srgbClr val="FFC000"/>
        </a:solidFill>
      </dgm:spPr>
      <dgm:t>
        <a:bodyPr/>
        <a:lstStyle/>
        <a:p>
          <a:r>
            <a:rPr lang="en-US" b="1" dirty="0" smtClean="0">
              <a:solidFill>
                <a:srgbClr val="002060"/>
              </a:solidFill>
            </a:rPr>
            <a:t>QURILISH MATERIALLARI</a:t>
          </a:r>
          <a:endParaRPr lang="ru-RU" b="1" dirty="0">
            <a:solidFill>
              <a:srgbClr val="002060"/>
            </a:solidFill>
          </a:endParaRPr>
        </a:p>
      </dgm:t>
    </dgm:pt>
    <dgm:pt modelId="{A5E72EFF-D49D-48E4-B1A6-E075E3E322EE}" type="parTrans" cxnId="{908EA1FD-4F4B-4B0C-B1AC-1298A9E5A4D3}">
      <dgm:prSet/>
      <dgm:spPr/>
      <dgm:t>
        <a:bodyPr/>
        <a:lstStyle/>
        <a:p>
          <a:endParaRPr lang="ru-RU"/>
        </a:p>
      </dgm:t>
    </dgm:pt>
    <dgm:pt modelId="{2B66A6B0-8470-4882-9A9B-944512953CF8}" type="sibTrans" cxnId="{908EA1FD-4F4B-4B0C-B1AC-1298A9E5A4D3}">
      <dgm:prSet/>
      <dgm:spPr/>
      <dgm:t>
        <a:bodyPr/>
        <a:lstStyle/>
        <a:p>
          <a:endParaRPr lang="ru-RU"/>
        </a:p>
      </dgm:t>
    </dgm:pt>
    <dgm:pt modelId="{BB46F9F4-CAD3-4529-9D41-AC249C497C0C}">
      <dgm:prSet phldrT="[Текст]"/>
      <dgm:spPr>
        <a:solidFill>
          <a:srgbClr val="00B050"/>
        </a:solidFill>
      </dgm:spPr>
      <dgm:t>
        <a:bodyPr/>
        <a:lstStyle/>
        <a:p>
          <a:r>
            <a:rPr lang="en-US" b="1" dirty="0" err="1" smtClean="0">
              <a:solidFill>
                <a:srgbClr val="C00000"/>
              </a:solidFill>
            </a:rPr>
            <a:t>Rangli</a:t>
          </a:r>
          <a:r>
            <a:rPr lang="en-US" b="1" dirty="0" smtClean="0">
              <a:solidFill>
                <a:srgbClr val="C00000"/>
              </a:solidFill>
            </a:rPr>
            <a:t> shisha</a:t>
          </a:r>
          <a:endParaRPr lang="ru-RU" b="1" dirty="0">
            <a:solidFill>
              <a:srgbClr val="C00000"/>
            </a:solidFill>
          </a:endParaRPr>
        </a:p>
      </dgm:t>
    </dgm:pt>
    <dgm:pt modelId="{9E0418D7-E2A5-4553-A129-4FA79FCBE2F3}" type="parTrans" cxnId="{A64EA297-E2CB-446C-935B-B51C7DA71E30}">
      <dgm:prSet/>
      <dgm:spPr/>
      <dgm:t>
        <a:bodyPr/>
        <a:lstStyle/>
        <a:p>
          <a:endParaRPr lang="ru-RU"/>
        </a:p>
      </dgm:t>
    </dgm:pt>
    <dgm:pt modelId="{D84F35B1-E544-4BEE-BC1B-75B5CE067791}" type="sibTrans" cxnId="{A64EA297-E2CB-446C-935B-B51C7DA71E30}">
      <dgm:prSet/>
      <dgm:spPr/>
      <dgm:t>
        <a:bodyPr/>
        <a:lstStyle/>
        <a:p>
          <a:endParaRPr lang="ru-RU"/>
        </a:p>
      </dgm:t>
    </dgm:pt>
    <dgm:pt modelId="{47821937-61D0-4364-A403-73CF36650444}">
      <dgm:prSet phldrT="[Текст]"/>
      <dgm:spPr/>
      <dgm:t>
        <a:bodyPr/>
        <a:lstStyle/>
        <a:p>
          <a:r>
            <a:rPr lang="en-US" b="1" dirty="0" smtClean="0">
              <a:solidFill>
                <a:srgbClr val="C00000"/>
              </a:solidFill>
            </a:rPr>
            <a:t>SANOATI</a:t>
          </a:r>
          <a:endParaRPr lang="ru-RU" b="1" dirty="0">
            <a:solidFill>
              <a:srgbClr val="C00000"/>
            </a:solidFill>
          </a:endParaRPr>
        </a:p>
      </dgm:t>
    </dgm:pt>
    <dgm:pt modelId="{163E0556-A9FE-4AA9-8DF3-1495DC7E4083}" type="parTrans" cxnId="{946F6262-68DE-4D9F-AC0E-6B5BFADBB06E}">
      <dgm:prSet/>
      <dgm:spPr/>
      <dgm:t>
        <a:bodyPr/>
        <a:lstStyle/>
        <a:p>
          <a:endParaRPr lang="ru-RU"/>
        </a:p>
      </dgm:t>
    </dgm:pt>
    <dgm:pt modelId="{5F03B7B2-6B05-4A6C-A56B-DBB597A46AFD}" type="sibTrans" cxnId="{946F6262-68DE-4D9F-AC0E-6B5BFADBB06E}">
      <dgm:prSet/>
      <dgm:spPr/>
      <dgm:t>
        <a:bodyPr/>
        <a:lstStyle/>
        <a:p>
          <a:endParaRPr lang="ru-RU"/>
        </a:p>
      </dgm:t>
    </dgm:pt>
    <dgm:pt modelId="{9B212354-FBF8-4581-89E3-30D5DAA21AF2}">
      <dgm:prSet phldrT="[Текст]"/>
      <dgm:spPr>
        <a:solidFill>
          <a:srgbClr val="00B0F0"/>
        </a:solidFill>
      </dgm:spPr>
      <dgm:t>
        <a:bodyPr/>
        <a:lstStyle/>
        <a:p>
          <a:r>
            <a:rPr lang="en-US" b="1" dirty="0" err="1" smtClean="0">
              <a:solidFill>
                <a:srgbClr val="7030A0"/>
              </a:solidFill>
            </a:rPr>
            <a:t>Chinni</a:t>
          </a:r>
          <a:r>
            <a:rPr lang="en-US" b="1" dirty="0" smtClean="0">
              <a:solidFill>
                <a:srgbClr val="7030A0"/>
              </a:solidFill>
            </a:rPr>
            <a:t> </a:t>
          </a:r>
          <a:r>
            <a:rPr lang="en-US" b="1" dirty="0" err="1" smtClean="0">
              <a:solidFill>
                <a:srgbClr val="7030A0"/>
              </a:solidFill>
            </a:rPr>
            <a:t>va</a:t>
          </a:r>
          <a:r>
            <a:rPr lang="en-US" b="1" dirty="0" smtClean="0">
              <a:solidFill>
                <a:srgbClr val="7030A0"/>
              </a:solidFill>
            </a:rPr>
            <a:t> </a:t>
          </a:r>
          <a:r>
            <a:rPr lang="en-US" b="1" dirty="0" err="1" smtClean="0">
              <a:solidFill>
                <a:srgbClr val="7030A0"/>
              </a:solidFill>
            </a:rPr>
            <a:t>xrustal</a:t>
          </a:r>
          <a:r>
            <a:rPr lang="en-US" b="1" dirty="0" smtClean="0">
              <a:solidFill>
                <a:srgbClr val="7030A0"/>
              </a:solidFill>
            </a:rPr>
            <a:t> </a:t>
          </a:r>
          <a:r>
            <a:rPr lang="en-US" b="1" dirty="0" err="1" smtClean="0">
              <a:solidFill>
                <a:srgbClr val="7030A0"/>
              </a:solidFill>
            </a:rPr>
            <a:t>idishlar</a:t>
          </a:r>
          <a:endParaRPr lang="ru-RU" b="1" dirty="0">
            <a:solidFill>
              <a:srgbClr val="7030A0"/>
            </a:solidFill>
          </a:endParaRPr>
        </a:p>
      </dgm:t>
    </dgm:pt>
    <dgm:pt modelId="{E51D1A0A-3577-4F27-9851-AAE092AF6E20}" type="parTrans" cxnId="{B1A13C97-0FA7-4AEA-8A55-FA2AFEEE3E97}">
      <dgm:prSet/>
      <dgm:spPr/>
      <dgm:t>
        <a:bodyPr/>
        <a:lstStyle/>
        <a:p>
          <a:endParaRPr lang="ru-RU"/>
        </a:p>
      </dgm:t>
    </dgm:pt>
    <dgm:pt modelId="{E2344AB5-B7D1-4D5E-8FF9-B1741B348329}" type="sibTrans" cxnId="{B1A13C97-0FA7-4AEA-8A55-FA2AFEEE3E97}">
      <dgm:prSet/>
      <dgm:spPr/>
      <dgm:t>
        <a:bodyPr/>
        <a:lstStyle/>
        <a:p>
          <a:endParaRPr lang="ru-RU"/>
        </a:p>
      </dgm:t>
    </dgm:pt>
    <dgm:pt modelId="{F32332F1-8B99-4151-98C7-CCB39C775D25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000" b="1" dirty="0" err="1" smtClean="0">
              <a:solidFill>
                <a:srgbClr val="FFFF00"/>
              </a:solidFill>
            </a:rPr>
            <a:t>keramika</a:t>
          </a:r>
          <a:endParaRPr lang="ru-RU" sz="1000" b="1" dirty="0">
            <a:solidFill>
              <a:srgbClr val="FFFF00"/>
            </a:solidFill>
          </a:endParaRPr>
        </a:p>
      </dgm:t>
    </dgm:pt>
    <dgm:pt modelId="{33CD2F5D-2846-4417-B1DF-F1E3A9BA028B}" type="parTrans" cxnId="{9078377E-F945-4C25-9281-595526836339}">
      <dgm:prSet/>
      <dgm:spPr/>
      <dgm:t>
        <a:bodyPr/>
        <a:lstStyle/>
        <a:p>
          <a:endParaRPr lang="ru-RU"/>
        </a:p>
      </dgm:t>
    </dgm:pt>
    <dgm:pt modelId="{F14DE740-0E04-440E-BAD6-FB5AD58AB453}" type="sibTrans" cxnId="{9078377E-F945-4C25-9281-595526836339}">
      <dgm:prSet/>
      <dgm:spPr/>
      <dgm:t>
        <a:bodyPr/>
        <a:lstStyle/>
        <a:p>
          <a:endParaRPr lang="ru-RU"/>
        </a:p>
      </dgm:t>
    </dgm:pt>
    <dgm:pt modelId="{968F2AD0-C522-4DBA-895F-8D71F6AB9BDA}">
      <dgm:prSet phldrT="[Текст]"/>
      <dgm:spPr/>
      <dgm:t>
        <a:bodyPr/>
        <a:lstStyle/>
        <a:p>
          <a:r>
            <a:rPr lang="en-US" b="1" dirty="0" smtClean="0">
              <a:solidFill>
                <a:srgbClr val="C00000"/>
              </a:solidFill>
            </a:rPr>
            <a:t>MAXSULOTLARI</a:t>
          </a:r>
          <a:endParaRPr lang="ru-RU" b="1" dirty="0">
            <a:solidFill>
              <a:srgbClr val="C00000"/>
            </a:solidFill>
          </a:endParaRPr>
        </a:p>
      </dgm:t>
    </dgm:pt>
    <dgm:pt modelId="{09D2C20E-A454-49E1-B25D-67E06AC4CD2B}" type="parTrans" cxnId="{7B025ECC-62D6-4A6E-80C9-401184F12ED4}">
      <dgm:prSet/>
      <dgm:spPr/>
      <dgm:t>
        <a:bodyPr/>
        <a:lstStyle/>
        <a:p>
          <a:endParaRPr lang="ru-RU"/>
        </a:p>
      </dgm:t>
    </dgm:pt>
    <dgm:pt modelId="{8AAA15E1-5597-4976-A741-32FC9F5957D3}" type="sibTrans" cxnId="{7B025ECC-62D6-4A6E-80C9-401184F12ED4}">
      <dgm:prSet/>
      <dgm:spPr/>
      <dgm:t>
        <a:bodyPr/>
        <a:lstStyle/>
        <a:p>
          <a:endParaRPr lang="ru-RU"/>
        </a:p>
      </dgm:t>
    </dgm:pt>
    <dgm:pt modelId="{1BF7B03B-E098-42C9-9FA0-F7E4C0924712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 smtClean="0">
              <a:solidFill>
                <a:srgbClr val="0070C0"/>
              </a:solidFill>
            </a:rPr>
            <a:t>Fayans</a:t>
          </a:r>
          <a:endParaRPr lang="ru-RU" b="1" dirty="0">
            <a:solidFill>
              <a:srgbClr val="0070C0"/>
            </a:solidFill>
          </a:endParaRPr>
        </a:p>
      </dgm:t>
    </dgm:pt>
    <dgm:pt modelId="{BE86EBA8-39D2-46A1-93F2-42F27A30FB5F}" type="parTrans" cxnId="{79DD42D9-2F80-4998-BF84-BA3AA8F4732A}">
      <dgm:prSet/>
      <dgm:spPr/>
      <dgm:t>
        <a:bodyPr/>
        <a:lstStyle/>
        <a:p>
          <a:endParaRPr lang="ru-RU"/>
        </a:p>
      </dgm:t>
    </dgm:pt>
    <dgm:pt modelId="{3070283F-AE23-41B7-845D-EDC5E806A483}" type="sibTrans" cxnId="{79DD42D9-2F80-4998-BF84-BA3AA8F4732A}">
      <dgm:prSet/>
      <dgm:spPr/>
      <dgm:t>
        <a:bodyPr/>
        <a:lstStyle/>
        <a:p>
          <a:endParaRPr lang="ru-RU"/>
        </a:p>
      </dgm:t>
    </dgm:pt>
    <dgm:pt modelId="{91496364-A945-4A01-B596-90297A97A404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err="1" smtClean="0">
              <a:solidFill>
                <a:srgbClr val="002060"/>
              </a:solidFill>
            </a:rPr>
            <a:t>Kulolchilik</a:t>
          </a:r>
          <a:r>
            <a:rPr lang="en-US" b="1" dirty="0" smtClean="0">
              <a:solidFill>
                <a:srgbClr val="002060"/>
              </a:solidFill>
            </a:rPr>
            <a:t> </a:t>
          </a:r>
          <a:r>
            <a:rPr lang="en-US" b="1" dirty="0" err="1" smtClean="0">
              <a:solidFill>
                <a:srgbClr val="002060"/>
              </a:solidFill>
            </a:rPr>
            <a:t>buyumlari</a:t>
          </a:r>
          <a:endParaRPr lang="ru-RU" b="1" dirty="0">
            <a:solidFill>
              <a:srgbClr val="002060"/>
            </a:solidFill>
          </a:endParaRPr>
        </a:p>
      </dgm:t>
    </dgm:pt>
    <dgm:pt modelId="{7FA7E146-3392-4E16-83DE-5EC79ADEFB04}" type="parTrans" cxnId="{2AD5B5A8-7170-4AC2-93C7-D1F113E90C4F}">
      <dgm:prSet/>
      <dgm:spPr/>
      <dgm:t>
        <a:bodyPr/>
        <a:lstStyle/>
        <a:p>
          <a:endParaRPr lang="ru-RU"/>
        </a:p>
      </dgm:t>
    </dgm:pt>
    <dgm:pt modelId="{C784DA89-7458-492D-B929-3BF0357FBD6B}" type="sibTrans" cxnId="{2AD5B5A8-7170-4AC2-93C7-D1F113E90C4F}">
      <dgm:prSet/>
      <dgm:spPr/>
      <dgm:t>
        <a:bodyPr/>
        <a:lstStyle/>
        <a:p>
          <a:endParaRPr lang="ru-RU"/>
        </a:p>
      </dgm:t>
    </dgm:pt>
    <dgm:pt modelId="{317480A7-6161-4344-862D-C03DE3949272}" type="pres">
      <dgm:prSet presAssocID="{C1FE5BD0-70FB-4BCB-8AF9-3A7CE830E77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09F66F-CC57-4AF4-8990-2FF71E8CB6A9}" type="pres">
      <dgm:prSet presAssocID="{F91E524D-3D17-4525-A980-6C26C0308162}" presName="compNode" presStyleCnt="0"/>
      <dgm:spPr/>
    </dgm:pt>
    <dgm:pt modelId="{30F871D3-A748-4A81-A493-9D5118A34CFF}" type="pres">
      <dgm:prSet presAssocID="{F91E524D-3D17-4525-A980-6C26C0308162}" presName="aNode" presStyleLbl="bgShp" presStyleIdx="0" presStyleCnt="3"/>
      <dgm:spPr/>
      <dgm:t>
        <a:bodyPr/>
        <a:lstStyle/>
        <a:p>
          <a:endParaRPr lang="ru-RU"/>
        </a:p>
      </dgm:t>
    </dgm:pt>
    <dgm:pt modelId="{EB6B33F7-9C5B-4360-B914-1F483351ED99}" type="pres">
      <dgm:prSet presAssocID="{F91E524D-3D17-4525-A980-6C26C0308162}" presName="textNode" presStyleLbl="bgShp" presStyleIdx="0" presStyleCnt="3"/>
      <dgm:spPr/>
      <dgm:t>
        <a:bodyPr/>
        <a:lstStyle/>
        <a:p>
          <a:endParaRPr lang="ru-RU"/>
        </a:p>
      </dgm:t>
    </dgm:pt>
    <dgm:pt modelId="{0990119C-BC9B-45E1-A97A-5F5D5E3718EA}" type="pres">
      <dgm:prSet presAssocID="{F91E524D-3D17-4525-A980-6C26C0308162}" presName="compChildNode" presStyleCnt="0"/>
      <dgm:spPr/>
    </dgm:pt>
    <dgm:pt modelId="{F0F5617E-D74B-4329-AD8A-8F6C353FE7EC}" type="pres">
      <dgm:prSet presAssocID="{F91E524D-3D17-4525-A980-6C26C0308162}" presName="theInnerList" presStyleCnt="0"/>
      <dgm:spPr/>
    </dgm:pt>
    <dgm:pt modelId="{E5B9A751-644F-493D-BC9A-82F5394680C2}" type="pres">
      <dgm:prSet presAssocID="{70A49F0C-60A0-4744-93B8-4C343B62BA80}" presName="childNode" presStyleLbl="node1" presStyleIdx="0" presStyleCnt="6" custLinFactNeighborX="-124" custLinFactNeighborY="-16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E1CB6-082B-4CAE-9E41-A654D414B36A}" type="pres">
      <dgm:prSet presAssocID="{70A49F0C-60A0-4744-93B8-4C343B62BA80}" presName="aSpace2" presStyleCnt="0"/>
      <dgm:spPr/>
    </dgm:pt>
    <dgm:pt modelId="{5399B920-FCCE-4717-B8D8-5EB8A5B0A46E}" type="pres">
      <dgm:prSet presAssocID="{BB46F9F4-CAD3-4529-9D41-AC249C497C0C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2BAFC-D90F-4057-BEE2-23977325F5F4}" type="pres">
      <dgm:prSet presAssocID="{F91E524D-3D17-4525-A980-6C26C0308162}" presName="aSpace" presStyleCnt="0"/>
      <dgm:spPr/>
    </dgm:pt>
    <dgm:pt modelId="{FF66C581-0895-401E-9F27-4DFD60596A42}" type="pres">
      <dgm:prSet presAssocID="{47821937-61D0-4364-A403-73CF36650444}" presName="compNode" presStyleCnt="0"/>
      <dgm:spPr/>
    </dgm:pt>
    <dgm:pt modelId="{9F6BAA3B-66EF-4E48-8EF0-BB49752EAFB0}" type="pres">
      <dgm:prSet presAssocID="{47821937-61D0-4364-A403-73CF36650444}" presName="aNode" presStyleLbl="bgShp" presStyleIdx="1" presStyleCnt="3"/>
      <dgm:spPr/>
      <dgm:t>
        <a:bodyPr/>
        <a:lstStyle/>
        <a:p>
          <a:endParaRPr lang="ru-RU"/>
        </a:p>
      </dgm:t>
    </dgm:pt>
    <dgm:pt modelId="{E7661EA9-1349-49E7-9196-578D67BB4ECB}" type="pres">
      <dgm:prSet presAssocID="{47821937-61D0-4364-A403-73CF36650444}" presName="textNode" presStyleLbl="bgShp" presStyleIdx="1" presStyleCnt="3"/>
      <dgm:spPr/>
      <dgm:t>
        <a:bodyPr/>
        <a:lstStyle/>
        <a:p>
          <a:endParaRPr lang="ru-RU"/>
        </a:p>
      </dgm:t>
    </dgm:pt>
    <dgm:pt modelId="{329F484B-7D81-4AE0-9C2C-2A376148AAAC}" type="pres">
      <dgm:prSet presAssocID="{47821937-61D0-4364-A403-73CF36650444}" presName="compChildNode" presStyleCnt="0"/>
      <dgm:spPr/>
    </dgm:pt>
    <dgm:pt modelId="{111736B3-87BE-4E45-B187-9A4EF0046A8A}" type="pres">
      <dgm:prSet presAssocID="{47821937-61D0-4364-A403-73CF36650444}" presName="theInnerList" presStyleCnt="0"/>
      <dgm:spPr/>
    </dgm:pt>
    <dgm:pt modelId="{0DDC01CF-10D9-4C81-961F-EEAF4921318D}" type="pres">
      <dgm:prSet presAssocID="{9B212354-FBF8-4581-89E3-30D5DAA21AF2}" presName="childNode" presStyleLbl="node1" presStyleIdx="2" presStyleCnt="6" custLinFactNeighborX="-1237" custLinFactNeighborY="-16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6AD3D-D152-43DF-97E6-31E764AAE94A}" type="pres">
      <dgm:prSet presAssocID="{9B212354-FBF8-4581-89E3-30D5DAA21AF2}" presName="aSpace2" presStyleCnt="0"/>
      <dgm:spPr/>
    </dgm:pt>
    <dgm:pt modelId="{BFD19212-BD7B-44E8-8151-78E04632FA6F}" type="pres">
      <dgm:prSet presAssocID="{F32332F1-8B99-4151-98C7-CCB39C775D25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8C1A4-5365-444B-8906-DBE5481BBF6E}" type="pres">
      <dgm:prSet presAssocID="{47821937-61D0-4364-A403-73CF36650444}" presName="aSpace" presStyleCnt="0"/>
      <dgm:spPr/>
    </dgm:pt>
    <dgm:pt modelId="{FDE5BC37-860C-4936-AA03-057B28F93148}" type="pres">
      <dgm:prSet presAssocID="{968F2AD0-C522-4DBA-895F-8D71F6AB9BDA}" presName="compNode" presStyleCnt="0"/>
      <dgm:spPr/>
    </dgm:pt>
    <dgm:pt modelId="{D956B412-8B1D-43EC-AD02-4702CF32D38F}" type="pres">
      <dgm:prSet presAssocID="{968F2AD0-C522-4DBA-895F-8D71F6AB9BDA}" presName="aNode" presStyleLbl="bgShp" presStyleIdx="2" presStyleCnt="3"/>
      <dgm:spPr/>
      <dgm:t>
        <a:bodyPr/>
        <a:lstStyle/>
        <a:p>
          <a:endParaRPr lang="ru-RU"/>
        </a:p>
      </dgm:t>
    </dgm:pt>
    <dgm:pt modelId="{8454A0A4-1895-47CA-AF65-A90F4770F2FF}" type="pres">
      <dgm:prSet presAssocID="{968F2AD0-C522-4DBA-895F-8D71F6AB9BDA}" presName="textNode" presStyleLbl="bgShp" presStyleIdx="2" presStyleCnt="3"/>
      <dgm:spPr/>
      <dgm:t>
        <a:bodyPr/>
        <a:lstStyle/>
        <a:p>
          <a:endParaRPr lang="ru-RU"/>
        </a:p>
      </dgm:t>
    </dgm:pt>
    <dgm:pt modelId="{35CA90D4-0C0F-4D46-8807-00FBC3AF1852}" type="pres">
      <dgm:prSet presAssocID="{968F2AD0-C522-4DBA-895F-8D71F6AB9BDA}" presName="compChildNode" presStyleCnt="0"/>
      <dgm:spPr/>
    </dgm:pt>
    <dgm:pt modelId="{83925D15-6616-4E4D-AD72-99E425AD2071}" type="pres">
      <dgm:prSet presAssocID="{968F2AD0-C522-4DBA-895F-8D71F6AB9BDA}" presName="theInnerList" presStyleCnt="0"/>
      <dgm:spPr/>
    </dgm:pt>
    <dgm:pt modelId="{5A29E3D2-C4FD-40A3-990A-390CAA7A289F}" type="pres">
      <dgm:prSet presAssocID="{1BF7B03B-E098-42C9-9FA0-F7E4C0924712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F3AAA-2E68-4FE5-AA6A-FA09C8AACFDB}" type="pres">
      <dgm:prSet presAssocID="{1BF7B03B-E098-42C9-9FA0-F7E4C0924712}" presName="aSpace2" presStyleCnt="0"/>
      <dgm:spPr/>
    </dgm:pt>
    <dgm:pt modelId="{BE6D39CB-C302-42BB-BF55-AA99E11CF86B}" type="pres">
      <dgm:prSet presAssocID="{91496364-A945-4A01-B596-90297A97A404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1B7486-378A-40E8-83DE-43F1695D661A}" type="presOf" srcId="{F91E524D-3D17-4525-A980-6C26C0308162}" destId="{30F871D3-A748-4A81-A493-9D5118A34CFF}" srcOrd="0" destOrd="0" presId="urn:microsoft.com/office/officeart/2005/8/layout/lProcess2"/>
    <dgm:cxn modelId="{DEAF425E-C5B5-47F5-981F-D3DDB786BE15}" type="presOf" srcId="{968F2AD0-C522-4DBA-895F-8D71F6AB9BDA}" destId="{8454A0A4-1895-47CA-AF65-A90F4770F2FF}" srcOrd="1" destOrd="0" presId="urn:microsoft.com/office/officeart/2005/8/layout/lProcess2"/>
    <dgm:cxn modelId="{04115264-0AF6-4AB2-B940-83E6F5EB7F43}" srcId="{C1FE5BD0-70FB-4BCB-8AF9-3A7CE830E775}" destId="{F91E524D-3D17-4525-A980-6C26C0308162}" srcOrd="0" destOrd="0" parTransId="{5E9E3F7C-31ED-434C-BE41-DCB68AF45E7B}" sibTransId="{0F1CAD3B-D56E-4844-8424-8E1A74477F10}"/>
    <dgm:cxn modelId="{A64EA297-E2CB-446C-935B-B51C7DA71E30}" srcId="{F91E524D-3D17-4525-A980-6C26C0308162}" destId="{BB46F9F4-CAD3-4529-9D41-AC249C497C0C}" srcOrd="1" destOrd="0" parTransId="{9E0418D7-E2A5-4553-A129-4FA79FCBE2F3}" sibTransId="{D84F35B1-E544-4BEE-BC1B-75B5CE067791}"/>
    <dgm:cxn modelId="{F4A7F181-1B6D-4233-AED9-BC19282C7128}" type="presOf" srcId="{70A49F0C-60A0-4744-93B8-4C343B62BA80}" destId="{E5B9A751-644F-493D-BC9A-82F5394680C2}" srcOrd="0" destOrd="0" presId="urn:microsoft.com/office/officeart/2005/8/layout/lProcess2"/>
    <dgm:cxn modelId="{30DBA3D4-3191-4389-B224-425ABD392A8C}" type="presOf" srcId="{9B212354-FBF8-4581-89E3-30D5DAA21AF2}" destId="{0DDC01CF-10D9-4C81-961F-EEAF4921318D}" srcOrd="0" destOrd="0" presId="urn:microsoft.com/office/officeart/2005/8/layout/lProcess2"/>
    <dgm:cxn modelId="{79DD42D9-2F80-4998-BF84-BA3AA8F4732A}" srcId="{968F2AD0-C522-4DBA-895F-8D71F6AB9BDA}" destId="{1BF7B03B-E098-42C9-9FA0-F7E4C0924712}" srcOrd="0" destOrd="0" parTransId="{BE86EBA8-39D2-46A1-93F2-42F27A30FB5F}" sibTransId="{3070283F-AE23-41B7-845D-EDC5E806A483}"/>
    <dgm:cxn modelId="{DA513DC4-3D6D-4736-972A-9B470DBCE56C}" type="presOf" srcId="{47821937-61D0-4364-A403-73CF36650444}" destId="{E7661EA9-1349-49E7-9196-578D67BB4ECB}" srcOrd="1" destOrd="0" presId="urn:microsoft.com/office/officeart/2005/8/layout/lProcess2"/>
    <dgm:cxn modelId="{2AD5B5A8-7170-4AC2-93C7-D1F113E90C4F}" srcId="{968F2AD0-C522-4DBA-895F-8D71F6AB9BDA}" destId="{91496364-A945-4A01-B596-90297A97A404}" srcOrd="1" destOrd="0" parTransId="{7FA7E146-3392-4E16-83DE-5EC79ADEFB04}" sibTransId="{C784DA89-7458-492D-B929-3BF0357FBD6B}"/>
    <dgm:cxn modelId="{946F6262-68DE-4D9F-AC0E-6B5BFADBB06E}" srcId="{C1FE5BD0-70FB-4BCB-8AF9-3A7CE830E775}" destId="{47821937-61D0-4364-A403-73CF36650444}" srcOrd="1" destOrd="0" parTransId="{163E0556-A9FE-4AA9-8DF3-1495DC7E4083}" sibTransId="{5F03B7B2-6B05-4A6C-A56B-DBB597A46AFD}"/>
    <dgm:cxn modelId="{072CB435-F78E-47D9-AE6F-7888C4A0B4B5}" type="presOf" srcId="{F91E524D-3D17-4525-A980-6C26C0308162}" destId="{EB6B33F7-9C5B-4360-B914-1F483351ED99}" srcOrd="1" destOrd="0" presId="urn:microsoft.com/office/officeart/2005/8/layout/lProcess2"/>
    <dgm:cxn modelId="{7B025ECC-62D6-4A6E-80C9-401184F12ED4}" srcId="{C1FE5BD0-70FB-4BCB-8AF9-3A7CE830E775}" destId="{968F2AD0-C522-4DBA-895F-8D71F6AB9BDA}" srcOrd="2" destOrd="0" parTransId="{09D2C20E-A454-49E1-B25D-67E06AC4CD2B}" sibTransId="{8AAA15E1-5597-4976-A741-32FC9F5957D3}"/>
    <dgm:cxn modelId="{9C90CEDB-4B1F-4554-8C15-91314A743721}" type="presOf" srcId="{C1FE5BD0-70FB-4BCB-8AF9-3A7CE830E775}" destId="{317480A7-6161-4344-862D-C03DE3949272}" srcOrd="0" destOrd="0" presId="urn:microsoft.com/office/officeart/2005/8/layout/lProcess2"/>
    <dgm:cxn modelId="{CBB3F2AC-385B-4429-9F60-B35E5BDDA96A}" type="presOf" srcId="{1BF7B03B-E098-42C9-9FA0-F7E4C0924712}" destId="{5A29E3D2-C4FD-40A3-990A-390CAA7A289F}" srcOrd="0" destOrd="0" presId="urn:microsoft.com/office/officeart/2005/8/layout/lProcess2"/>
    <dgm:cxn modelId="{FEFE841B-323C-4E57-996A-DDFC0BF00162}" type="presOf" srcId="{91496364-A945-4A01-B596-90297A97A404}" destId="{BE6D39CB-C302-42BB-BF55-AA99E11CF86B}" srcOrd="0" destOrd="0" presId="urn:microsoft.com/office/officeart/2005/8/layout/lProcess2"/>
    <dgm:cxn modelId="{685EB9BB-0677-4010-8F7E-4DD32698B66A}" type="presOf" srcId="{F32332F1-8B99-4151-98C7-CCB39C775D25}" destId="{BFD19212-BD7B-44E8-8151-78E04632FA6F}" srcOrd="0" destOrd="0" presId="urn:microsoft.com/office/officeart/2005/8/layout/lProcess2"/>
    <dgm:cxn modelId="{908EA1FD-4F4B-4B0C-B1AC-1298A9E5A4D3}" srcId="{F91E524D-3D17-4525-A980-6C26C0308162}" destId="{70A49F0C-60A0-4744-93B8-4C343B62BA80}" srcOrd="0" destOrd="0" parTransId="{A5E72EFF-D49D-48E4-B1A6-E075E3E322EE}" sibTransId="{2B66A6B0-8470-4882-9A9B-944512953CF8}"/>
    <dgm:cxn modelId="{DD2CE7F3-64AC-494C-883E-59A935CE53ED}" type="presOf" srcId="{968F2AD0-C522-4DBA-895F-8D71F6AB9BDA}" destId="{D956B412-8B1D-43EC-AD02-4702CF32D38F}" srcOrd="0" destOrd="0" presId="urn:microsoft.com/office/officeart/2005/8/layout/lProcess2"/>
    <dgm:cxn modelId="{E96EEAD7-50F8-4AA7-AC00-73D96225B821}" type="presOf" srcId="{BB46F9F4-CAD3-4529-9D41-AC249C497C0C}" destId="{5399B920-FCCE-4717-B8D8-5EB8A5B0A46E}" srcOrd="0" destOrd="0" presId="urn:microsoft.com/office/officeart/2005/8/layout/lProcess2"/>
    <dgm:cxn modelId="{E5E7BF13-7166-4B8F-A200-B10D5E154FAA}" type="presOf" srcId="{47821937-61D0-4364-A403-73CF36650444}" destId="{9F6BAA3B-66EF-4E48-8EF0-BB49752EAFB0}" srcOrd="0" destOrd="0" presId="urn:microsoft.com/office/officeart/2005/8/layout/lProcess2"/>
    <dgm:cxn modelId="{9078377E-F945-4C25-9281-595526836339}" srcId="{47821937-61D0-4364-A403-73CF36650444}" destId="{F32332F1-8B99-4151-98C7-CCB39C775D25}" srcOrd="1" destOrd="0" parTransId="{33CD2F5D-2846-4417-B1DF-F1E3A9BA028B}" sibTransId="{F14DE740-0E04-440E-BAD6-FB5AD58AB453}"/>
    <dgm:cxn modelId="{B1A13C97-0FA7-4AEA-8A55-FA2AFEEE3E97}" srcId="{47821937-61D0-4364-A403-73CF36650444}" destId="{9B212354-FBF8-4581-89E3-30D5DAA21AF2}" srcOrd="0" destOrd="0" parTransId="{E51D1A0A-3577-4F27-9851-AAE092AF6E20}" sibTransId="{E2344AB5-B7D1-4D5E-8FF9-B1741B348329}"/>
    <dgm:cxn modelId="{766D5CD5-B549-4A6E-BCF1-179343853800}" type="presParOf" srcId="{317480A7-6161-4344-862D-C03DE3949272}" destId="{6809F66F-CC57-4AF4-8990-2FF71E8CB6A9}" srcOrd="0" destOrd="0" presId="urn:microsoft.com/office/officeart/2005/8/layout/lProcess2"/>
    <dgm:cxn modelId="{AF230801-9C95-4C64-969C-83A068092B7C}" type="presParOf" srcId="{6809F66F-CC57-4AF4-8990-2FF71E8CB6A9}" destId="{30F871D3-A748-4A81-A493-9D5118A34CFF}" srcOrd="0" destOrd="0" presId="urn:microsoft.com/office/officeart/2005/8/layout/lProcess2"/>
    <dgm:cxn modelId="{AFDB2767-A021-4952-A04E-755F6F957D07}" type="presParOf" srcId="{6809F66F-CC57-4AF4-8990-2FF71E8CB6A9}" destId="{EB6B33F7-9C5B-4360-B914-1F483351ED99}" srcOrd="1" destOrd="0" presId="urn:microsoft.com/office/officeart/2005/8/layout/lProcess2"/>
    <dgm:cxn modelId="{56E340CC-2D8C-47B6-896A-CAECAEB63E58}" type="presParOf" srcId="{6809F66F-CC57-4AF4-8990-2FF71E8CB6A9}" destId="{0990119C-BC9B-45E1-A97A-5F5D5E3718EA}" srcOrd="2" destOrd="0" presId="urn:microsoft.com/office/officeart/2005/8/layout/lProcess2"/>
    <dgm:cxn modelId="{BFA73238-4786-42AA-884C-A692CDFFB947}" type="presParOf" srcId="{0990119C-BC9B-45E1-A97A-5F5D5E3718EA}" destId="{F0F5617E-D74B-4329-AD8A-8F6C353FE7EC}" srcOrd="0" destOrd="0" presId="urn:microsoft.com/office/officeart/2005/8/layout/lProcess2"/>
    <dgm:cxn modelId="{379BE0D8-D3DD-4998-BC34-AD80E4D2FA8B}" type="presParOf" srcId="{F0F5617E-D74B-4329-AD8A-8F6C353FE7EC}" destId="{E5B9A751-644F-493D-BC9A-82F5394680C2}" srcOrd="0" destOrd="0" presId="urn:microsoft.com/office/officeart/2005/8/layout/lProcess2"/>
    <dgm:cxn modelId="{8BB8C056-2690-48E5-92B2-385B5679392D}" type="presParOf" srcId="{F0F5617E-D74B-4329-AD8A-8F6C353FE7EC}" destId="{54BE1CB6-082B-4CAE-9E41-A654D414B36A}" srcOrd="1" destOrd="0" presId="urn:microsoft.com/office/officeart/2005/8/layout/lProcess2"/>
    <dgm:cxn modelId="{69C104EF-9B97-44EA-908F-7C25F13FC55B}" type="presParOf" srcId="{F0F5617E-D74B-4329-AD8A-8F6C353FE7EC}" destId="{5399B920-FCCE-4717-B8D8-5EB8A5B0A46E}" srcOrd="2" destOrd="0" presId="urn:microsoft.com/office/officeart/2005/8/layout/lProcess2"/>
    <dgm:cxn modelId="{5E874FB9-77D8-424B-B690-EFFE8C9761A9}" type="presParOf" srcId="{317480A7-6161-4344-862D-C03DE3949272}" destId="{D762BAFC-D90F-4057-BEE2-23977325F5F4}" srcOrd="1" destOrd="0" presId="urn:microsoft.com/office/officeart/2005/8/layout/lProcess2"/>
    <dgm:cxn modelId="{F4164EAC-0A8F-4EA6-B602-4EBE5560BF1F}" type="presParOf" srcId="{317480A7-6161-4344-862D-C03DE3949272}" destId="{FF66C581-0895-401E-9F27-4DFD60596A42}" srcOrd="2" destOrd="0" presId="urn:microsoft.com/office/officeart/2005/8/layout/lProcess2"/>
    <dgm:cxn modelId="{8A5EA94A-10B7-4B4D-9E96-8C7D92ED3B3B}" type="presParOf" srcId="{FF66C581-0895-401E-9F27-4DFD60596A42}" destId="{9F6BAA3B-66EF-4E48-8EF0-BB49752EAFB0}" srcOrd="0" destOrd="0" presId="urn:microsoft.com/office/officeart/2005/8/layout/lProcess2"/>
    <dgm:cxn modelId="{9F2C857C-18D9-4A6B-A625-0F11F14FB4EF}" type="presParOf" srcId="{FF66C581-0895-401E-9F27-4DFD60596A42}" destId="{E7661EA9-1349-49E7-9196-578D67BB4ECB}" srcOrd="1" destOrd="0" presId="urn:microsoft.com/office/officeart/2005/8/layout/lProcess2"/>
    <dgm:cxn modelId="{4CCC3346-67C3-451F-B476-D7B6A5470169}" type="presParOf" srcId="{FF66C581-0895-401E-9F27-4DFD60596A42}" destId="{329F484B-7D81-4AE0-9C2C-2A376148AAAC}" srcOrd="2" destOrd="0" presId="urn:microsoft.com/office/officeart/2005/8/layout/lProcess2"/>
    <dgm:cxn modelId="{2AF9C4B6-A2A4-4E67-A0ED-386850FA96B3}" type="presParOf" srcId="{329F484B-7D81-4AE0-9C2C-2A376148AAAC}" destId="{111736B3-87BE-4E45-B187-9A4EF0046A8A}" srcOrd="0" destOrd="0" presId="urn:microsoft.com/office/officeart/2005/8/layout/lProcess2"/>
    <dgm:cxn modelId="{FF292334-7A42-4291-B9D3-0F7DCEB89312}" type="presParOf" srcId="{111736B3-87BE-4E45-B187-9A4EF0046A8A}" destId="{0DDC01CF-10D9-4C81-961F-EEAF4921318D}" srcOrd="0" destOrd="0" presId="urn:microsoft.com/office/officeart/2005/8/layout/lProcess2"/>
    <dgm:cxn modelId="{BBF381DF-8173-4C56-9EFE-5BB444DD20FD}" type="presParOf" srcId="{111736B3-87BE-4E45-B187-9A4EF0046A8A}" destId="{20D6AD3D-D152-43DF-97E6-31E764AAE94A}" srcOrd="1" destOrd="0" presId="urn:microsoft.com/office/officeart/2005/8/layout/lProcess2"/>
    <dgm:cxn modelId="{97D6AC1A-1D47-4D72-99A8-33A9749D5D68}" type="presParOf" srcId="{111736B3-87BE-4E45-B187-9A4EF0046A8A}" destId="{BFD19212-BD7B-44E8-8151-78E04632FA6F}" srcOrd="2" destOrd="0" presId="urn:microsoft.com/office/officeart/2005/8/layout/lProcess2"/>
    <dgm:cxn modelId="{107C4F06-64CB-4240-B40B-3C6D5600F7E5}" type="presParOf" srcId="{317480A7-6161-4344-862D-C03DE3949272}" destId="{7208C1A4-5365-444B-8906-DBE5481BBF6E}" srcOrd="3" destOrd="0" presId="urn:microsoft.com/office/officeart/2005/8/layout/lProcess2"/>
    <dgm:cxn modelId="{09AC5C52-A87A-492F-A66B-8BF2F60196EB}" type="presParOf" srcId="{317480A7-6161-4344-862D-C03DE3949272}" destId="{FDE5BC37-860C-4936-AA03-057B28F93148}" srcOrd="4" destOrd="0" presId="urn:microsoft.com/office/officeart/2005/8/layout/lProcess2"/>
    <dgm:cxn modelId="{AF368156-AACB-439F-BC5F-1930F79C86E4}" type="presParOf" srcId="{FDE5BC37-860C-4936-AA03-057B28F93148}" destId="{D956B412-8B1D-43EC-AD02-4702CF32D38F}" srcOrd="0" destOrd="0" presId="urn:microsoft.com/office/officeart/2005/8/layout/lProcess2"/>
    <dgm:cxn modelId="{3FCB53C6-2D71-4EA7-B8C9-297F1EE12880}" type="presParOf" srcId="{FDE5BC37-860C-4936-AA03-057B28F93148}" destId="{8454A0A4-1895-47CA-AF65-A90F4770F2FF}" srcOrd="1" destOrd="0" presId="urn:microsoft.com/office/officeart/2005/8/layout/lProcess2"/>
    <dgm:cxn modelId="{638E4F68-ABE5-459F-9CD5-CA6D7D2B2B3C}" type="presParOf" srcId="{FDE5BC37-860C-4936-AA03-057B28F93148}" destId="{35CA90D4-0C0F-4D46-8807-00FBC3AF1852}" srcOrd="2" destOrd="0" presId="urn:microsoft.com/office/officeart/2005/8/layout/lProcess2"/>
    <dgm:cxn modelId="{79D775FB-9940-4098-9520-891E2145FD05}" type="presParOf" srcId="{35CA90D4-0C0F-4D46-8807-00FBC3AF1852}" destId="{83925D15-6616-4E4D-AD72-99E425AD2071}" srcOrd="0" destOrd="0" presId="urn:microsoft.com/office/officeart/2005/8/layout/lProcess2"/>
    <dgm:cxn modelId="{2041F891-229F-4A54-A8BD-0E08372D5972}" type="presParOf" srcId="{83925D15-6616-4E4D-AD72-99E425AD2071}" destId="{5A29E3D2-C4FD-40A3-990A-390CAA7A289F}" srcOrd="0" destOrd="0" presId="urn:microsoft.com/office/officeart/2005/8/layout/lProcess2"/>
    <dgm:cxn modelId="{2DC3264D-9979-4AB4-BFD1-24E99B4F74AD}" type="presParOf" srcId="{83925D15-6616-4E4D-AD72-99E425AD2071}" destId="{655F3AAA-2E68-4FE5-AA6A-FA09C8AACFDB}" srcOrd="1" destOrd="0" presId="urn:microsoft.com/office/officeart/2005/8/layout/lProcess2"/>
    <dgm:cxn modelId="{66C1CF37-FCD3-491E-A746-95C8FD9A9867}" type="presParOf" srcId="{83925D15-6616-4E4D-AD72-99E425AD2071}" destId="{BE6D39CB-C302-42BB-BF55-AA99E11CF86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871D3-A748-4A81-A493-9D5118A34CFF}">
      <dsp:nvSpPr>
        <dsp:cNvPr id="0" name=""/>
        <dsp:cNvSpPr/>
      </dsp:nvSpPr>
      <dsp:spPr>
        <a:xfrm>
          <a:off x="462" y="0"/>
          <a:ext cx="1203523" cy="221598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rgbClr val="C00000"/>
              </a:solidFill>
            </a:rPr>
            <a:t>SILIKAT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462" y="0"/>
        <a:ext cx="1203523" cy="664794"/>
      </dsp:txXfrm>
    </dsp:sp>
    <dsp:sp modelId="{E5B9A751-644F-493D-BC9A-82F5394680C2}">
      <dsp:nvSpPr>
        <dsp:cNvPr id="0" name=""/>
        <dsp:cNvSpPr/>
      </dsp:nvSpPr>
      <dsp:spPr>
        <a:xfrm>
          <a:off x="119621" y="648072"/>
          <a:ext cx="962818" cy="668148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rgbClr val="002060"/>
              </a:solidFill>
            </a:rPr>
            <a:t>QURILISH MATERIALLARI</a:t>
          </a:r>
          <a:endParaRPr lang="ru-RU" sz="900" b="1" kern="1200" dirty="0">
            <a:solidFill>
              <a:srgbClr val="002060"/>
            </a:solidFill>
          </a:endParaRPr>
        </a:p>
      </dsp:txBody>
      <dsp:txXfrm>
        <a:off x="139190" y="667641"/>
        <a:ext cx="923680" cy="629010"/>
      </dsp:txXfrm>
    </dsp:sp>
    <dsp:sp modelId="{5399B920-FCCE-4717-B8D8-5EB8A5B0A46E}">
      <dsp:nvSpPr>
        <dsp:cNvPr id="0" name=""/>
        <dsp:cNvSpPr/>
      </dsp:nvSpPr>
      <dsp:spPr>
        <a:xfrm>
          <a:off x="120815" y="1436384"/>
          <a:ext cx="962818" cy="668148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err="1" smtClean="0">
              <a:solidFill>
                <a:srgbClr val="C00000"/>
              </a:solidFill>
            </a:rPr>
            <a:t>Rangli</a:t>
          </a:r>
          <a:r>
            <a:rPr lang="en-US" sz="900" b="1" kern="1200" dirty="0" smtClean="0">
              <a:solidFill>
                <a:srgbClr val="C00000"/>
              </a:solidFill>
            </a:rPr>
            <a:t> shisha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140384" y="1455953"/>
        <a:ext cx="923680" cy="629010"/>
      </dsp:txXfrm>
    </dsp:sp>
    <dsp:sp modelId="{9F6BAA3B-66EF-4E48-8EF0-BB49752EAFB0}">
      <dsp:nvSpPr>
        <dsp:cNvPr id="0" name=""/>
        <dsp:cNvSpPr/>
      </dsp:nvSpPr>
      <dsp:spPr>
        <a:xfrm>
          <a:off x="1294250" y="0"/>
          <a:ext cx="1203523" cy="221598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rgbClr val="C00000"/>
              </a:solidFill>
            </a:rPr>
            <a:t>SANOATI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1294250" y="0"/>
        <a:ext cx="1203523" cy="664794"/>
      </dsp:txXfrm>
    </dsp:sp>
    <dsp:sp modelId="{0DDC01CF-10D9-4C81-961F-EEAF4921318D}">
      <dsp:nvSpPr>
        <dsp:cNvPr id="0" name=""/>
        <dsp:cNvSpPr/>
      </dsp:nvSpPr>
      <dsp:spPr>
        <a:xfrm>
          <a:off x="1402693" y="648072"/>
          <a:ext cx="962818" cy="668148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err="1" smtClean="0">
              <a:solidFill>
                <a:srgbClr val="7030A0"/>
              </a:solidFill>
            </a:rPr>
            <a:t>Chinni</a:t>
          </a:r>
          <a:r>
            <a:rPr lang="en-US" sz="900" b="1" kern="1200" dirty="0" smtClean="0">
              <a:solidFill>
                <a:srgbClr val="7030A0"/>
              </a:solidFill>
            </a:rPr>
            <a:t> </a:t>
          </a:r>
          <a:r>
            <a:rPr lang="en-US" sz="900" b="1" kern="1200" dirty="0" err="1" smtClean="0">
              <a:solidFill>
                <a:srgbClr val="7030A0"/>
              </a:solidFill>
            </a:rPr>
            <a:t>va</a:t>
          </a:r>
          <a:r>
            <a:rPr lang="en-US" sz="900" b="1" kern="1200" dirty="0" smtClean="0">
              <a:solidFill>
                <a:srgbClr val="7030A0"/>
              </a:solidFill>
            </a:rPr>
            <a:t> </a:t>
          </a:r>
          <a:r>
            <a:rPr lang="en-US" sz="900" b="1" kern="1200" dirty="0" err="1" smtClean="0">
              <a:solidFill>
                <a:srgbClr val="7030A0"/>
              </a:solidFill>
            </a:rPr>
            <a:t>xrustal</a:t>
          </a:r>
          <a:r>
            <a:rPr lang="en-US" sz="900" b="1" kern="1200" dirty="0" smtClean="0">
              <a:solidFill>
                <a:srgbClr val="7030A0"/>
              </a:solidFill>
            </a:rPr>
            <a:t> </a:t>
          </a:r>
          <a:r>
            <a:rPr lang="en-US" sz="900" b="1" kern="1200" dirty="0" err="1" smtClean="0">
              <a:solidFill>
                <a:srgbClr val="7030A0"/>
              </a:solidFill>
            </a:rPr>
            <a:t>idishlar</a:t>
          </a:r>
          <a:endParaRPr lang="ru-RU" sz="900" b="1" kern="1200" dirty="0">
            <a:solidFill>
              <a:srgbClr val="7030A0"/>
            </a:solidFill>
          </a:endParaRPr>
        </a:p>
      </dsp:txBody>
      <dsp:txXfrm>
        <a:off x="1422262" y="667641"/>
        <a:ext cx="923680" cy="629010"/>
      </dsp:txXfrm>
    </dsp:sp>
    <dsp:sp modelId="{BFD19212-BD7B-44E8-8151-78E04632FA6F}">
      <dsp:nvSpPr>
        <dsp:cNvPr id="0" name=""/>
        <dsp:cNvSpPr/>
      </dsp:nvSpPr>
      <dsp:spPr>
        <a:xfrm>
          <a:off x="1414603" y="1436384"/>
          <a:ext cx="962818" cy="668148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 smtClean="0">
              <a:solidFill>
                <a:srgbClr val="FFFF00"/>
              </a:solidFill>
            </a:rPr>
            <a:t>keramika</a:t>
          </a:r>
          <a:endParaRPr lang="ru-RU" sz="1000" b="1" kern="1200" dirty="0">
            <a:solidFill>
              <a:srgbClr val="FFFF00"/>
            </a:solidFill>
          </a:endParaRPr>
        </a:p>
      </dsp:txBody>
      <dsp:txXfrm>
        <a:off x="1434172" y="1455953"/>
        <a:ext cx="923680" cy="629010"/>
      </dsp:txXfrm>
    </dsp:sp>
    <dsp:sp modelId="{D956B412-8B1D-43EC-AD02-4702CF32D38F}">
      <dsp:nvSpPr>
        <dsp:cNvPr id="0" name=""/>
        <dsp:cNvSpPr/>
      </dsp:nvSpPr>
      <dsp:spPr>
        <a:xfrm>
          <a:off x="2588038" y="0"/>
          <a:ext cx="1203523" cy="221598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rgbClr val="C00000"/>
              </a:solidFill>
            </a:rPr>
            <a:t>MAXSULOTLARI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2588038" y="0"/>
        <a:ext cx="1203523" cy="664794"/>
      </dsp:txXfrm>
    </dsp:sp>
    <dsp:sp modelId="{5A29E3D2-C4FD-40A3-990A-390CAA7A289F}">
      <dsp:nvSpPr>
        <dsp:cNvPr id="0" name=""/>
        <dsp:cNvSpPr/>
      </dsp:nvSpPr>
      <dsp:spPr>
        <a:xfrm>
          <a:off x="2708390" y="665443"/>
          <a:ext cx="962818" cy="66814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err="1" smtClean="0">
              <a:solidFill>
                <a:srgbClr val="0070C0"/>
              </a:solidFill>
            </a:rPr>
            <a:t>Fayans</a:t>
          </a:r>
          <a:endParaRPr lang="ru-RU" sz="900" b="1" kern="1200" dirty="0">
            <a:solidFill>
              <a:srgbClr val="0070C0"/>
            </a:solidFill>
          </a:endParaRPr>
        </a:p>
      </dsp:txBody>
      <dsp:txXfrm>
        <a:off x="2727959" y="685012"/>
        <a:ext cx="923680" cy="629010"/>
      </dsp:txXfrm>
    </dsp:sp>
    <dsp:sp modelId="{BE6D39CB-C302-42BB-BF55-AA99E11CF86B}">
      <dsp:nvSpPr>
        <dsp:cNvPr id="0" name=""/>
        <dsp:cNvSpPr/>
      </dsp:nvSpPr>
      <dsp:spPr>
        <a:xfrm>
          <a:off x="2708390" y="1436384"/>
          <a:ext cx="962818" cy="6681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err="1" smtClean="0">
              <a:solidFill>
                <a:srgbClr val="002060"/>
              </a:solidFill>
            </a:rPr>
            <a:t>Kulolchilik</a:t>
          </a:r>
          <a:r>
            <a:rPr lang="en-US" sz="900" b="1" kern="1200" dirty="0" smtClean="0">
              <a:solidFill>
                <a:srgbClr val="002060"/>
              </a:solidFill>
            </a:rPr>
            <a:t> </a:t>
          </a:r>
          <a:r>
            <a:rPr lang="en-US" sz="900" b="1" kern="1200" dirty="0" err="1" smtClean="0">
              <a:solidFill>
                <a:srgbClr val="002060"/>
              </a:solidFill>
            </a:rPr>
            <a:t>buyumlari</a:t>
          </a:r>
          <a:endParaRPr lang="ru-RU" sz="900" b="1" kern="1200" dirty="0">
            <a:solidFill>
              <a:srgbClr val="002060"/>
            </a:solidFill>
          </a:endParaRPr>
        </a:p>
      </dsp:txBody>
      <dsp:txXfrm>
        <a:off x="2727959" y="1455953"/>
        <a:ext cx="923680" cy="629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02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7972" y="2950580"/>
            <a:ext cx="1343872" cy="22500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7812" y="2950580"/>
            <a:ext cx="1823826" cy="22500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27606" y="2950580"/>
            <a:ext cx="1343872" cy="22500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91420-92C0-4969-B122-CD2EAEEEF36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4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52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6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34" y="256279"/>
            <a:ext cx="89885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723738" y="1206045"/>
            <a:ext cx="3870499" cy="2383968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Mavzu: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Silikat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sanoati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Laboratoriya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ishi№3.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Shishaning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tanishish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spc="5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680"/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Sement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36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7655" algn="just">
              <a:lnSpc>
                <a:spcPct val="118000"/>
              </a:lnSpc>
              <a:spcAft>
                <a:spcPts val="0"/>
              </a:spcAft>
            </a:pP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Qotish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jarayoni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hatto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suv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ostida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ham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ro‘y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beraveradi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Sementdan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yerusti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suvosti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inshootlarini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qurishda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bog‘lovchi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material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sifatida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foydalaniladi</a:t>
            </a:r>
            <a:r>
              <a:rPr lang="en-US" sz="20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­.</a:t>
            </a:r>
            <a:endParaRPr lang="ru-RU" sz="1400" dirty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</a:rPr>
              <a:t>------------</a:t>
            </a:r>
          </a:p>
          <a:p>
            <a:pPr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</a:rPr>
              <a:t>------------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1790536"/>
            <a:ext cx="1898576" cy="126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761" y="1828700"/>
            <a:ext cx="1785189" cy="118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/>
                <a:ea typeface="Times New Roman"/>
              </a:rPr>
              <a:t>Beton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va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err="1">
                <a:latin typeface="Times New Roman"/>
                <a:ea typeface="Times New Roman"/>
              </a:rPr>
              <a:t>temir-beton</a:t>
            </a:r>
            <a:r>
              <a:rPr lang="en-US" sz="2000" dirty="0">
                <a:latin typeface="Times New Roman"/>
                <a:ea typeface="Times New Roman"/>
              </a:rPr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31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 algn="just">
              <a:lnSpc>
                <a:spcPct val="114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Beton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temir-beton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Sement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bog‘lovchisini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qum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mayda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shag‘al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,­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yirik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shag‘al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toshlar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aralashtirib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beton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qili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nadi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Beton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ichiga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temir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sim,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armatura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trubalardan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karkas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tuzil­masi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qo‘yib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temir-beton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olinadi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Beton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temir-beton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xalq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xo‘jaligining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ko‘p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tarmoqlarida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keng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miqyosda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ishlatiladi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1100" dirty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</a:rPr>
              <a:t>------------</a:t>
            </a:r>
          </a:p>
          <a:p>
            <a:pPr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</a:rPr>
              <a:t>------------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870" y="2196108"/>
            <a:ext cx="1410271" cy="89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2196108"/>
            <a:ext cx="1368152" cy="85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7" y="2222296"/>
            <a:ext cx="1583176" cy="82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/>
              <a:t>Keramika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Gildan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tayyorlangan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buyumlar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keramika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deb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ataladi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Sopol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keramik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buyumlar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tayyorlash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xomashyo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giltuproq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kaolin,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qum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bo‘r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dolomitlar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hisoblanadi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. 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3" y="1576022"/>
            <a:ext cx="1746895" cy="130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538" y="1576022"/>
            <a:ext cx="1453704" cy="132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18" y="1535398"/>
            <a:ext cx="1369987" cy="123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131" y="1574019"/>
            <a:ext cx="871010" cy="130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/>
                <a:ea typeface="Times New Roman"/>
              </a:rPr>
              <a:t>Kulolchilik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14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just">
              <a:lnSpc>
                <a:spcPct val="112000"/>
              </a:lnSpc>
            </a:pP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Mahalliy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kulolchilik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korxonalarida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shuningdek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keramika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buyumlari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ishlab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chiqaruvchi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yirik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zavodlarda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sopol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tayyorlash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jarayoni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quyidagi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bosqichlardan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:</a:t>
            </a:r>
            <a:endParaRPr lang="ru-RU" sz="1050" dirty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ts val="10"/>
              </a:lnSpc>
            </a:pPr>
            <a:r>
              <a:rPr lang="en-US" sz="105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050" dirty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  <a:p>
            <a:pPr marL="25400" marR="12700" indent="288290" algn="just">
              <a:lnSpc>
                <a:spcPct val="123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1.Maqsadga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muvofiq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xomashyo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tayyorlash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→</a:t>
            </a:r>
          </a:p>
          <a:p>
            <a:pPr marL="25400" marR="12700" indent="288290" algn="just">
              <a:lnSpc>
                <a:spcPct val="123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loy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sopol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massasi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tayyorlash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endParaRPr lang="en-US" sz="1400" dirty="0" smtClean="0">
              <a:solidFill>
                <a:srgbClr val="002060"/>
              </a:solidFill>
              <a:latin typeface="Times New Roman"/>
              <a:ea typeface="Times New Roman"/>
              <a:cs typeface="Arial"/>
            </a:endParaRPr>
          </a:p>
          <a:p>
            <a:pPr marL="25400" marR="12700" indent="288290" algn="just">
              <a:lnSpc>
                <a:spcPct val="123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3.Qoliðlarga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quyish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shakl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berish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) </a:t>
            </a:r>
            <a:r>
              <a:rPr lang="en-US" sz="120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endParaRPr lang="en-US" sz="1400" dirty="0" smtClean="0">
              <a:solidFill>
                <a:srgbClr val="002060"/>
              </a:solidFill>
              <a:latin typeface="Times New Roman"/>
              <a:ea typeface="Times New Roman"/>
              <a:cs typeface="Arial"/>
            </a:endParaRPr>
          </a:p>
          <a:p>
            <a:pPr marL="25400" marR="12700" indent="288290" algn="just">
              <a:lnSpc>
                <a:spcPct val="123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4.Quritish </a:t>
            </a:r>
            <a:r>
              <a:rPr lang="en-US" sz="120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14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endParaRPr lang="en-US" sz="1400" dirty="0" smtClean="0">
              <a:solidFill>
                <a:srgbClr val="002060"/>
              </a:solidFill>
              <a:latin typeface="Times New Roman"/>
              <a:ea typeface="Times New Roman"/>
              <a:cs typeface="Arial"/>
            </a:endParaRPr>
          </a:p>
          <a:p>
            <a:pPr marL="25400" marR="12700" indent="288290" algn="just">
              <a:lnSpc>
                <a:spcPct val="123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5.Kuydirish</a:t>
            </a:r>
            <a:r>
              <a:rPr lang="en-US" sz="1200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20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→</a:t>
            </a:r>
            <a:endParaRPr lang="ru-RU" sz="1050" dirty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099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Kulolchilik</a:t>
            </a:r>
            <a:r>
              <a:rPr lang="en-US" sz="2000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/>
                <a:ea typeface="Times New Roman"/>
              </a:rPr>
              <a:t>sanoati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1205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algn="just">
              <a:lnSpc>
                <a:spcPct val="113000"/>
              </a:lnSpc>
            </a:pP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O‘zbek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xalqi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juda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qadimdan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kulolchilik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sanoati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shug‘ul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lanib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kelgan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Samarqand,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Buxoro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Xiva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kabi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shaharlarda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asrlar</a:t>
            </a:r>
            <a:r>
              <a:rPr lang="en-US" sz="11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davomida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o‘zining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jozibasini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yo‘qotmasdan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kelayotgan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bino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larning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naqshlari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ham </a:t>
            </a:r>
            <a:r>
              <a:rPr lang="en-US" sz="1600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sopoldan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</a:t>
            </a:r>
            <a:endParaRPr lang="fr-FR" sz="2400" b="1" dirty="0" smtClean="0">
              <a:solidFill>
                <a:srgbClr val="0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7" y="1770675"/>
            <a:ext cx="1962872" cy="125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29" y="1770674"/>
            <a:ext cx="1541747" cy="1256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1770675"/>
            <a:ext cx="1706532" cy="125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05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/>
                <a:ea typeface="Times New Roman"/>
              </a:rPr>
              <a:t>Kulolchilik</a:t>
            </a:r>
            <a:endParaRPr lang="ru-RU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518529"/>
            <a:ext cx="2295909" cy="146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09" y="495399"/>
            <a:ext cx="2304646" cy="147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621" y="1979955"/>
            <a:ext cx="1812540" cy="101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32" y="2050114"/>
            <a:ext cx="1453703" cy="96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35" y="2011721"/>
            <a:ext cx="1656184" cy="108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64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Sopol</a:t>
            </a:r>
            <a:endParaRPr lang="ru-RU" sz="2000" dirty="0"/>
          </a:p>
        </p:txBody>
      </p:sp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53" y="893762"/>
            <a:ext cx="7078018" cy="1734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5" descr="stekolnyi%20pes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63" y="1764060"/>
            <a:ext cx="1723835" cy="130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 descr="C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812" y="1764060"/>
            <a:ext cx="1677840" cy="131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9" descr="_News_Photo_image_large_1577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229" y="1764060"/>
            <a:ext cx="1768831" cy="128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3563" y="539924"/>
            <a:ext cx="5370458" cy="1509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>
              <a:lnSpc>
                <a:spcPct val="112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Beton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temir-beton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xalq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xo‘jaligining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ko‘p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tarmoqlarida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keng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miqyosda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ishlatilad</a:t>
            </a:r>
            <a:r>
              <a:rPr lang="en-US" sz="18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</a:t>
            </a:r>
            <a:r>
              <a:rPr lang="en-US" sz="1800" b="1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r>
              <a:rPr lang="en-US" sz="12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Shisha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tolalardan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issiqlik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elektroizolyatsiyalovchi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xusu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siyatli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gazlamalar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kislotaga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chidamli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materiallar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tayyorlanadi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1100" b="1" dirty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  <a:p>
            <a:pPr marL="25400" indent="288290" algn="ctr">
              <a:lnSpc>
                <a:spcPct val="114000"/>
              </a:lnSpc>
              <a:spcAft>
                <a:spcPts val="0"/>
              </a:spcAft>
            </a:pPr>
            <a:endParaRPr lang="ru-RU" sz="1400" b="1" dirty="0">
              <a:solidFill>
                <a:srgbClr val="002060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13" y="35868"/>
            <a:ext cx="5616624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Beton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temir-beton,shishaning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ishlatilishi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70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Buyum­­lar</a:t>
            </a:r>
            <a:r>
              <a:rPr lang="en-US" sz="2000" dirty="0" smtClean="0"/>
              <a:t> </a:t>
            </a:r>
            <a:r>
              <a:rPr lang="en-US" sz="2000" dirty="0" err="1" smtClean="0"/>
              <a:t>yuzasini</a:t>
            </a:r>
            <a:r>
              <a:rPr lang="en-US" sz="2000" dirty="0" smtClean="0"/>
              <a:t> </a:t>
            </a:r>
            <a:r>
              <a:rPr lang="en-US" sz="2000" dirty="0" err="1"/>
              <a:t>glazur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 smtClean="0"/>
              <a:t>qoplanishi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/>
              <a:t>Keramik</a:t>
            </a:r>
            <a:r>
              <a:rPr lang="en-US" sz="1600" dirty="0"/>
              <a:t> </a:t>
            </a:r>
            <a:r>
              <a:rPr lang="en-US" sz="1600" dirty="0" err="1"/>
              <a:t>buyumlar</a:t>
            </a:r>
            <a:r>
              <a:rPr lang="en-US" sz="1600" dirty="0"/>
              <a:t> </a:t>
            </a:r>
            <a:r>
              <a:rPr lang="en-US" sz="1600" dirty="0" err="1"/>
              <a:t>g‘ovaklari</a:t>
            </a:r>
            <a:r>
              <a:rPr lang="en-US" sz="1600" dirty="0"/>
              <a:t> </a:t>
            </a:r>
            <a:r>
              <a:rPr lang="en-US" sz="1600" dirty="0" err="1"/>
              <a:t>suv</a:t>
            </a:r>
            <a:r>
              <a:rPr lang="en-US" sz="1600" dirty="0"/>
              <a:t> </a:t>
            </a:r>
            <a:r>
              <a:rPr lang="en-US" sz="1600" dirty="0" err="1"/>
              <a:t>o‘tkazmasligi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ifloslanib</a:t>
            </a:r>
            <a:r>
              <a:rPr lang="en-US" sz="1600" dirty="0"/>
              <a:t>­ </a:t>
            </a:r>
            <a:r>
              <a:rPr lang="en-US" sz="1600" dirty="0" err="1"/>
              <a:t>ketmasligi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osh</a:t>
            </a:r>
            <a:r>
              <a:rPr lang="en-US" sz="1600" dirty="0"/>
              <a:t> </a:t>
            </a:r>
            <a:r>
              <a:rPr lang="en-US" sz="1600" dirty="0" err="1"/>
              <a:t>tuzi</a:t>
            </a:r>
            <a:r>
              <a:rPr lang="en-US" sz="1600" dirty="0"/>
              <a:t> </a:t>
            </a:r>
            <a:r>
              <a:rPr lang="en-US" sz="1600" dirty="0" err="1"/>
              <a:t>kuydirish</a:t>
            </a:r>
            <a:r>
              <a:rPr lang="en-US" sz="1600" dirty="0"/>
              <a:t> </a:t>
            </a:r>
            <a:r>
              <a:rPr lang="en-US" sz="1600" dirty="0" err="1"/>
              <a:t>pechiga</a:t>
            </a:r>
            <a:r>
              <a:rPr lang="en-US" sz="1600" dirty="0"/>
              <a:t> </a:t>
            </a:r>
            <a:r>
              <a:rPr lang="en-US" sz="1600" dirty="0" err="1"/>
              <a:t>tashlanib</a:t>
            </a:r>
            <a:r>
              <a:rPr lang="en-US" sz="1600" dirty="0"/>
              <a:t>, </a:t>
            </a:r>
            <a:r>
              <a:rPr lang="en-US" sz="1600" dirty="0" err="1"/>
              <a:t>buyum</a:t>
            </a:r>
            <a:r>
              <a:rPr lang="en-US" sz="1600" dirty="0"/>
              <a:t>­­ lar </a:t>
            </a:r>
            <a:r>
              <a:rPr lang="en-US" sz="1600" dirty="0" err="1"/>
              <a:t>yuzasi</a:t>
            </a:r>
            <a:r>
              <a:rPr lang="en-US" sz="1600" dirty="0"/>
              <a:t> </a:t>
            </a:r>
            <a:r>
              <a:rPr lang="en-US" sz="1600" dirty="0" err="1"/>
              <a:t>glazur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qoplanadi</a:t>
            </a:r>
            <a:r>
              <a:rPr lang="en-US" sz="1600" dirty="0"/>
              <a:t> (</a:t>
            </a:r>
            <a:r>
              <a:rPr lang="en-US" sz="1600" dirty="0" err="1"/>
              <a:t>osh</a:t>
            </a:r>
            <a:r>
              <a:rPr lang="en-US" sz="1600" dirty="0"/>
              <a:t> </a:t>
            </a:r>
            <a:r>
              <a:rPr lang="en-US" sz="1600" dirty="0" err="1"/>
              <a:t>tuzining</a:t>
            </a:r>
            <a:r>
              <a:rPr lang="en-US" sz="1600" dirty="0"/>
              <a:t> </a:t>
            </a:r>
            <a:r>
              <a:rPr lang="en-US" sz="1600" dirty="0" err="1"/>
              <a:t>bug‘lari</a:t>
            </a:r>
            <a:r>
              <a:rPr lang="en-US" sz="1600" dirty="0"/>
              <a:t> </a:t>
            </a:r>
            <a:r>
              <a:rPr lang="en-US" sz="1600" dirty="0" err="1"/>
              <a:t>kremniy</a:t>
            </a:r>
            <a:r>
              <a:rPr lang="en-US" sz="1600" dirty="0"/>
              <a:t> </a:t>
            </a:r>
            <a:r>
              <a:rPr lang="en-US" sz="1600" dirty="0" err="1"/>
              <a:t>oksid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reaksiyaga</a:t>
            </a:r>
            <a:r>
              <a:rPr lang="en-US" sz="1600" dirty="0"/>
              <a:t> </a:t>
            </a:r>
            <a:r>
              <a:rPr lang="en-US" sz="1600" dirty="0" err="1"/>
              <a:t>kirishadi</a:t>
            </a:r>
            <a:r>
              <a:rPr lang="en-US" sz="1600" dirty="0"/>
              <a:t>)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buyum</a:t>
            </a:r>
            <a:r>
              <a:rPr lang="en-US" sz="1600" dirty="0"/>
              <a:t> </a:t>
            </a:r>
            <a:r>
              <a:rPr lang="en-US" sz="1600" dirty="0" err="1"/>
              <a:t>yuzasi</a:t>
            </a:r>
            <a:r>
              <a:rPr lang="en-US" sz="1600" dirty="0"/>
              <a:t> </a:t>
            </a:r>
            <a:r>
              <a:rPr lang="en-US" sz="1600" dirty="0" err="1"/>
              <a:t>silliq</a:t>
            </a:r>
            <a:r>
              <a:rPr lang="en-US" sz="1600" dirty="0"/>
              <a:t>, shisha­ </a:t>
            </a:r>
            <a:r>
              <a:rPr lang="en-US" sz="1600" dirty="0" err="1"/>
              <a:t>simon</a:t>
            </a:r>
            <a:r>
              <a:rPr lang="en-US" sz="1600" dirty="0"/>
              <a:t>, </a:t>
            </a:r>
            <a:r>
              <a:rPr lang="en-US" sz="1600" dirty="0" err="1"/>
              <a:t>nam</a:t>
            </a:r>
            <a:r>
              <a:rPr lang="en-US" sz="1600" dirty="0"/>
              <a:t> </a:t>
            </a:r>
            <a:r>
              <a:rPr lang="en-US" sz="1600" dirty="0" err="1"/>
              <a:t>o‘tkazmaydigan</a:t>
            </a:r>
            <a:r>
              <a:rPr lang="en-US" sz="1600" dirty="0"/>
              <a:t> </a:t>
            </a:r>
            <a:r>
              <a:rPr lang="en-US" sz="1600" dirty="0" err="1"/>
              <a:t>yaxlit</a:t>
            </a:r>
            <a:r>
              <a:rPr lang="en-US" sz="1600" dirty="0"/>
              <a:t> </a:t>
            </a:r>
            <a:r>
              <a:rPr lang="en-US" sz="1600" dirty="0" err="1"/>
              <a:t>qatlamli</a:t>
            </a:r>
            <a:r>
              <a:rPr lang="en-US" sz="1600" dirty="0"/>
              <a:t> </a:t>
            </a:r>
            <a:r>
              <a:rPr lang="en-US" sz="1600" dirty="0" err="1"/>
              <a:t>bo‘lib</a:t>
            </a:r>
            <a:r>
              <a:rPr lang="en-US" sz="1600" dirty="0"/>
              <a:t> </a:t>
            </a:r>
            <a:r>
              <a:rPr lang="en-US" sz="1600" dirty="0" err="1"/>
              <a:t>qoladi</a:t>
            </a:r>
            <a:r>
              <a:rPr lang="en-US" sz="1600" dirty="0"/>
              <a:t>.</a:t>
            </a:r>
            <a:endParaRPr lang="ru-RU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1908076"/>
            <a:ext cx="1384548" cy="123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2149355"/>
            <a:ext cx="858677" cy="98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2025660"/>
            <a:ext cx="1731250" cy="105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97" y="2130374"/>
            <a:ext cx="1008112" cy="10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74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o`rganish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47477" y="827956"/>
            <a:ext cx="45719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9" y="683938"/>
            <a:ext cx="3890243" cy="2235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8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008337" y="85095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Reja</a:t>
            </a: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06768" y="971970"/>
            <a:ext cx="237626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18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Silikat</a:t>
            </a:r>
            <a:r>
              <a:rPr lang="ru-RU" sz="1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sanoati</a:t>
            </a:r>
            <a:endParaRPr lang="en-US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945"/>
              </a:lnSpc>
              <a:spcAft>
                <a:spcPts val="0"/>
              </a:spcAft>
            </a:pPr>
            <a:endParaRPr lang="en-US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945"/>
              </a:lnSpc>
              <a:spcAft>
                <a:spcPts val="0"/>
              </a:spcAft>
            </a:pP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sz="11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 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Shisha</a:t>
            </a:r>
            <a:r>
              <a:rPr lang="ru-RU" sz="1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. </a:t>
            </a:r>
            <a:endParaRPr lang="en-US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Sement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endParaRPr lang="en-US" sz="16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r>
              <a:rPr lang="en-US" sz="1600" b="1" dirty="0" smtClean="0">
                <a:solidFill>
                  <a:srgbClr val="0070C0"/>
                </a:solidFill>
                <a:latin typeface="Times New Roman"/>
                <a:cs typeface="Arial"/>
              </a:rPr>
              <a:t>4.</a:t>
            </a:r>
            <a:r>
              <a:rPr lang="en-US" sz="1600" dirty="0">
                <a:solidFill>
                  <a:srgbClr val="0070C0"/>
                </a:solidFill>
              </a:rPr>
              <a:t>  </a:t>
            </a:r>
            <a:r>
              <a:rPr lang="en-US" sz="1600" b="1" dirty="0" err="1" smtClean="0">
                <a:solidFill>
                  <a:srgbClr val="0070C0"/>
                </a:solidFill>
              </a:rPr>
              <a:t>Keramika</a:t>
            </a:r>
            <a:r>
              <a:rPr lang="en-US" sz="1600" b="1" dirty="0"/>
              <a:t>. </a:t>
            </a:r>
            <a:endParaRPr lang="en-US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77" y="827956"/>
            <a:ext cx="45719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ru-RU" sz="2000" dirty="0" err="1">
                <a:latin typeface="Arial" charset="0"/>
                <a:cs typeface="Arial" charset="0"/>
              </a:rPr>
              <a:t>Mustaqil</a:t>
            </a:r>
            <a:r>
              <a:rPr lang="en-US" altLang="ru-RU" sz="2000" dirty="0">
                <a:latin typeface="Arial" charset="0"/>
                <a:cs typeface="Arial" charset="0"/>
              </a:rPr>
              <a:t> </a:t>
            </a:r>
            <a:r>
              <a:rPr lang="en-US" altLang="ru-RU" sz="2000" dirty="0" err="1">
                <a:latin typeface="Arial" charset="0"/>
                <a:cs typeface="Arial" charset="0"/>
              </a:rPr>
              <a:t>bajarish</a:t>
            </a:r>
            <a:r>
              <a:rPr lang="en-US" altLang="ru-RU" sz="2000" dirty="0">
                <a:latin typeface="Arial" charset="0"/>
                <a:cs typeface="Arial" charset="0"/>
              </a:rPr>
              <a:t> </a:t>
            </a:r>
            <a:r>
              <a:rPr lang="en-US" altLang="ru-RU" sz="2000" dirty="0" err="1">
                <a:latin typeface="Arial" charset="0"/>
                <a:cs typeface="Arial" charset="0"/>
              </a:rPr>
              <a:t>uchun</a:t>
            </a:r>
            <a:r>
              <a:rPr lang="en-US" altLang="ru-RU" sz="2000" dirty="0">
                <a:latin typeface="Arial" charset="0"/>
                <a:cs typeface="Arial" charset="0"/>
              </a:rPr>
              <a:t> </a:t>
            </a:r>
            <a:r>
              <a:rPr lang="en-US" altLang="ru-RU" sz="2000" dirty="0" err="1">
                <a:latin typeface="Arial" charset="0"/>
                <a:cs typeface="Arial" charset="0"/>
              </a:rPr>
              <a:t>topshiriqlar</a:t>
            </a:r>
            <a:r>
              <a:rPr lang="en-US" altLang="ru-RU" sz="2000" dirty="0">
                <a:latin typeface="Arial" charset="0"/>
                <a:cs typeface="Arial" charset="0"/>
              </a:rPr>
              <a:t>: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518529"/>
            <a:ext cx="5472608" cy="1849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1.Darslikdagi 14-mavzuni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o’qish,tegishli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atamalar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vareaksiyatenglamalarini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yozish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hamda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o’rganish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2.Siz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kundalik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hayotingizdako’rgan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ishlatgan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kremniy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birikmalari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asosidagi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buyumlar,xomashyolar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nimalarni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bilasiz&amp;Ular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maqsadlarda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ishlatiladi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3.Nima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ishqor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eritmalari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shisha 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idishlarda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emas,plastmassa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idishlarda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saqlanishini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tushuntiring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4.Ftorid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shishani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yemirlish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jarayoniningreaksiya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tenglamalarini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573" y="2268116"/>
            <a:ext cx="2376263" cy="87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98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en-US" sz="1400" i="1" dirty="0"/>
              <a:t>Shisha, </a:t>
            </a:r>
            <a:r>
              <a:rPr lang="en-US" sz="1400" i="1" dirty="0" err="1"/>
              <a:t>sement</a:t>
            </a:r>
            <a:r>
              <a:rPr lang="en-US" sz="1400" i="1" dirty="0"/>
              <a:t>, </a:t>
            </a:r>
            <a:r>
              <a:rPr lang="en-US" sz="1400" i="1" dirty="0" err="1"/>
              <a:t>keramika</a:t>
            </a:r>
            <a:r>
              <a:rPr lang="en-US" sz="1400" i="1" dirty="0"/>
              <a:t> </a:t>
            </a:r>
            <a:r>
              <a:rPr lang="en-US" sz="1400" i="1" dirty="0" err="1"/>
              <a:t>va</a:t>
            </a:r>
            <a:r>
              <a:rPr lang="en-US" sz="1400" i="1" dirty="0"/>
              <a:t> </a:t>
            </a:r>
            <a:r>
              <a:rPr lang="en-US" sz="1400" i="1" dirty="0" err="1"/>
              <a:t>temir-beton</a:t>
            </a:r>
            <a:r>
              <a:rPr lang="en-US" sz="1400" i="1" dirty="0"/>
              <a:t> </a:t>
            </a:r>
            <a:r>
              <a:rPr lang="en-US" sz="1400" i="1" dirty="0" err="1"/>
              <a:t>ishlab</a:t>
            </a:r>
            <a:r>
              <a:rPr lang="en-US" sz="1400" i="1" dirty="0"/>
              <a:t> </a:t>
            </a:r>
            <a:r>
              <a:rPr lang="en-US" sz="1400" i="1" dirty="0" err="1"/>
              <a:t>chiqarish</a:t>
            </a:r>
            <a:r>
              <a:rPr lang="en-US" sz="1400" i="1" dirty="0"/>
              <a:t> </a:t>
            </a:r>
            <a:r>
              <a:rPr lang="en-US" sz="1400" i="1" dirty="0" err="1"/>
              <a:t>korxonalari</a:t>
            </a:r>
            <a:r>
              <a:rPr lang="en-US" sz="1400" i="1" dirty="0"/>
              <a:t> </a:t>
            </a:r>
            <a:r>
              <a:rPr lang="en-US" sz="1400" i="1" dirty="0" err="1"/>
              <a:t>haqida</a:t>
            </a:r>
            <a:r>
              <a:rPr lang="en-US" sz="1400" i="1" dirty="0"/>
              <a:t> </a:t>
            </a:r>
            <a:r>
              <a:rPr lang="en-US" sz="1400" i="1" dirty="0" err="1"/>
              <a:t>nimalarni</a:t>
            </a:r>
            <a:r>
              <a:rPr lang="en-US" sz="1400" i="1" dirty="0"/>
              <a:t> </a:t>
            </a:r>
            <a:r>
              <a:rPr lang="en-US" sz="1400" i="1" dirty="0" err="1"/>
              <a:t>bilasiz</a:t>
            </a:r>
            <a:r>
              <a:rPr lang="en-US" sz="1400" i="1" dirty="0"/>
              <a:t>?</a:t>
            </a:r>
            <a:endParaRPr lang="ru-RU" sz="1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457613"/>
              </p:ext>
            </p:extLst>
          </p:nvPr>
        </p:nvGraphicFramePr>
        <p:xfrm>
          <a:off x="431455" y="611932"/>
          <a:ext cx="4766021" cy="1670101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1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4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03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7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marR="50800" algn="ctr">
                        <a:lnSpc>
                          <a:spcPts val="1865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SILIKAT </a:t>
                      </a:r>
                      <a:r>
                        <a:rPr lang="en-US" sz="2150" b="1" baseline="-250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SANOATI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3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B4DC"/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150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Keramika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R="50800" algn="ctr">
                        <a:lnSpc>
                          <a:spcPts val="1175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Shisha</a:t>
                      </a: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ru-RU" sz="11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ishlab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Sement</a:t>
                      </a: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ishlab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4DC"/>
                    </a:solidFill>
                  </a:tcPr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(</a:t>
                      </a:r>
                      <a:r>
                        <a:rPr lang="ru-RU" sz="1150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sopol</a:t>
                      </a:r>
                      <a:r>
                        <a:rPr lang="ru-RU" sz="115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) </a:t>
                      </a:r>
                      <a:r>
                        <a:rPr lang="ru-RU" sz="1150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buyumlar</a:t>
                      </a:r>
                      <a:r>
                        <a:rPr lang="ru-RU" sz="115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R="76200" algn="ctr">
                        <a:spcAft>
                          <a:spcPts val="0"/>
                        </a:spcAft>
                      </a:pPr>
                      <a:r>
                        <a:rPr lang="ru-RU" sz="11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chiqarish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77800" algn="ctr">
                        <a:spcAft>
                          <a:spcPts val="0"/>
                        </a:spcAft>
                      </a:pPr>
                      <a:r>
                        <a:rPr lang="ru-RU" sz="11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chiqarish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33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9B7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9B7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03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9B7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9B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B4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9B7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69" y="2286727"/>
            <a:ext cx="1296144" cy="716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6" y="2301428"/>
            <a:ext cx="1453654" cy="6867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575" y="2275644"/>
            <a:ext cx="1211900" cy="807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3" y="107876"/>
            <a:ext cx="5665806" cy="410653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en-US" sz="1800" i="1" dirty="0" smtClean="0">
                <a:latin typeface="Times New Roman"/>
                <a:ea typeface="Times New Roman"/>
              </a:rPr>
              <a:t>                                                                                                                                                         Kaolin</a:t>
            </a:r>
            <a:r>
              <a:rPr lang="ru-RU" sz="1300" dirty="0">
                <a:latin typeface="Calibri"/>
                <a:ea typeface="Calibri"/>
              </a:rPr>
              <a:t/>
            </a:r>
            <a:br>
              <a:rPr lang="ru-RU" sz="1300" dirty="0">
                <a:latin typeface="Calibri"/>
                <a:ea typeface="Calibri"/>
              </a:rPr>
            </a:br>
            <a:r>
              <a:rPr lang="ru-RU" sz="1800" i="1" dirty="0" err="1">
                <a:latin typeface="Times New Roman"/>
                <a:ea typeface="Times New Roman"/>
              </a:rPr>
              <a:t>silikat</a:t>
            </a:r>
            <a:r>
              <a:rPr lang="ru-RU" sz="1800" i="1" dirty="0">
                <a:latin typeface="Times New Roman"/>
                <a:ea typeface="Times New Roman"/>
              </a:rPr>
              <a:t> </a:t>
            </a:r>
            <a:r>
              <a:rPr lang="ru-RU" sz="1800" i="1" dirty="0" err="1">
                <a:latin typeface="Times New Roman"/>
                <a:ea typeface="Times New Roman"/>
              </a:rPr>
              <a:t>sanoati</a:t>
            </a:r>
            <a:r>
              <a:rPr lang="ru-RU" sz="1800" i="1" dirty="0">
                <a:latin typeface="Times New Roman"/>
                <a:ea typeface="Times New Roman"/>
              </a:rPr>
              <a:t> </a:t>
            </a:r>
            <a:r>
              <a:rPr lang="ru-RU" sz="1800" i="1" dirty="0" err="1">
                <a:latin typeface="Times New Roman"/>
                <a:ea typeface="Times New Roman"/>
              </a:rPr>
              <a:t>uchun</a:t>
            </a:r>
            <a:r>
              <a:rPr lang="ru-RU" sz="1800" i="1" dirty="0">
                <a:latin typeface="Times New Roman"/>
                <a:ea typeface="Times New Roman"/>
              </a:rPr>
              <a:t> </a:t>
            </a:r>
            <a:r>
              <a:rPr lang="ru-RU" sz="1800" i="1" dirty="0" err="1">
                <a:latin typeface="Times New Roman"/>
                <a:ea typeface="Times New Roman"/>
              </a:rPr>
              <a:t>muhim</a:t>
            </a:r>
            <a:r>
              <a:rPr lang="ru-RU" sz="1800" i="1" dirty="0">
                <a:latin typeface="Times New Roman"/>
                <a:ea typeface="Times New Roman"/>
              </a:rPr>
              <a:t> </a:t>
            </a:r>
            <a:r>
              <a:rPr lang="ru-RU" sz="1800" i="1" dirty="0" err="1" smtClean="0">
                <a:latin typeface="Times New Roman"/>
                <a:ea typeface="Times New Roman"/>
              </a:rPr>
              <a:t>xomashyo</a:t>
            </a:r>
            <a:r>
              <a:rPr lang="ru-RU" sz="1800" i="1" dirty="0" smtClean="0">
                <a:latin typeface="Times New Roman"/>
                <a:ea typeface="Times New Roman"/>
              </a:rPr>
              <a:t>.</a:t>
            </a:r>
            <a:r>
              <a:rPr lang="ru-RU" sz="1300" dirty="0">
                <a:latin typeface="Calibri"/>
                <a:ea typeface="Calibri"/>
              </a:rPr>
              <a:t/>
            </a:r>
            <a:br>
              <a:rPr lang="ru-RU" sz="1300" dirty="0">
                <a:latin typeface="Calibri"/>
                <a:ea typeface="Calibri"/>
              </a:rPr>
            </a:br>
            <a:r>
              <a:rPr lang="en-US" sz="2000" dirty="0" smtClean="0"/>
              <a:t>----------------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</a:rPr>
              <a:t>------------</a:t>
            </a:r>
          </a:p>
          <a:p>
            <a:pPr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</a:rPr>
              <a:t>------------</a:t>
            </a:r>
            <a:endParaRPr lang="ru-RU" sz="2400" dirty="0">
              <a:solidFill>
                <a:srgbClr val="0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94812900"/>
              </p:ext>
            </p:extLst>
          </p:nvPr>
        </p:nvGraphicFramePr>
        <p:xfrm>
          <a:off x="959908" y="683940"/>
          <a:ext cx="3792025" cy="2215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69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latin typeface="Times New Roman"/>
                <a:ea typeface="Times New Roman"/>
              </a:rPr>
              <a:t>Shisha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300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just">
              <a:lnSpc>
                <a:spcPct val="114000"/>
              </a:lnSpc>
              <a:spcAft>
                <a:spcPts val="0"/>
              </a:spcAft>
            </a:pP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Oddiy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oyna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shishalarni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kremniy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(IV)-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oksid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(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kvars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qum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holida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)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kalsiy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karbonatni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natriy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karbonat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bilan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suyuqlantirib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olinadi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:</a:t>
            </a:r>
            <a:r>
              <a:rPr lang="en-US" sz="1100" dirty="0" smtClean="0">
                <a:solidFill>
                  <a:srgbClr val="0070C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CaCO</a:t>
            </a:r>
            <a:r>
              <a:rPr lang="en-US" sz="2400" b="1" i="1" baseline="-250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SiO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20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= CaSiO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20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+ CO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endParaRPr lang="ru-RU" sz="1400" b="1" i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ts val="305"/>
              </a:lnSpc>
              <a:spcAft>
                <a:spcPts val="0"/>
              </a:spcAft>
            </a:pP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400" b="1" i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algn="ctr">
              <a:spcAft>
                <a:spcPts val="0"/>
              </a:spcAft>
            </a:pPr>
            <a:r>
              <a:rPr lang="en-US" sz="20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Na</a:t>
            </a:r>
            <a:r>
              <a:rPr lang="en-US" sz="2400" b="1" i="1" baseline="-250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CO</a:t>
            </a:r>
            <a:r>
              <a:rPr lang="en-US" sz="2400" b="1" i="1" baseline="-250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0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SiO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20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= Na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20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SiO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20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+ CO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endParaRPr lang="ru-RU" sz="1400" b="1" i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70C0"/>
                </a:solidFill>
              </a:rPr>
              <a:t>Na</a:t>
            </a:r>
            <a:r>
              <a:rPr lang="en-US" sz="2000" baseline="-25000" dirty="0" smtClean="0">
                <a:solidFill>
                  <a:srgbClr val="0070C0"/>
                </a:solidFill>
              </a:rPr>
              <a:t>2</a:t>
            </a:r>
            <a:r>
              <a:rPr lang="en-US" sz="2000" dirty="0" smtClean="0">
                <a:solidFill>
                  <a:srgbClr val="0070C0"/>
                </a:solidFill>
              </a:rPr>
              <a:t>O</a:t>
            </a:r>
            <a:r>
              <a:rPr lang="en-US" sz="2000" b="1" baseline="30000" dirty="0" smtClean="0">
                <a:solidFill>
                  <a:srgbClr val="0070C0"/>
                </a:solidFill>
              </a:rPr>
              <a:t>.</a:t>
            </a:r>
            <a:r>
              <a:rPr lang="en-US" sz="2000" dirty="0" smtClean="0">
                <a:solidFill>
                  <a:srgbClr val="0070C0"/>
                </a:solidFill>
              </a:rPr>
              <a:t>CaO</a:t>
            </a:r>
            <a:r>
              <a:rPr lang="en-US" sz="2000" b="1" baseline="30000" dirty="0" smtClean="0">
                <a:solidFill>
                  <a:srgbClr val="0070C0"/>
                </a:solidFill>
              </a:rPr>
              <a:t>.</a:t>
            </a:r>
            <a:r>
              <a:rPr lang="en-US" sz="2000" dirty="0" smtClean="0">
                <a:solidFill>
                  <a:srgbClr val="0070C0"/>
                </a:solidFill>
              </a:rPr>
              <a:t>6SiO</a:t>
            </a:r>
            <a:r>
              <a:rPr lang="en-US" sz="2000" baseline="-25000" dirty="0" smtClean="0">
                <a:solidFill>
                  <a:srgbClr val="0070C0"/>
                </a:solidFill>
              </a:rPr>
              <a:t>2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0070C0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 smtClean="0">
              <a:solidFill>
                <a:srgbClr val="0070C0"/>
              </a:solidFill>
            </a:endParaRPr>
          </a:p>
          <a:p>
            <a:pPr algn="ctr">
              <a:spcAft>
                <a:spcPts val="600"/>
              </a:spcAft>
            </a:pP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" name="Выноска со стрелкой вверх 2"/>
          <p:cNvSpPr/>
          <p:nvPr/>
        </p:nvSpPr>
        <p:spPr>
          <a:xfrm rot="10800000" flipV="1">
            <a:off x="2159638" y="2388246"/>
            <a:ext cx="1337769" cy="720080"/>
          </a:xfrm>
          <a:prstGeom prst="upArrowCallou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Shisha </a:t>
            </a:r>
            <a:r>
              <a:rPr lang="en-US" b="1" dirty="0" err="1" smtClean="0">
                <a:solidFill>
                  <a:srgbClr val="7030A0"/>
                </a:solidFill>
              </a:rPr>
              <a:t>formulasi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9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latin typeface="Times New Roman"/>
                <a:ea typeface="Times New Roman"/>
              </a:rPr>
              <a:t>Shisha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1453" y="733911"/>
            <a:ext cx="4968552" cy="2083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Odatdagi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shisha-Na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O*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*6SiO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Kimyoviy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shisha-K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O*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*6SiO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Billur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shisha-PbO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*6SiO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Shisha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tolalar-kvartsli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shisha-SiO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-televizor,telefon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kompyuterlarda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qo’llaniladi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Suyuq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shisha-Na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SiO</a:t>
            </a:r>
            <a:r>
              <a:rPr lang="en-US" sz="16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yelim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11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35868"/>
            <a:ext cx="5572163" cy="482661"/>
          </a:xfrm>
        </p:spPr>
        <p:txBody>
          <a:bodyPr>
            <a:normAutofit/>
          </a:bodyPr>
          <a:lstStyle/>
          <a:p>
            <a:r>
              <a:rPr lang="en-US" sz="1400" kern="1200" spc="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Xrustal</a:t>
            </a:r>
            <a:r>
              <a:rPr lang="en-US" sz="1200" b="0" kern="1200" spc="0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1400" dirty="0" err="1" smtClean="0"/>
              <a:t>va</a:t>
            </a:r>
            <a:r>
              <a:rPr lang="en-US" sz="1100" b="0" kern="1200" spc="0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1600" kern="1200" spc="0" dirty="0" err="1">
                <a:solidFill>
                  <a:schemeClr val="bg1"/>
                </a:solidFill>
                <a:latin typeface="Times New Roman"/>
                <a:ea typeface="Times New Roman"/>
              </a:rPr>
              <a:t>kimyoviy</a:t>
            </a:r>
            <a:r>
              <a:rPr lang="en-US" sz="1600" kern="1200" spc="0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1600" kern="1200" spc="0" dirty="0" err="1">
                <a:solidFill>
                  <a:schemeClr val="bg1"/>
                </a:solidFill>
                <a:latin typeface="Times New Roman"/>
                <a:ea typeface="Times New Roman"/>
              </a:rPr>
              <a:t>idishlar</a:t>
            </a:r>
            <a:r>
              <a:rPr lang="en-US" sz="1600" kern="1200" spc="0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1600" kern="1200" spc="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tarkibiga</a:t>
            </a:r>
            <a:r>
              <a:rPr lang="en-US" sz="1600" kern="1200" spc="0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1600" kern="1200" spc="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qanday</a:t>
            </a:r>
            <a:r>
              <a:rPr lang="en-US" sz="1600" kern="1200" spc="0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br>
              <a:rPr lang="en-US" sz="1600" kern="1200" spc="0" dirty="0" smtClean="0">
                <a:solidFill>
                  <a:schemeClr val="bg1"/>
                </a:solidFill>
                <a:latin typeface="Times New Roman"/>
                <a:ea typeface="Times New Roman"/>
              </a:rPr>
            </a:br>
            <a:r>
              <a:rPr lang="en-US" sz="1600" kern="1200" spc="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moddalar</a:t>
            </a:r>
            <a:r>
              <a:rPr lang="en-US" sz="1600" kern="1200" spc="0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1600" kern="1200" spc="0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qoshiladi</a:t>
            </a:r>
            <a:r>
              <a:rPr lang="en-US" sz="1600" kern="1200" spc="0" dirty="0" smtClean="0">
                <a:solidFill>
                  <a:schemeClr val="bg1"/>
                </a:solidFill>
                <a:latin typeface="Times New Roman"/>
                <a:ea typeface="Times New Roman"/>
              </a:rPr>
              <a:t>?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027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Shisha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tayyorlash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shixta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tarkibiga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natriy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karbonat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o‘rniga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kaliy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karbonat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(potash)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olinsa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kimyoviy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idishlar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tayyorlash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pishiq</a:t>
            </a:r>
            <a:r>
              <a:rPr lang="en-US" sz="2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qiyin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suyuqlanuvchi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shisha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potash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qo‘rg‘oshin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(II)-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oksid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olinsa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xrustal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–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nurni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kuchli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sindiruvchi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og‘ir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shisha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olish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mumkin</a:t>
            </a:r>
            <a:endParaRPr lang="en-US" sz="1400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algn="ctr">
              <a:spcAft>
                <a:spcPts val="600"/>
              </a:spcAft>
            </a:pPr>
            <a:endParaRPr lang="fr-FR" sz="2400" b="1" dirty="0" smtClean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fr-FR" sz="2400" b="1" dirty="0" smtClean="0">
                <a:solidFill>
                  <a:srgbClr val="000000"/>
                </a:solidFill>
              </a:rPr>
              <a:t>------------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1797869"/>
            <a:ext cx="1728192" cy="128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1831133"/>
            <a:ext cx="1899295" cy="1263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673" y="1980084"/>
            <a:ext cx="1107282" cy="110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Rangli</a:t>
            </a:r>
            <a:r>
              <a:rPr lang="en-US" sz="2000" dirty="0"/>
              <a:t> </a:t>
            </a:r>
            <a:r>
              <a:rPr lang="en-US" sz="2000" dirty="0" err="1"/>
              <a:t>shishalar</a:t>
            </a:r>
            <a:r>
              <a:rPr lang="en-US" sz="2000" dirty="0"/>
              <a:t> </a:t>
            </a:r>
            <a:r>
              <a:rPr lang="en-US" sz="2000" dirty="0" err="1" smtClean="0"/>
              <a:t>qanday</a:t>
            </a:r>
            <a:r>
              <a:rPr lang="en-US" sz="2000" dirty="0" smtClean="0"/>
              <a:t> </a:t>
            </a:r>
            <a:r>
              <a:rPr lang="en-US" sz="2000" dirty="0" err="1"/>
              <a:t>moddalar</a:t>
            </a:r>
            <a:r>
              <a:rPr lang="en-US" sz="2000" dirty="0"/>
              <a:t> </a:t>
            </a:r>
            <a:r>
              <a:rPr lang="en-US" sz="2000" dirty="0" err="1"/>
              <a:t>qo‘shib</a:t>
            </a:r>
            <a:r>
              <a:rPr lang="en-US" sz="2000" dirty="0"/>
              <a:t> </a:t>
            </a:r>
            <a:r>
              <a:rPr lang="en-US" sz="2000" dirty="0" err="1" smtClean="0"/>
              <a:t>olinadi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379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>
              <a:lnSpc>
                <a:spcPct val="113000"/>
              </a:lnSpc>
              <a:spcAft>
                <a:spcPts val="0"/>
              </a:spcAft>
            </a:pPr>
            <a:r>
              <a:rPr lang="en-US" sz="1600" dirty="0" smtClean="0"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Kobalt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(II)-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oksid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shishaga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ko‘k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rang </a:t>
            </a:r>
          </a:p>
          <a:p>
            <a:pPr marL="25400" indent="288290">
              <a:lnSpc>
                <a:spcPct val="113000"/>
              </a:lnSpc>
              <a:spcAft>
                <a:spcPts val="0"/>
              </a:spcAft>
            </a:pP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X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rom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(III)-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oksid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yashil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rang</a:t>
            </a:r>
          </a:p>
          <a:p>
            <a:pPr marL="25400" indent="288290">
              <a:lnSpc>
                <a:spcPct val="113000"/>
              </a:lnSpc>
              <a:spcAft>
                <a:spcPts val="0"/>
              </a:spcAft>
            </a:pP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Temir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(II)- 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oksid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to‘q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yashil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rang</a:t>
            </a:r>
            <a:endParaRPr lang="ru-RU" sz="11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en-US" sz="11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100" dirty="0" smtClean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lvl="0" algn="just">
              <a:lnSpc>
                <a:spcPct val="118000"/>
              </a:lnSpc>
              <a:spcAft>
                <a:spcPts val="0"/>
              </a:spcAft>
              <a:tabLst>
                <a:tab pos="228600" algn="l"/>
                <a:tab pos="328295" algn="l"/>
              </a:tabLst>
            </a:pP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        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Mis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(I)-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oksid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qizil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rang </a:t>
            </a:r>
          </a:p>
          <a:p>
            <a:pPr lvl="0" algn="just">
              <a:lnSpc>
                <a:spcPct val="118000"/>
              </a:lnSpc>
              <a:spcAft>
                <a:spcPts val="0"/>
              </a:spcAft>
              <a:tabLst>
                <a:tab pos="228600" algn="l"/>
                <a:tab pos="328295" algn="l"/>
              </a:tabLst>
            </a:pPr>
            <a:endParaRPr lang="ru-RU" sz="1600" dirty="0" smtClean="0">
              <a:latin typeface="Times New Roman"/>
              <a:ea typeface="Times New Roman"/>
              <a:cs typeface="Arial"/>
            </a:endParaRPr>
          </a:p>
          <a:p>
            <a:pPr lvl="0" algn="just">
              <a:lnSpc>
                <a:spcPct val="118000"/>
              </a:lnSpc>
              <a:spcAft>
                <a:spcPts val="0"/>
              </a:spcAft>
              <a:tabLst>
                <a:tab pos="228600" algn="l"/>
                <a:tab pos="328295" algn="l"/>
              </a:tabLst>
            </a:pP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Oltin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qo‘shilsa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rubin</a:t>
            </a:r>
            <a:endParaRPr lang="ru-RU" sz="1600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lvl="0" algn="just">
              <a:lnSpc>
                <a:spcPct val="118000"/>
              </a:lnSpc>
              <a:spcAft>
                <a:spcPts val="0"/>
              </a:spcAft>
              <a:tabLst>
                <a:tab pos="228600" algn="l"/>
                <a:tab pos="328295" algn="l"/>
              </a:tabLst>
            </a:pP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shishasini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-</a:t>
            </a:r>
          </a:p>
          <a:p>
            <a:pPr lvl="0" algn="just">
              <a:lnSpc>
                <a:spcPct val="118000"/>
              </a:lnSpc>
              <a:spcAft>
                <a:spcPts val="0"/>
              </a:spcAft>
              <a:tabLst>
                <a:tab pos="228600" algn="l"/>
                <a:tab pos="328295" algn="l"/>
              </a:tabLst>
            </a:pP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olish</a:t>
            </a:r>
            <a:r>
              <a:rPr lang="en-US" sz="16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mumkin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621" y="2039541"/>
            <a:ext cx="1656184" cy="109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603439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/>
                <a:ea typeface="Times New Roman"/>
              </a:rPr>
              <a:t>Sement</a:t>
            </a:r>
            <a:r>
              <a:rPr lang="en-US" sz="2000" dirty="0">
                <a:latin typeface="Times New Roman"/>
                <a:ea typeface="Times New Roman"/>
              </a:rPr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1342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 algn="ctr">
              <a:lnSpc>
                <a:spcPct val="114000"/>
              </a:lnSpc>
              <a:spcAft>
                <a:spcPts val="0"/>
              </a:spcAft>
            </a:pP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Sement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ishlab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chiqarish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uchun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xomashyo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(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ohak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tosh,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bor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giltuproq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)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maydalanadi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aylanuvchi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pechga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yuboriladi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,­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pechdagi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harorat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450 °C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gacha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ko‘tariladi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Bunday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haroratda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xomashyo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tarkibidagi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suv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karbonat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angidrid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chiqib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ketadi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Natijada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qotuvchi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massa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bo‘laklari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–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klinker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olinadi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Klinkerni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kukunga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aylantirib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sement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tayyorlanadi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Sementni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suv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bilan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aralashtirilganda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juda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qattiq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massa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hosil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qilib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qotuvchi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hamir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paydo</a:t>
            </a:r>
            <a:r>
              <a:rPr lang="en-US" sz="12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bo‘ladi</a:t>
            </a:r>
            <a:r>
              <a:rPr lang="en-US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1600" b="1" dirty="0">
              <a:solidFill>
                <a:srgbClr val="002060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27" y="1962395"/>
            <a:ext cx="2340545" cy="1170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1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152977</TotalTime>
  <Words>586</Words>
  <Application>Microsoft Office PowerPoint</Application>
  <PresentationFormat>Произвольный</PresentationFormat>
  <Paragraphs>123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20</vt:i4>
      </vt:variant>
    </vt:vector>
  </HeadingPairs>
  <TitlesOfParts>
    <vt:vector size="35" baseType="lpstr">
      <vt:lpstr>Arial</vt:lpstr>
      <vt:lpstr>Arial Black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Презентация PowerPoint</vt:lpstr>
      <vt:lpstr>Shisha, sement, keramika va temir-beton ishlab chiqarish korxonalari haqida nimalarni bilasiz?</vt:lpstr>
      <vt:lpstr>                                                                                                                                                         Kaolin silikat sanoati uchun muhim xomashyo. ----------------</vt:lpstr>
      <vt:lpstr>Shisha</vt:lpstr>
      <vt:lpstr>Shisha</vt:lpstr>
      <vt:lpstr>Xrustal va kimyoviy idishlar tarkibiga qanday  moddalar qoshiladi?</vt:lpstr>
      <vt:lpstr>Rangli shishalar qanday moddalar qo‘shib olinadi?</vt:lpstr>
      <vt:lpstr>Sement.</vt:lpstr>
      <vt:lpstr>Sement</vt:lpstr>
      <vt:lpstr>Beton va temir-beton.</vt:lpstr>
      <vt:lpstr>Keramika.</vt:lpstr>
      <vt:lpstr>Kulolchilik</vt:lpstr>
      <vt:lpstr>Kulolchilik sanoati</vt:lpstr>
      <vt:lpstr>Kulolchilik</vt:lpstr>
      <vt:lpstr>Sopol</vt:lpstr>
      <vt:lpstr>Презентация PowerPoint</vt:lpstr>
      <vt:lpstr>Buyum­­lar yuzasini glazur bilan qoplanishi.</vt:lpstr>
      <vt:lpstr>Mustaqil o`rganish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Пользователь</cp:lastModifiedBy>
  <cp:revision>1705</cp:revision>
  <dcterms:created xsi:type="dcterms:W3CDTF">2014-10-08T23:03:32Z</dcterms:created>
  <dcterms:modified xsi:type="dcterms:W3CDTF">2020-11-24T00:42:40Z</dcterms:modified>
</cp:coreProperties>
</file>