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302" r:id="rId2"/>
    <p:sldId id="299" r:id="rId3"/>
    <p:sldId id="300" r:id="rId4"/>
    <p:sldId id="259" r:id="rId5"/>
    <p:sldId id="286" r:id="rId6"/>
    <p:sldId id="288" r:id="rId7"/>
    <p:sldId id="285" r:id="rId8"/>
    <p:sldId id="289" r:id="rId9"/>
    <p:sldId id="284" r:id="rId10"/>
    <p:sldId id="290" r:id="rId11"/>
    <p:sldId id="294" r:id="rId12"/>
    <p:sldId id="298" r:id="rId13"/>
    <p:sldId id="297" r:id="rId14"/>
    <p:sldId id="292" r:id="rId15"/>
    <p:sldId id="296" r:id="rId16"/>
    <p:sldId id="29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38628-1236-411D-9FEF-FD28E8519AF9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76CE6C1-1E73-4BDD-B487-7DA062CAE0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25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18433-755E-48CD-A2D0-51EC26381201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47B16B-0928-41B6-B279-A2B5DB595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32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C88F9-6342-4653-B7BF-05A2BF24DFBF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8C1B561-1207-4BDF-8496-155C6E127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73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4DAC7-BFC0-4B32-8E20-5608C2627610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9280FC-159F-4BC3-AB1E-448F525F4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76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4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FECC4-BB78-4887-BF70-BDD8B95D3607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07E1D3-748A-49B4-888C-FE161430A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44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5AF05-F52E-44AF-8AF3-BB4E602D0222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46E45C8-7FFF-4452-AA46-65F1285F5C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45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69198-12F0-497B-8C7D-7A87E618C5D7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439DC9-57AB-4C28-A45A-E303DB6EC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03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E0C7CE-1072-4078-8185-2D7055351519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92B986F-8458-465E-A8F1-8604EA7BF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95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72075-C10C-4E09-A199-8F71CE5CDE4E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6BF7478-1EEF-467D-83FB-E15DD6C5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40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D2142-ADCF-4BD0-9163-2B683D24CA78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9D06353-2199-4C98-8316-087539CE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09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00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7D4F2-2C5A-4A95-AE0B-7156D7DFF251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131A9C3-1917-4C2A-B40E-0336E1F72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51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>
                <a:cs typeface="Arial" pitchFamily="34" charset="0"/>
              </a:rPr>
              <a:pPr>
                <a:defRPr/>
              </a:pPr>
              <a:t>10/20/2020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6" name="object 5"/>
          <p:cNvSpPr/>
          <p:nvPr/>
        </p:nvSpPr>
        <p:spPr>
          <a:xfrm>
            <a:off x="635001" y="2579688"/>
            <a:ext cx="585788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03450" y="4581128"/>
            <a:ext cx="58578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2208535" y="511175"/>
            <a:ext cx="6981825" cy="1139825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7200" kern="0" spc="21" dirty="0" err="1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44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15538" y="512763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lang="ru-RU" sz="2396" dirty="0"/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133" name="object 4"/>
          <p:cNvSpPr txBox="1">
            <a:spLocks noChangeArrowheads="1"/>
          </p:cNvSpPr>
          <p:nvPr/>
        </p:nvSpPr>
        <p:spPr bwMode="auto">
          <a:xfrm>
            <a:off x="1560513" y="2393950"/>
            <a:ext cx="9504684" cy="33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38"/>
              </a:spcBef>
              <a:buNone/>
            </a:pPr>
            <a:r>
              <a:rPr lang="uz-Latn-UZ" altLang="ru-RU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uz-Latn-UZ" alt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kesimida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amaliyotga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yo‘naltirilgan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kompetentlikka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fanlararo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bog‘liqlikka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38"/>
              </a:spcBef>
              <a:buFontTx/>
              <a:buNone/>
            </a:pPr>
            <a:endParaRPr lang="en-US" altLang="ru-RU" sz="5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852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31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9617" y="116633"/>
            <a:ext cx="542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3512" y="1502253"/>
            <a:ext cx="8658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Limon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indikatorlar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rangini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245595"/>
            <a:ext cx="9145015" cy="265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4594" y="2975633"/>
            <a:ext cx="22526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Lakmus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1757" y="2976377"/>
            <a:ext cx="421492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zarg‘oldog‘i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26" y="5013176"/>
            <a:ext cx="1540655" cy="14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76683" y="3222105"/>
            <a:ext cx="2664296" cy="35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34644" y="2975633"/>
            <a:ext cx="27109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Fenoftalin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1999" cy="119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5706" y="188641"/>
            <a:ext cx="851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337185" algn="ctr"/>
            <a:r>
              <a:rPr lang="en-US" sz="48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tr-TR" sz="48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KIMYOVIY </a:t>
            </a:r>
            <a:r>
              <a:rPr lang="tr-TR" sz="48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ERITMALAR</a:t>
            </a:r>
            <a:endParaRPr lang="ru-RU" sz="4800" b="1" kern="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480" y="1556792"/>
            <a:ext cx="1152128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marR="261620" indent="271780" algn="just">
              <a:lnSpc>
                <a:spcPct val="115000"/>
              </a:lnSpc>
            </a:pP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Mehmondan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kelgan oila uy eshigini ochishi bilan 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kasalxona hidi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his qilishdi. Oila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boshlig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bo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lgan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ota tekshiruv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tkazdi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Polda 5 g 5% li spirt eritmasi idishining singan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laklari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yotardi, shkaf tagida esa ikkita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polonchilar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(mushuk va kuchukcha)ning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zlari miltillardi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Ota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lib 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tgan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futbol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yini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1:1 hisob bilan tugaganini 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</a:t>
            </a:r>
            <a:r>
              <a:rPr lang="en-US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’</a:t>
            </a:r>
            <a:r>
              <a:rPr lang="tr-TR" sz="3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lon </a:t>
            </a:r>
            <a:r>
              <a:rPr lang="tr-TR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qilib, hammasini tinchlik bilan hal qildi.</a:t>
            </a:r>
            <a:endParaRPr lang="ru-RU" sz="3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23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2468" y="36600"/>
            <a:ext cx="6539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415" y="1532630"/>
            <a:ext cx="1051316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marR="1040765" indent="271780" algn="ctr">
              <a:lnSpc>
                <a:spcPct val="115000"/>
              </a:lnSpc>
              <a:spcBef>
                <a:spcPts val="665"/>
              </a:spcBef>
            </a:pP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Necha 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gramm yod va necha gramm spirt uyda 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kasalxona hidi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chiqishiga sabab 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lganligini 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aniqlang.</a:t>
            </a:r>
            <a:endParaRPr lang="ru-RU" sz="32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21" y="4241764"/>
            <a:ext cx="3312367" cy="241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6" y="4241763"/>
            <a:ext cx="1816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66"/>
            <a:ext cx="12191999" cy="139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6400" y="26064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05127" y="2348881"/>
            <a:ext cx="70072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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0,05·5=0,025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3632" y="321065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)=m- m= 5-0,025= 4,75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1" y="4869161"/>
            <a:ext cx="399981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Javob: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0,025 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                           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4,75  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237" y="1578972"/>
            <a:ext cx="11683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echa gramm yod va necha gramm spirt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hidi  chiq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093" y="94645"/>
            <a:ext cx="605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endParaRPr lang="ru-RU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4058" y="248295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tr-TR" sz="48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KIMYOVIY </a:t>
            </a:r>
            <a:r>
              <a:rPr lang="tr-TR" sz="48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ERITMALAR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555964"/>
            <a:ext cx="11377264" cy="4590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marR="294005" indent="271780" algn="just">
              <a:lnSpc>
                <a:spcPct val="115000"/>
              </a:lnSpc>
              <a:spcBef>
                <a:spcPts val="250"/>
              </a:spcBef>
              <a:tabLst>
                <a:tab pos="1114425" algn="l"/>
                <a:tab pos="3164205" algn="l"/>
              </a:tabLst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 </a:t>
            </a:r>
            <a:r>
              <a:rPr lang="tr-TR" sz="3600" b="1" spc="165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bilimning </a:t>
            </a:r>
            <a:r>
              <a:rPr lang="tr-TR" sz="3600" b="1" spc="17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muhimligini	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rsatish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maqsadida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kimyo fani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qituvchisi dorixonaga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ekskursiyaga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borgan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quvchilarga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shisha idishlar bilan ishlayotgan</a:t>
            </a:r>
            <a:r>
              <a:rPr lang="tr-TR" sz="3600" b="1" spc="-1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ayolni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rsatib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uning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kislotasining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5%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 spirtdagi eritmasini tayyorlayotganini aytdi va bolalarga 10 daqiqada yechish uchun masala berdi.</a:t>
            </a:r>
            <a:endParaRPr lang="ru-RU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5299491"/>
            <a:ext cx="1736721" cy="154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6160" y="146858"/>
            <a:ext cx="6030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1988840"/>
            <a:ext cx="92255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marR="262255" indent="271780" algn="ctr">
              <a:lnSpc>
                <a:spcPct val="113000"/>
              </a:lnSpc>
              <a:spcBef>
                <a:spcPts val="35"/>
              </a:spcBef>
              <a:spcAft>
                <a:spcPts val="105"/>
              </a:spcAft>
            </a:pPr>
            <a:r>
              <a:rPr lang="tr-TR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 kislotasining 5 % li spirtdagi eritmasini </a:t>
            </a:r>
            <a:r>
              <a:rPr lang="tr-TR" sz="4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</a:t>
            </a:r>
            <a:r>
              <a:rPr lang="en-US" sz="4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</a:t>
            </a:r>
            <a:r>
              <a:rPr lang="tr-TR" sz="4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orlash </a:t>
            </a:r>
            <a:r>
              <a:rPr lang="tr-TR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 spirtning 96 % li eritmasidan foydalanilgan </a:t>
            </a:r>
            <a:r>
              <a:rPr lang="tr-TR" sz="4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4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4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lsa</a:t>
            </a:r>
            <a:r>
              <a:rPr lang="tr-TR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suvning massa ulushini</a:t>
            </a:r>
            <a:r>
              <a:rPr lang="tr-TR" sz="4000" b="1" spc="-2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659" y="4479925"/>
            <a:ext cx="1816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440" y="184896"/>
            <a:ext cx="1025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</a:t>
            </a:r>
            <a:r>
              <a:rPr lang="tr-TR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opshiriq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081" y="1791062"/>
            <a:ext cx="10657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spcBef>
                <a:spcPts val="1000"/>
              </a:spcBef>
              <a:spcAft>
                <a:spcPts val="12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Qamoqxonada bir mahbus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ko‘rinmas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siyohda xat yozib tashqariga yuborar edi.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Uning siyohdoni non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, siyoh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o‘rniga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sutni ishlatar edi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Qurigandan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so‘ng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yozuv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ko‘rinmas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Bu xatni qanday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yo‘l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o‘qisa bo‘lar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Javobingizni asoslab bering.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4" y="4020666"/>
            <a:ext cx="3456384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517" y="5459437"/>
            <a:ext cx="1577069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8"/>
            <a:ext cx="12192000" cy="13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1504" y="476673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340995" algn="ctr">
              <a:spcBef>
                <a:spcPts val="1075"/>
              </a:spcBef>
            </a:pPr>
            <a:r>
              <a:rPr lang="tr-TR" sz="36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 VA UNING BIRIKMALARI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340769"/>
            <a:ext cx="115212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marR="260350" indent="271780" algn="just">
              <a:lnSpc>
                <a:spcPct val="115000"/>
              </a:lnSpc>
              <a:spcBef>
                <a:spcPts val="99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Mashhur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zargar Foskarini qirralangan brilliantlar partiyasini sotib oladi va ularni uyiga yashiradi. Zargarning qimmatbaho mollarga ega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lganidan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voqif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lgan 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rilar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 brilliantlarni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irlashga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qaror qilishadi. Eng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zga ko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rinarl</a:t>
            </a:r>
            <a:r>
              <a:rPr lang="en-US" sz="36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joyda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turganiga qaramasdan, 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rilar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ustaning uyini qancha ostun – ustun qilishmasin, ular brilliantlarni topa</a:t>
            </a:r>
            <a:r>
              <a:rPr lang="tr-TR" sz="3600" b="1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olishmaydi</a:t>
            </a:r>
            <a:r>
              <a:rPr lang="tr-TR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1877784"/>
            <a:ext cx="11305256" cy="2309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marR="257175" indent="271780" algn="ctr">
              <a:lnSpc>
                <a:spcPct val="115000"/>
              </a:lnSpc>
              <a:spcBef>
                <a:spcPts val="805"/>
              </a:spcBef>
            </a:pP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Brilliantlarni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toping. (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qituvchi 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oldindan bir necha dona gidrogel sharchalarini suvli stakanga solib 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</a:t>
            </a:r>
            <a:r>
              <a:rPr lang="tr-TR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yadi</a:t>
            </a:r>
            <a:r>
              <a:rPr lang="tr-TR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.) Zargar olmosning qanday xossasidan foydalandi?</a:t>
            </a:r>
            <a:endParaRPr lang="ru-RU" sz="32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2388" y="134025"/>
            <a:ext cx="5094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Topshiriq</a:t>
            </a:r>
            <a:r>
              <a:rPr lang="tr-TR" i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44" y="5257944"/>
            <a:ext cx="12065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5216209"/>
            <a:ext cx="15113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1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336" y="1307638"/>
            <a:ext cx="79500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fotosuratda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Kariatidalar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haykallar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Afinadagi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Akropolda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Haykallar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marmardan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1980-yillarda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haykallar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Akropoldagi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muzeyga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joylashtirilgan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nusxalari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haykallar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yomg‘irlar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yemirilgan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nordon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gazini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oksidlarini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eritilishi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yomg‘irdan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nordonroq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1252" y="202823"/>
            <a:ext cx="852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KISLOTALI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"/>
          <a:stretch/>
        </p:blipFill>
        <p:spPr bwMode="auto">
          <a:xfrm>
            <a:off x="8289199" y="1428424"/>
            <a:ext cx="3730813" cy="46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1504" y="188641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0136" y="1772817"/>
            <a:ext cx="351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97" y="1529409"/>
            <a:ext cx="879860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115932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9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30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47" y="1658173"/>
            <a:ext cx="3822989" cy="45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500" y="132282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yomg‘irning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kislotasiga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uksus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soatga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kechaga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tushinish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Sirkaning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yomg‘irning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kislotaliligi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sirkaga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solganimizda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pufakchalar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Eksperementdan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marmarni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Sirkaga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solinmasdan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kun u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sirkadan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quritiladi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0758" y="13174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4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392" y="1477130"/>
            <a:ext cx="10945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o‘zgartirdilar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distillangan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solishdi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1483" y="49066"/>
            <a:ext cx="5542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1550" y="3520748"/>
            <a:ext cx="8297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eksperementda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08" y="5301208"/>
            <a:ext cx="1506411" cy="140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9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416" y="1482864"/>
            <a:ext cx="10297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Quritilgan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marmarni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2,0 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2,0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2,0 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2,4 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2,4 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9365" y="-9102"/>
            <a:ext cx="5833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509294"/>
            <a:ext cx="1816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572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Учетная запись Майкрософт</cp:lastModifiedBy>
  <cp:revision>56</cp:revision>
  <dcterms:created xsi:type="dcterms:W3CDTF">2020-10-15T06:38:03Z</dcterms:created>
  <dcterms:modified xsi:type="dcterms:W3CDTF">2020-10-20T10:52:25Z</dcterms:modified>
</cp:coreProperties>
</file>