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theme/theme2.xml" ContentType="application/vnd.openxmlformats-officedocument.theme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theme/theme3.xml" ContentType="application/vnd.openxmlformats-officedocument.theme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theme/theme4.xml" ContentType="application/vnd.openxmlformats-officedocument.theme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theme/theme5.xml" ContentType="application/vnd.openxmlformats-officedocument.theme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theme/theme6.xml" ContentType="application/vnd.openxmlformats-officedocument.theme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theme/theme7.xml" ContentType="application/vnd.openxmlformats-officedocument.theme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theme/theme8.xml" ContentType="application/vnd.openxmlformats-officedocument.theme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4">
  <p:sldMasterIdLst>
    <p:sldMasterId id="2147483680" r:id="rId1"/>
    <p:sldMasterId id="2147483898" r:id="rId2"/>
    <p:sldMasterId id="2147483957" r:id="rId3"/>
    <p:sldMasterId id="2147484016" r:id="rId4"/>
    <p:sldMasterId id="2147484075" r:id="rId5"/>
    <p:sldMasterId id="2147484134" r:id="rId6"/>
    <p:sldMasterId id="2147484193" r:id="rId7"/>
    <p:sldMasterId id="2147484252" r:id="rId8"/>
    <p:sldMasterId id="2147484311" r:id="rId9"/>
  </p:sldMasterIdLst>
  <p:notesMasterIdLst>
    <p:notesMasterId r:id="rId37"/>
  </p:notesMasterIdLst>
  <p:sldIdLst>
    <p:sldId id="1435" r:id="rId10"/>
    <p:sldId id="1641" r:id="rId11"/>
    <p:sldId id="1621" r:id="rId12"/>
    <p:sldId id="1636" r:id="rId13"/>
    <p:sldId id="1635" r:id="rId14"/>
    <p:sldId id="1634" r:id="rId15"/>
    <p:sldId id="1633" r:id="rId16"/>
    <p:sldId id="1648" r:id="rId17"/>
    <p:sldId id="1649" r:id="rId18"/>
    <p:sldId id="1632" r:id="rId19"/>
    <p:sldId id="1631" r:id="rId20"/>
    <p:sldId id="1639" r:id="rId21"/>
    <p:sldId id="1630" r:id="rId22"/>
    <p:sldId id="1650" r:id="rId23"/>
    <p:sldId id="1651" r:id="rId24"/>
    <p:sldId id="1652" r:id="rId25"/>
    <p:sldId id="1653" r:id="rId26"/>
    <p:sldId id="1654" r:id="rId27"/>
    <p:sldId id="1655" r:id="rId28"/>
    <p:sldId id="1656" r:id="rId29"/>
    <p:sldId id="1657" r:id="rId30"/>
    <p:sldId id="1658" r:id="rId31"/>
    <p:sldId id="1659" r:id="rId32"/>
    <p:sldId id="1660" r:id="rId33"/>
    <p:sldId id="1661" r:id="rId34"/>
    <p:sldId id="1662" r:id="rId35"/>
    <p:sldId id="1663" r:id="rId36"/>
  </p:sldIdLst>
  <p:sldSz cx="5759450" cy="3240088"/>
  <p:notesSz cx="6858000" cy="9144000"/>
  <p:defaultTextStyle>
    <a:defPPr>
      <a:defRPr lang="en-US"/>
    </a:defPPr>
    <a:lvl1pPr marL="0" algn="l" defTabSz="57522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287618" algn="l" defTabSz="57522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575226" algn="l" defTabSz="57522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862849" algn="l" defTabSz="57522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1150448" algn="l" defTabSz="57522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1438065" algn="l" defTabSz="57522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1725682" algn="l" defTabSz="57522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2013298" algn="l" defTabSz="57522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2300903" algn="l" defTabSz="57522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435"/>
            <p14:sldId id="1641"/>
            <p14:sldId id="1621"/>
            <p14:sldId id="1636"/>
            <p14:sldId id="1635"/>
            <p14:sldId id="1634"/>
            <p14:sldId id="1633"/>
            <p14:sldId id="1648"/>
            <p14:sldId id="1649"/>
            <p14:sldId id="1632"/>
            <p14:sldId id="1631"/>
            <p14:sldId id="1639"/>
            <p14:sldId id="1630"/>
            <p14:sldId id="1650"/>
            <p14:sldId id="1651"/>
            <p14:sldId id="1652"/>
            <p14:sldId id="1653"/>
            <p14:sldId id="1654"/>
            <p14:sldId id="1655"/>
            <p14:sldId id="1656"/>
            <p14:sldId id="1657"/>
            <p14:sldId id="1658"/>
            <p14:sldId id="1659"/>
            <p14:sldId id="1660"/>
            <p14:sldId id="1661"/>
            <p14:sldId id="1662"/>
            <p14:sldId id="1663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328682"/>
    <a:srgbClr val="660066"/>
    <a:srgbClr val="C0C0C0"/>
    <a:srgbClr val="FFFFFF"/>
    <a:srgbClr val="DDDDDD"/>
    <a:srgbClr val="B2B2B2"/>
    <a:srgbClr val="808080"/>
    <a:srgbClr val="5F5F5F"/>
    <a:srgbClr val="7F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316" autoAdjust="0"/>
    <p:restoredTop sz="95491" autoAdjust="0"/>
  </p:normalViewPr>
  <p:slideViewPr>
    <p:cSldViewPr snapToObjects="1">
      <p:cViewPr varScale="1">
        <p:scale>
          <a:sx n="163" d="100"/>
          <a:sy n="163" d="100"/>
        </p:scale>
        <p:origin x="600" y="126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34" Type="http://schemas.openxmlformats.org/officeDocument/2006/relationships/slide" Target="slides/slide25.xml"/><Relationship Id="rId42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slide" Target="slides/slide20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slide" Target="slides/slide27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2/1/2021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618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1pPr>
    <a:lvl2pPr marL="287618" algn="l" defTabSz="287618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2pPr>
    <a:lvl3pPr marL="575226" algn="l" defTabSz="287618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3pPr>
    <a:lvl4pPr marL="862849" algn="l" defTabSz="287618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4pPr>
    <a:lvl5pPr marL="1150448" algn="l" defTabSz="287618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5pPr>
    <a:lvl6pPr marL="1438065" algn="l" defTabSz="287618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6pPr>
    <a:lvl7pPr marL="1725682" algn="l" defTabSz="287618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7pPr>
    <a:lvl8pPr marL="2013298" algn="l" defTabSz="287618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8pPr>
    <a:lvl9pPr marL="2300903" algn="l" defTabSz="287618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82" y="1006551"/>
            <a:ext cx="4895533" cy="694519"/>
          </a:xfrm>
        </p:spPr>
        <p:txBody>
          <a:bodyPr>
            <a:normAutofit/>
          </a:bodyPr>
          <a:lstStyle>
            <a:lvl1pPr>
              <a:defRPr sz="1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6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2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29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05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81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58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3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10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40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40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40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40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40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40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1441628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1441628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1441628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1441628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7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4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7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4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7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4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7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4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6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6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52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52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5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56" indent="-71156">
              <a:defRPr sz="700"/>
            </a:lvl3pPr>
            <a:lvl4pPr marL="189514" indent="-98132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5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56" indent="-71156">
              <a:defRPr sz="700"/>
            </a:lvl3pPr>
            <a:lvl4pPr marL="189514" indent="-98132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109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109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81" y="1006550"/>
            <a:ext cx="4895533" cy="694519"/>
          </a:xfrm>
        </p:spPr>
        <p:txBody>
          <a:bodyPr>
            <a:normAutofit/>
          </a:bodyPr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6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2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29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05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81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58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3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10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1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004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57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711" indent="-116855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590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46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1" y="686201"/>
            <a:ext cx="4895533" cy="2186310"/>
          </a:xfrm>
        </p:spPr>
        <p:txBody>
          <a:bodyPr numCol="2" spcCol="274004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57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728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590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46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23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23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23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23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23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93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93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93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93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93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6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6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6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6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6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87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87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87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87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87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87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87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87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78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78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78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78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78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78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2207970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2207970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2207970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2207970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49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49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49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49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49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49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49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49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40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40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40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40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40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40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10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10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10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10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1441628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1441628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1441628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1441628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7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4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7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4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7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4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7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4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10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10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10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10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6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6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52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52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5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56" indent="-71156">
              <a:defRPr sz="700"/>
            </a:lvl3pPr>
            <a:lvl4pPr marL="189514" indent="-98132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5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56" indent="-71156">
              <a:defRPr sz="700"/>
            </a:lvl3pPr>
            <a:lvl4pPr marL="189514" indent="-98132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109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109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81" y="1006550"/>
            <a:ext cx="4895533" cy="694519"/>
          </a:xfrm>
        </p:spPr>
        <p:txBody>
          <a:bodyPr>
            <a:normAutofit/>
          </a:bodyPr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6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2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29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05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81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58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3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10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1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004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57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711" indent="-116855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590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46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1" y="686201"/>
            <a:ext cx="4895533" cy="2186310"/>
          </a:xfrm>
        </p:spPr>
        <p:txBody>
          <a:bodyPr numCol="2" spcCol="274004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57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728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590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46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10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10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10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10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10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10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1" y="2353110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10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87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87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87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87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87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87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87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87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1" y="2353110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10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78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78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78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78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78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78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2207970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2207970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2207970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2207970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49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49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49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49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49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49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49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49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40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40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40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40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40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40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1441628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1441628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1441628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1441628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2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2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2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2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7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4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7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4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7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4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7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4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2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2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2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2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6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6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52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52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5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56" indent="-71156">
              <a:defRPr sz="700"/>
            </a:lvl3pPr>
            <a:lvl4pPr marL="189514" indent="-98132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5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56" indent="-71156">
              <a:defRPr sz="700"/>
            </a:lvl3pPr>
            <a:lvl4pPr marL="189514" indent="-98132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109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109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81" y="1006550"/>
            <a:ext cx="4895533" cy="694519"/>
          </a:xfrm>
        </p:spPr>
        <p:txBody>
          <a:bodyPr>
            <a:normAutofit/>
          </a:bodyPr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6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2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29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05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81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58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3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10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1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004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57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711" indent="-116855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590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46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1" y="686201"/>
            <a:ext cx="4895533" cy="2186310"/>
          </a:xfrm>
        </p:spPr>
        <p:txBody>
          <a:bodyPr numCol="2" spcCol="274004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57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728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590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46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2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2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2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2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2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2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2" y="1443502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3" y="1443502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87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87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87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87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87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87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87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87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78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78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78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78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78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78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2" y="1443502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3" y="1443502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2207970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2207970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2207970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2207970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49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49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49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49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49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49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49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49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40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40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40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40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40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40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1441628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1441628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1441628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1441628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7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4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7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4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7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4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7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4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6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6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52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52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5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56" indent="-71156">
              <a:defRPr sz="700"/>
            </a:lvl3pPr>
            <a:lvl4pPr marL="189514" indent="-98132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5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56" indent="-71156">
              <a:defRPr sz="700"/>
            </a:lvl3pPr>
            <a:lvl4pPr marL="189514" indent="-98132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109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109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81" y="1006550"/>
            <a:ext cx="4895533" cy="694519"/>
          </a:xfrm>
        </p:spPr>
        <p:txBody>
          <a:bodyPr>
            <a:normAutofit/>
          </a:bodyPr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6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2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29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05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81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58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3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10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1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004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57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711" indent="-116855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590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46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1" y="686201"/>
            <a:ext cx="4895533" cy="2186310"/>
          </a:xfrm>
        </p:spPr>
        <p:txBody>
          <a:bodyPr numCol="2" spcCol="274004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57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728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590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46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2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3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3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3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87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87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87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87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87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87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87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87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78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78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78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78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78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78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2207970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2207970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2207970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2207970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3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3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3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49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49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49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49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49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49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49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49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40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40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40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40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40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40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1441628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1441628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1441628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1441628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87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87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87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87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7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4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7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4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7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4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7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4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6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6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52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52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5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56" indent="-71156">
              <a:defRPr sz="700"/>
            </a:lvl3pPr>
            <a:lvl4pPr marL="189514" indent="-98132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5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56" indent="-71156">
              <a:defRPr sz="700"/>
            </a:lvl3pPr>
            <a:lvl4pPr marL="189514" indent="-98132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109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109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81" y="1006550"/>
            <a:ext cx="4895533" cy="694519"/>
          </a:xfrm>
        </p:spPr>
        <p:txBody>
          <a:bodyPr>
            <a:normAutofit/>
          </a:bodyPr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6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2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29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05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81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58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3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10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87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87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87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87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1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004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57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711" indent="-116855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590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46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1" y="686201"/>
            <a:ext cx="4895533" cy="2186310"/>
          </a:xfrm>
        </p:spPr>
        <p:txBody>
          <a:bodyPr numCol="2" spcCol="274004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57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728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590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46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78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78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78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78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78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78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2" y="2207971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3" y="2207971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87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87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87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87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87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87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87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87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78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78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78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78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78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78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2207970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2207970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2207970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2207970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49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49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49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49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49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49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49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49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2" y="2207971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3" y="2207971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40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40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40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40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40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40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1441628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1441628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1441628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1441628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004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57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711" indent="-116855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590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46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50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50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50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50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7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4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7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4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7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4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7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4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6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6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52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52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5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56" indent="-71156">
              <a:defRPr sz="700"/>
            </a:lvl3pPr>
            <a:lvl4pPr marL="189514" indent="-98132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5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56" indent="-71156">
              <a:defRPr sz="700"/>
            </a:lvl3pPr>
            <a:lvl4pPr marL="189514" indent="-98132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109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109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81" y="1006550"/>
            <a:ext cx="4895533" cy="694519"/>
          </a:xfrm>
        </p:spPr>
        <p:txBody>
          <a:bodyPr>
            <a:normAutofit/>
          </a:bodyPr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6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2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29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05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81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58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3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10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1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50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50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50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50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004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57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711" indent="-116855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590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46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1" y="686201"/>
            <a:ext cx="4895533" cy="2186310"/>
          </a:xfrm>
        </p:spPr>
        <p:txBody>
          <a:bodyPr numCol="2" spcCol="274004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57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728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590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46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41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41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41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41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41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41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2" y="1441632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3" y="1441632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3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87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87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87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87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87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87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87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87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78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78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78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78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78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78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2207970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2207970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2207970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2207970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49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49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49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49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49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49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49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49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40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40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40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40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40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40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2" y="1441632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3" y="1441632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3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1441628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1441628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1441628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1441628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7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4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7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4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7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4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7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4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3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2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8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3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8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2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8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8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8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3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8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2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8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8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6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6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52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52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5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56" indent="-71156">
              <a:defRPr sz="700"/>
            </a:lvl3pPr>
            <a:lvl4pPr marL="189514" indent="-98132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5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56" indent="-71156">
              <a:defRPr sz="700"/>
            </a:lvl3pPr>
            <a:lvl4pPr marL="189514" indent="-98132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109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109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81" y="1006550"/>
            <a:ext cx="4895533" cy="694519"/>
          </a:xfrm>
        </p:spPr>
        <p:txBody>
          <a:bodyPr>
            <a:normAutofit/>
          </a:bodyPr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6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2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29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05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81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58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3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10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1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004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57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711" indent="-116855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590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46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1" y="686201"/>
            <a:ext cx="4895533" cy="2186310"/>
          </a:xfrm>
        </p:spPr>
        <p:txBody>
          <a:bodyPr numCol="2" spcCol="274004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57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728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590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46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3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2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8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3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8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2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8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8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8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3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8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2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8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8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1" y="77474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4" y="77474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8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1" y="1489928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4" y="1489928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8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1" y="2205108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4" y="2205108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1" y="77474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4" y="77474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8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1" y="1489928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4" y="1489928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8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1" y="2205108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4" y="2205108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87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87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87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87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87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87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87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87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2" y="686201"/>
            <a:ext cx="4895533" cy="2186310"/>
          </a:xfrm>
        </p:spPr>
        <p:txBody>
          <a:bodyPr numCol="2" spcCol="274004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57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728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590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46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1" y="77474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4" y="77474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50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1" y="1836250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4" y="1836250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78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78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78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78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78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78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2207970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2207970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2207970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2207970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49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49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49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49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49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49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49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49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40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40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40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40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40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40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1441628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1441628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1441628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1441628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1" y="77474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4" y="77474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50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1" y="1836250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4" y="1836250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7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4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7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4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7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4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7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4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8" y="77474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5" y="77474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8" y="1836250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5" y="1836250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6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6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52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52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5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56" indent="-71156">
              <a:defRPr sz="700"/>
            </a:lvl3pPr>
            <a:lvl4pPr marL="189514" indent="-98132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5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56" indent="-71156">
              <a:defRPr sz="700"/>
            </a:lvl3pPr>
            <a:lvl4pPr marL="189514" indent="-98132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109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109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8" y="77474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5" y="77474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8" y="1836250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5" y="1836250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4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4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1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6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1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6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8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17" name="bg object 17"/>
          <p:cNvSpPr/>
          <p:nvPr/>
        </p:nvSpPr>
        <p:spPr>
          <a:xfrm>
            <a:off x="66775" y="71058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6"/>
            <a:ext cx="182234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81" y="1006550"/>
            <a:ext cx="4895533" cy="694519"/>
          </a:xfrm>
        </p:spPr>
        <p:txBody>
          <a:bodyPr>
            <a:normAutofit/>
          </a:bodyPr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6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2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29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05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81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58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3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10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1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1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004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57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711" indent="-116855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590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46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1" y="686201"/>
            <a:ext cx="4895533" cy="2186310"/>
          </a:xfrm>
        </p:spPr>
        <p:txBody>
          <a:bodyPr numCol="2" spcCol="274004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57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728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590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46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1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1" y="567539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1" y="737163"/>
            <a:ext cx="2400771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9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1" y="682385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1" y="852010"/>
            <a:ext cx="2400771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5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87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87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87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87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87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87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87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87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78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78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78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78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78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78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2207970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2207970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2207970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2207970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49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49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49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49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49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49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49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49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1.xml"/><Relationship Id="rId18" Type="http://schemas.openxmlformats.org/officeDocument/2006/relationships/slideLayout" Target="../slideLayouts/slideLayout76.xml"/><Relationship Id="rId26" Type="http://schemas.openxmlformats.org/officeDocument/2006/relationships/slideLayout" Target="../slideLayouts/slideLayout84.xml"/><Relationship Id="rId39" Type="http://schemas.openxmlformats.org/officeDocument/2006/relationships/slideLayout" Target="../slideLayouts/slideLayout97.xml"/><Relationship Id="rId21" Type="http://schemas.openxmlformats.org/officeDocument/2006/relationships/slideLayout" Target="../slideLayouts/slideLayout79.xml"/><Relationship Id="rId34" Type="http://schemas.openxmlformats.org/officeDocument/2006/relationships/slideLayout" Target="../slideLayouts/slideLayout92.xml"/><Relationship Id="rId42" Type="http://schemas.openxmlformats.org/officeDocument/2006/relationships/slideLayout" Target="../slideLayouts/slideLayout100.xml"/><Relationship Id="rId47" Type="http://schemas.openxmlformats.org/officeDocument/2006/relationships/slideLayout" Target="../slideLayouts/slideLayout105.xml"/><Relationship Id="rId50" Type="http://schemas.openxmlformats.org/officeDocument/2006/relationships/slideLayout" Target="../slideLayouts/slideLayout108.xml"/><Relationship Id="rId55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65.xml"/><Relationship Id="rId2" Type="http://schemas.openxmlformats.org/officeDocument/2006/relationships/slideLayout" Target="../slideLayouts/slideLayout60.xml"/><Relationship Id="rId16" Type="http://schemas.openxmlformats.org/officeDocument/2006/relationships/slideLayout" Target="../slideLayouts/slideLayout74.xml"/><Relationship Id="rId20" Type="http://schemas.openxmlformats.org/officeDocument/2006/relationships/slideLayout" Target="../slideLayouts/slideLayout78.xml"/><Relationship Id="rId29" Type="http://schemas.openxmlformats.org/officeDocument/2006/relationships/slideLayout" Target="../slideLayouts/slideLayout87.xml"/><Relationship Id="rId41" Type="http://schemas.openxmlformats.org/officeDocument/2006/relationships/slideLayout" Target="../slideLayouts/slideLayout99.xml"/><Relationship Id="rId54" Type="http://schemas.openxmlformats.org/officeDocument/2006/relationships/slideLayout" Target="../slideLayouts/slideLayout11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24" Type="http://schemas.openxmlformats.org/officeDocument/2006/relationships/slideLayout" Target="../slideLayouts/slideLayout82.xml"/><Relationship Id="rId32" Type="http://schemas.openxmlformats.org/officeDocument/2006/relationships/slideLayout" Target="../slideLayouts/slideLayout90.xml"/><Relationship Id="rId37" Type="http://schemas.openxmlformats.org/officeDocument/2006/relationships/slideLayout" Target="../slideLayouts/slideLayout95.xml"/><Relationship Id="rId40" Type="http://schemas.openxmlformats.org/officeDocument/2006/relationships/slideLayout" Target="../slideLayouts/slideLayout98.xml"/><Relationship Id="rId45" Type="http://schemas.openxmlformats.org/officeDocument/2006/relationships/slideLayout" Target="../slideLayouts/slideLayout103.xml"/><Relationship Id="rId53" Type="http://schemas.openxmlformats.org/officeDocument/2006/relationships/slideLayout" Target="../slideLayouts/slideLayout111.xml"/><Relationship Id="rId58" Type="http://schemas.openxmlformats.org/officeDocument/2006/relationships/slideLayout" Target="../slideLayouts/slideLayout116.xml"/><Relationship Id="rId5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3.xml"/><Relationship Id="rId23" Type="http://schemas.openxmlformats.org/officeDocument/2006/relationships/slideLayout" Target="../slideLayouts/slideLayout81.xml"/><Relationship Id="rId28" Type="http://schemas.openxmlformats.org/officeDocument/2006/relationships/slideLayout" Target="../slideLayouts/slideLayout86.xml"/><Relationship Id="rId36" Type="http://schemas.openxmlformats.org/officeDocument/2006/relationships/slideLayout" Target="../slideLayouts/slideLayout94.xml"/><Relationship Id="rId49" Type="http://schemas.openxmlformats.org/officeDocument/2006/relationships/slideLayout" Target="../slideLayouts/slideLayout107.xml"/><Relationship Id="rId57" Type="http://schemas.openxmlformats.org/officeDocument/2006/relationships/slideLayout" Target="../slideLayouts/slideLayout115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68.xml"/><Relationship Id="rId19" Type="http://schemas.openxmlformats.org/officeDocument/2006/relationships/slideLayout" Target="../slideLayouts/slideLayout77.xml"/><Relationship Id="rId31" Type="http://schemas.openxmlformats.org/officeDocument/2006/relationships/slideLayout" Target="../slideLayouts/slideLayout89.xml"/><Relationship Id="rId44" Type="http://schemas.openxmlformats.org/officeDocument/2006/relationships/slideLayout" Target="../slideLayouts/slideLayout102.xml"/><Relationship Id="rId52" Type="http://schemas.openxmlformats.org/officeDocument/2006/relationships/slideLayout" Target="../slideLayouts/slideLayout11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slideLayout" Target="../slideLayouts/slideLayout72.xml"/><Relationship Id="rId22" Type="http://schemas.openxmlformats.org/officeDocument/2006/relationships/slideLayout" Target="../slideLayouts/slideLayout80.xml"/><Relationship Id="rId27" Type="http://schemas.openxmlformats.org/officeDocument/2006/relationships/slideLayout" Target="../slideLayouts/slideLayout85.xml"/><Relationship Id="rId30" Type="http://schemas.openxmlformats.org/officeDocument/2006/relationships/slideLayout" Target="../slideLayouts/slideLayout88.xml"/><Relationship Id="rId35" Type="http://schemas.openxmlformats.org/officeDocument/2006/relationships/slideLayout" Target="../slideLayouts/slideLayout93.xml"/><Relationship Id="rId43" Type="http://schemas.openxmlformats.org/officeDocument/2006/relationships/slideLayout" Target="../slideLayouts/slideLayout101.xml"/><Relationship Id="rId48" Type="http://schemas.openxmlformats.org/officeDocument/2006/relationships/slideLayout" Target="../slideLayouts/slideLayout106.xml"/><Relationship Id="rId56" Type="http://schemas.openxmlformats.org/officeDocument/2006/relationships/slideLayout" Target="../slideLayouts/slideLayout114.xml"/><Relationship Id="rId8" Type="http://schemas.openxmlformats.org/officeDocument/2006/relationships/slideLayout" Target="../slideLayouts/slideLayout66.xml"/><Relationship Id="rId51" Type="http://schemas.openxmlformats.org/officeDocument/2006/relationships/slideLayout" Target="../slideLayouts/slideLayout109.xml"/><Relationship Id="rId3" Type="http://schemas.openxmlformats.org/officeDocument/2006/relationships/slideLayout" Target="../slideLayouts/slideLayout61.xml"/><Relationship Id="rId12" Type="http://schemas.openxmlformats.org/officeDocument/2006/relationships/slideLayout" Target="../slideLayouts/slideLayout70.xml"/><Relationship Id="rId17" Type="http://schemas.openxmlformats.org/officeDocument/2006/relationships/slideLayout" Target="../slideLayouts/slideLayout75.xml"/><Relationship Id="rId25" Type="http://schemas.openxmlformats.org/officeDocument/2006/relationships/slideLayout" Target="../slideLayouts/slideLayout83.xml"/><Relationship Id="rId33" Type="http://schemas.openxmlformats.org/officeDocument/2006/relationships/slideLayout" Target="../slideLayouts/slideLayout91.xml"/><Relationship Id="rId38" Type="http://schemas.openxmlformats.org/officeDocument/2006/relationships/slideLayout" Target="../slideLayouts/slideLayout96.xml"/><Relationship Id="rId46" Type="http://schemas.openxmlformats.org/officeDocument/2006/relationships/slideLayout" Target="../slideLayouts/slideLayout104.xml"/><Relationship Id="rId5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29.xml"/><Relationship Id="rId18" Type="http://schemas.openxmlformats.org/officeDocument/2006/relationships/slideLayout" Target="../slideLayouts/slideLayout134.xml"/><Relationship Id="rId26" Type="http://schemas.openxmlformats.org/officeDocument/2006/relationships/slideLayout" Target="../slideLayouts/slideLayout142.xml"/><Relationship Id="rId39" Type="http://schemas.openxmlformats.org/officeDocument/2006/relationships/slideLayout" Target="../slideLayouts/slideLayout155.xml"/><Relationship Id="rId21" Type="http://schemas.openxmlformats.org/officeDocument/2006/relationships/slideLayout" Target="../slideLayouts/slideLayout137.xml"/><Relationship Id="rId34" Type="http://schemas.openxmlformats.org/officeDocument/2006/relationships/slideLayout" Target="../slideLayouts/slideLayout150.xml"/><Relationship Id="rId42" Type="http://schemas.openxmlformats.org/officeDocument/2006/relationships/slideLayout" Target="../slideLayouts/slideLayout158.xml"/><Relationship Id="rId47" Type="http://schemas.openxmlformats.org/officeDocument/2006/relationships/slideLayout" Target="../slideLayouts/slideLayout163.xml"/><Relationship Id="rId50" Type="http://schemas.openxmlformats.org/officeDocument/2006/relationships/slideLayout" Target="../slideLayouts/slideLayout166.xml"/><Relationship Id="rId55" Type="http://schemas.openxmlformats.org/officeDocument/2006/relationships/slideLayout" Target="../slideLayouts/slideLayout171.xml"/><Relationship Id="rId7" Type="http://schemas.openxmlformats.org/officeDocument/2006/relationships/slideLayout" Target="../slideLayouts/slideLayout123.xml"/><Relationship Id="rId2" Type="http://schemas.openxmlformats.org/officeDocument/2006/relationships/slideLayout" Target="../slideLayouts/slideLayout118.xml"/><Relationship Id="rId16" Type="http://schemas.openxmlformats.org/officeDocument/2006/relationships/slideLayout" Target="../slideLayouts/slideLayout132.xml"/><Relationship Id="rId20" Type="http://schemas.openxmlformats.org/officeDocument/2006/relationships/slideLayout" Target="../slideLayouts/slideLayout136.xml"/><Relationship Id="rId29" Type="http://schemas.openxmlformats.org/officeDocument/2006/relationships/slideLayout" Target="../slideLayouts/slideLayout145.xml"/><Relationship Id="rId41" Type="http://schemas.openxmlformats.org/officeDocument/2006/relationships/slideLayout" Target="../slideLayouts/slideLayout157.xml"/><Relationship Id="rId54" Type="http://schemas.openxmlformats.org/officeDocument/2006/relationships/slideLayout" Target="../slideLayouts/slideLayout17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17.xml"/><Relationship Id="rId6" Type="http://schemas.openxmlformats.org/officeDocument/2006/relationships/slideLayout" Target="../slideLayouts/slideLayout122.xml"/><Relationship Id="rId11" Type="http://schemas.openxmlformats.org/officeDocument/2006/relationships/slideLayout" Target="../slideLayouts/slideLayout127.xml"/><Relationship Id="rId24" Type="http://schemas.openxmlformats.org/officeDocument/2006/relationships/slideLayout" Target="../slideLayouts/slideLayout140.xml"/><Relationship Id="rId32" Type="http://schemas.openxmlformats.org/officeDocument/2006/relationships/slideLayout" Target="../slideLayouts/slideLayout148.xml"/><Relationship Id="rId37" Type="http://schemas.openxmlformats.org/officeDocument/2006/relationships/slideLayout" Target="../slideLayouts/slideLayout153.xml"/><Relationship Id="rId40" Type="http://schemas.openxmlformats.org/officeDocument/2006/relationships/slideLayout" Target="../slideLayouts/slideLayout156.xml"/><Relationship Id="rId45" Type="http://schemas.openxmlformats.org/officeDocument/2006/relationships/slideLayout" Target="../slideLayouts/slideLayout161.xml"/><Relationship Id="rId53" Type="http://schemas.openxmlformats.org/officeDocument/2006/relationships/slideLayout" Target="../slideLayouts/slideLayout169.xml"/><Relationship Id="rId58" Type="http://schemas.openxmlformats.org/officeDocument/2006/relationships/slideLayout" Target="../slideLayouts/slideLayout174.xml"/><Relationship Id="rId5" Type="http://schemas.openxmlformats.org/officeDocument/2006/relationships/slideLayout" Target="../slideLayouts/slideLayout121.xml"/><Relationship Id="rId15" Type="http://schemas.openxmlformats.org/officeDocument/2006/relationships/slideLayout" Target="../slideLayouts/slideLayout131.xml"/><Relationship Id="rId23" Type="http://schemas.openxmlformats.org/officeDocument/2006/relationships/slideLayout" Target="../slideLayouts/slideLayout139.xml"/><Relationship Id="rId28" Type="http://schemas.openxmlformats.org/officeDocument/2006/relationships/slideLayout" Target="../slideLayouts/slideLayout144.xml"/><Relationship Id="rId36" Type="http://schemas.openxmlformats.org/officeDocument/2006/relationships/slideLayout" Target="../slideLayouts/slideLayout152.xml"/><Relationship Id="rId49" Type="http://schemas.openxmlformats.org/officeDocument/2006/relationships/slideLayout" Target="../slideLayouts/slideLayout165.xml"/><Relationship Id="rId57" Type="http://schemas.openxmlformats.org/officeDocument/2006/relationships/slideLayout" Target="../slideLayouts/slideLayout17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26.xml"/><Relationship Id="rId19" Type="http://schemas.openxmlformats.org/officeDocument/2006/relationships/slideLayout" Target="../slideLayouts/slideLayout135.xml"/><Relationship Id="rId31" Type="http://schemas.openxmlformats.org/officeDocument/2006/relationships/slideLayout" Target="../slideLayouts/slideLayout147.xml"/><Relationship Id="rId44" Type="http://schemas.openxmlformats.org/officeDocument/2006/relationships/slideLayout" Target="../slideLayouts/slideLayout160.xml"/><Relationship Id="rId52" Type="http://schemas.openxmlformats.org/officeDocument/2006/relationships/slideLayout" Target="../slideLayouts/slideLayout16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0.xml"/><Relationship Id="rId9" Type="http://schemas.openxmlformats.org/officeDocument/2006/relationships/slideLayout" Target="../slideLayouts/slideLayout125.xml"/><Relationship Id="rId14" Type="http://schemas.openxmlformats.org/officeDocument/2006/relationships/slideLayout" Target="../slideLayouts/slideLayout130.xml"/><Relationship Id="rId22" Type="http://schemas.openxmlformats.org/officeDocument/2006/relationships/slideLayout" Target="../slideLayouts/slideLayout138.xml"/><Relationship Id="rId27" Type="http://schemas.openxmlformats.org/officeDocument/2006/relationships/slideLayout" Target="../slideLayouts/slideLayout143.xml"/><Relationship Id="rId30" Type="http://schemas.openxmlformats.org/officeDocument/2006/relationships/slideLayout" Target="../slideLayouts/slideLayout146.xml"/><Relationship Id="rId35" Type="http://schemas.openxmlformats.org/officeDocument/2006/relationships/slideLayout" Target="../slideLayouts/slideLayout151.xml"/><Relationship Id="rId43" Type="http://schemas.openxmlformats.org/officeDocument/2006/relationships/slideLayout" Target="../slideLayouts/slideLayout159.xml"/><Relationship Id="rId48" Type="http://schemas.openxmlformats.org/officeDocument/2006/relationships/slideLayout" Target="../slideLayouts/slideLayout164.xml"/><Relationship Id="rId56" Type="http://schemas.openxmlformats.org/officeDocument/2006/relationships/slideLayout" Target="../slideLayouts/slideLayout172.xml"/><Relationship Id="rId8" Type="http://schemas.openxmlformats.org/officeDocument/2006/relationships/slideLayout" Target="../slideLayouts/slideLayout124.xml"/><Relationship Id="rId51" Type="http://schemas.openxmlformats.org/officeDocument/2006/relationships/slideLayout" Target="../slideLayouts/slideLayout167.xml"/><Relationship Id="rId3" Type="http://schemas.openxmlformats.org/officeDocument/2006/relationships/slideLayout" Target="../slideLayouts/slideLayout119.xml"/><Relationship Id="rId12" Type="http://schemas.openxmlformats.org/officeDocument/2006/relationships/slideLayout" Target="../slideLayouts/slideLayout128.xml"/><Relationship Id="rId17" Type="http://schemas.openxmlformats.org/officeDocument/2006/relationships/slideLayout" Target="../slideLayouts/slideLayout133.xml"/><Relationship Id="rId25" Type="http://schemas.openxmlformats.org/officeDocument/2006/relationships/slideLayout" Target="../slideLayouts/slideLayout141.xml"/><Relationship Id="rId33" Type="http://schemas.openxmlformats.org/officeDocument/2006/relationships/slideLayout" Target="../slideLayouts/slideLayout149.xml"/><Relationship Id="rId38" Type="http://schemas.openxmlformats.org/officeDocument/2006/relationships/slideLayout" Target="../slideLayouts/slideLayout154.xml"/><Relationship Id="rId46" Type="http://schemas.openxmlformats.org/officeDocument/2006/relationships/slideLayout" Target="../slideLayouts/slideLayout162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87.xml"/><Relationship Id="rId18" Type="http://schemas.openxmlformats.org/officeDocument/2006/relationships/slideLayout" Target="../slideLayouts/slideLayout192.xml"/><Relationship Id="rId26" Type="http://schemas.openxmlformats.org/officeDocument/2006/relationships/slideLayout" Target="../slideLayouts/slideLayout200.xml"/><Relationship Id="rId39" Type="http://schemas.openxmlformats.org/officeDocument/2006/relationships/slideLayout" Target="../slideLayouts/slideLayout213.xml"/><Relationship Id="rId21" Type="http://schemas.openxmlformats.org/officeDocument/2006/relationships/slideLayout" Target="../slideLayouts/slideLayout195.xml"/><Relationship Id="rId34" Type="http://schemas.openxmlformats.org/officeDocument/2006/relationships/slideLayout" Target="../slideLayouts/slideLayout208.xml"/><Relationship Id="rId42" Type="http://schemas.openxmlformats.org/officeDocument/2006/relationships/slideLayout" Target="../slideLayouts/slideLayout216.xml"/><Relationship Id="rId47" Type="http://schemas.openxmlformats.org/officeDocument/2006/relationships/slideLayout" Target="../slideLayouts/slideLayout221.xml"/><Relationship Id="rId50" Type="http://schemas.openxmlformats.org/officeDocument/2006/relationships/slideLayout" Target="../slideLayouts/slideLayout224.xml"/><Relationship Id="rId55" Type="http://schemas.openxmlformats.org/officeDocument/2006/relationships/slideLayout" Target="../slideLayouts/slideLayout229.xml"/><Relationship Id="rId7" Type="http://schemas.openxmlformats.org/officeDocument/2006/relationships/slideLayout" Target="../slideLayouts/slideLayout181.xml"/><Relationship Id="rId2" Type="http://schemas.openxmlformats.org/officeDocument/2006/relationships/slideLayout" Target="../slideLayouts/slideLayout176.xml"/><Relationship Id="rId16" Type="http://schemas.openxmlformats.org/officeDocument/2006/relationships/slideLayout" Target="../slideLayouts/slideLayout190.xml"/><Relationship Id="rId20" Type="http://schemas.openxmlformats.org/officeDocument/2006/relationships/slideLayout" Target="../slideLayouts/slideLayout194.xml"/><Relationship Id="rId29" Type="http://schemas.openxmlformats.org/officeDocument/2006/relationships/slideLayout" Target="../slideLayouts/slideLayout203.xml"/><Relationship Id="rId41" Type="http://schemas.openxmlformats.org/officeDocument/2006/relationships/slideLayout" Target="../slideLayouts/slideLayout215.xml"/><Relationship Id="rId54" Type="http://schemas.openxmlformats.org/officeDocument/2006/relationships/slideLayout" Target="../slideLayouts/slideLayout22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75.xml"/><Relationship Id="rId6" Type="http://schemas.openxmlformats.org/officeDocument/2006/relationships/slideLayout" Target="../slideLayouts/slideLayout180.xml"/><Relationship Id="rId11" Type="http://schemas.openxmlformats.org/officeDocument/2006/relationships/slideLayout" Target="../slideLayouts/slideLayout185.xml"/><Relationship Id="rId24" Type="http://schemas.openxmlformats.org/officeDocument/2006/relationships/slideLayout" Target="../slideLayouts/slideLayout198.xml"/><Relationship Id="rId32" Type="http://schemas.openxmlformats.org/officeDocument/2006/relationships/slideLayout" Target="../slideLayouts/slideLayout206.xml"/><Relationship Id="rId37" Type="http://schemas.openxmlformats.org/officeDocument/2006/relationships/slideLayout" Target="../slideLayouts/slideLayout211.xml"/><Relationship Id="rId40" Type="http://schemas.openxmlformats.org/officeDocument/2006/relationships/slideLayout" Target="../slideLayouts/slideLayout214.xml"/><Relationship Id="rId45" Type="http://schemas.openxmlformats.org/officeDocument/2006/relationships/slideLayout" Target="../slideLayouts/slideLayout219.xml"/><Relationship Id="rId53" Type="http://schemas.openxmlformats.org/officeDocument/2006/relationships/slideLayout" Target="../slideLayouts/slideLayout227.xml"/><Relationship Id="rId58" Type="http://schemas.openxmlformats.org/officeDocument/2006/relationships/slideLayout" Target="../slideLayouts/slideLayout232.xml"/><Relationship Id="rId5" Type="http://schemas.openxmlformats.org/officeDocument/2006/relationships/slideLayout" Target="../slideLayouts/slideLayout179.xml"/><Relationship Id="rId15" Type="http://schemas.openxmlformats.org/officeDocument/2006/relationships/slideLayout" Target="../slideLayouts/slideLayout189.xml"/><Relationship Id="rId23" Type="http://schemas.openxmlformats.org/officeDocument/2006/relationships/slideLayout" Target="../slideLayouts/slideLayout197.xml"/><Relationship Id="rId28" Type="http://schemas.openxmlformats.org/officeDocument/2006/relationships/slideLayout" Target="../slideLayouts/slideLayout202.xml"/><Relationship Id="rId36" Type="http://schemas.openxmlformats.org/officeDocument/2006/relationships/slideLayout" Target="../slideLayouts/slideLayout210.xml"/><Relationship Id="rId49" Type="http://schemas.openxmlformats.org/officeDocument/2006/relationships/slideLayout" Target="../slideLayouts/slideLayout223.xml"/><Relationship Id="rId57" Type="http://schemas.openxmlformats.org/officeDocument/2006/relationships/slideLayout" Target="../slideLayouts/slideLayout23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84.xml"/><Relationship Id="rId19" Type="http://schemas.openxmlformats.org/officeDocument/2006/relationships/slideLayout" Target="../slideLayouts/slideLayout193.xml"/><Relationship Id="rId31" Type="http://schemas.openxmlformats.org/officeDocument/2006/relationships/slideLayout" Target="../slideLayouts/slideLayout205.xml"/><Relationship Id="rId44" Type="http://schemas.openxmlformats.org/officeDocument/2006/relationships/slideLayout" Target="../slideLayouts/slideLayout218.xml"/><Relationship Id="rId52" Type="http://schemas.openxmlformats.org/officeDocument/2006/relationships/slideLayout" Target="../slideLayouts/slideLayout22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78.xml"/><Relationship Id="rId9" Type="http://schemas.openxmlformats.org/officeDocument/2006/relationships/slideLayout" Target="../slideLayouts/slideLayout183.xml"/><Relationship Id="rId14" Type="http://schemas.openxmlformats.org/officeDocument/2006/relationships/slideLayout" Target="../slideLayouts/slideLayout188.xml"/><Relationship Id="rId22" Type="http://schemas.openxmlformats.org/officeDocument/2006/relationships/slideLayout" Target="../slideLayouts/slideLayout196.xml"/><Relationship Id="rId27" Type="http://schemas.openxmlformats.org/officeDocument/2006/relationships/slideLayout" Target="../slideLayouts/slideLayout201.xml"/><Relationship Id="rId30" Type="http://schemas.openxmlformats.org/officeDocument/2006/relationships/slideLayout" Target="../slideLayouts/slideLayout204.xml"/><Relationship Id="rId35" Type="http://schemas.openxmlformats.org/officeDocument/2006/relationships/slideLayout" Target="../slideLayouts/slideLayout209.xml"/><Relationship Id="rId43" Type="http://schemas.openxmlformats.org/officeDocument/2006/relationships/slideLayout" Target="../slideLayouts/slideLayout217.xml"/><Relationship Id="rId48" Type="http://schemas.openxmlformats.org/officeDocument/2006/relationships/slideLayout" Target="../slideLayouts/slideLayout222.xml"/><Relationship Id="rId56" Type="http://schemas.openxmlformats.org/officeDocument/2006/relationships/slideLayout" Target="../slideLayouts/slideLayout230.xml"/><Relationship Id="rId8" Type="http://schemas.openxmlformats.org/officeDocument/2006/relationships/slideLayout" Target="../slideLayouts/slideLayout182.xml"/><Relationship Id="rId51" Type="http://schemas.openxmlformats.org/officeDocument/2006/relationships/slideLayout" Target="../slideLayouts/slideLayout225.xml"/><Relationship Id="rId3" Type="http://schemas.openxmlformats.org/officeDocument/2006/relationships/slideLayout" Target="../slideLayouts/slideLayout177.xml"/><Relationship Id="rId12" Type="http://schemas.openxmlformats.org/officeDocument/2006/relationships/slideLayout" Target="../slideLayouts/slideLayout186.xml"/><Relationship Id="rId17" Type="http://schemas.openxmlformats.org/officeDocument/2006/relationships/slideLayout" Target="../slideLayouts/slideLayout191.xml"/><Relationship Id="rId25" Type="http://schemas.openxmlformats.org/officeDocument/2006/relationships/slideLayout" Target="../slideLayouts/slideLayout199.xml"/><Relationship Id="rId33" Type="http://schemas.openxmlformats.org/officeDocument/2006/relationships/slideLayout" Target="../slideLayouts/slideLayout207.xml"/><Relationship Id="rId38" Type="http://schemas.openxmlformats.org/officeDocument/2006/relationships/slideLayout" Target="../slideLayouts/slideLayout212.xml"/><Relationship Id="rId46" Type="http://schemas.openxmlformats.org/officeDocument/2006/relationships/slideLayout" Target="../slideLayouts/slideLayout220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45.xml"/><Relationship Id="rId18" Type="http://schemas.openxmlformats.org/officeDocument/2006/relationships/slideLayout" Target="../slideLayouts/slideLayout250.xml"/><Relationship Id="rId26" Type="http://schemas.openxmlformats.org/officeDocument/2006/relationships/slideLayout" Target="../slideLayouts/slideLayout258.xml"/><Relationship Id="rId39" Type="http://schemas.openxmlformats.org/officeDocument/2006/relationships/slideLayout" Target="../slideLayouts/slideLayout271.xml"/><Relationship Id="rId21" Type="http://schemas.openxmlformats.org/officeDocument/2006/relationships/slideLayout" Target="../slideLayouts/slideLayout253.xml"/><Relationship Id="rId34" Type="http://schemas.openxmlformats.org/officeDocument/2006/relationships/slideLayout" Target="../slideLayouts/slideLayout266.xml"/><Relationship Id="rId42" Type="http://schemas.openxmlformats.org/officeDocument/2006/relationships/slideLayout" Target="../slideLayouts/slideLayout274.xml"/><Relationship Id="rId47" Type="http://schemas.openxmlformats.org/officeDocument/2006/relationships/slideLayout" Target="../slideLayouts/slideLayout279.xml"/><Relationship Id="rId50" Type="http://schemas.openxmlformats.org/officeDocument/2006/relationships/slideLayout" Target="../slideLayouts/slideLayout282.xml"/><Relationship Id="rId55" Type="http://schemas.openxmlformats.org/officeDocument/2006/relationships/slideLayout" Target="../slideLayouts/slideLayout287.xml"/><Relationship Id="rId7" Type="http://schemas.openxmlformats.org/officeDocument/2006/relationships/slideLayout" Target="../slideLayouts/slideLayout239.xml"/><Relationship Id="rId2" Type="http://schemas.openxmlformats.org/officeDocument/2006/relationships/slideLayout" Target="../slideLayouts/slideLayout234.xml"/><Relationship Id="rId16" Type="http://schemas.openxmlformats.org/officeDocument/2006/relationships/slideLayout" Target="../slideLayouts/slideLayout248.xml"/><Relationship Id="rId20" Type="http://schemas.openxmlformats.org/officeDocument/2006/relationships/slideLayout" Target="../slideLayouts/slideLayout252.xml"/><Relationship Id="rId29" Type="http://schemas.openxmlformats.org/officeDocument/2006/relationships/slideLayout" Target="../slideLayouts/slideLayout261.xml"/><Relationship Id="rId41" Type="http://schemas.openxmlformats.org/officeDocument/2006/relationships/slideLayout" Target="../slideLayouts/slideLayout273.xml"/><Relationship Id="rId54" Type="http://schemas.openxmlformats.org/officeDocument/2006/relationships/slideLayout" Target="../slideLayouts/slideLayout28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33.xml"/><Relationship Id="rId6" Type="http://schemas.openxmlformats.org/officeDocument/2006/relationships/slideLayout" Target="../slideLayouts/slideLayout238.xml"/><Relationship Id="rId11" Type="http://schemas.openxmlformats.org/officeDocument/2006/relationships/slideLayout" Target="../slideLayouts/slideLayout243.xml"/><Relationship Id="rId24" Type="http://schemas.openxmlformats.org/officeDocument/2006/relationships/slideLayout" Target="../slideLayouts/slideLayout256.xml"/><Relationship Id="rId32" Type="http://schemas.openxmlformats.org/officeDocument/2006/relationships/slideLayout" Target="../slideLayouts/slideLayout264.xml"/><Relationship Id="rId37" Type="http://schemas.openxmlformats.org/officeDocument/2006/relationships/slideLayout" Target="../slideLayouts/slideLayout269.xml"/><Relationship Id="rId40" Type="http://schemas.openxmlformats.org/officeDocument/2006/relationships/slideLayout" Target="../slideLayouts/slideLayout272.xml"/><Relationship Id="rId45" Type="http://schemas.openxmlformats.org/officeDocument/2006/relationships/slideLayout" Target="../slideLayouts/slideLayout277.xml"/><Relationship Id="rId53" Type="http://schemas.openxmlformats.org/officeDocument/2006/relationships/slideLayout" Target="../slideLayouts/slideLayout285.xml"/><Relationship Id="rId58" Type="http://schemas.openxmlformats.org/officeDocument/2006/relationships/slideLayout" Target="../slideLayouts/slideLayout290.xml"/><Relationship Id="rId5" Type="http://schemas.openxmlformats.org/officeDocument/2006/relationships/slideLayout" Target="../slideLayouts/slideLayout237.xml"/><Relationship Id="rId15" Type="http://schemas.openxmlformats.org/officeDocument/2006/relationships/slideLayout" Target="../slideLayouts/slideLayout247.xml"/><Relationship Id="rId23" Type="http://schemas.openxmlformats.org/officeDocument/2006/relationships/slideLayout" Target="../slideLayouts/slideLayout255.xml"/><Relationship Id="rId28" Type="http://schemas.openxmlformats.org/officeDocument/2006/relationships/slideLayout" Target="../slideLayouts/slideLayout260.xml"/><Relationship Id="rId36" Type="http://schemas.openxmlformats.org/officeDocument/2006/relationships/slideLayout" Target="../slideLayouts/slideLayout268.xml"/><Relationship Id="rId49" Type="http://schemas.openxmlformats.org/officeDocument/2006/relationships/slideLayout" Target="../slideLayouts/slideLayout281.xml"/><Relationship Id="rId57" Type="http://schemas.openxmlformats.org/officeDocument/2006/relationships/slideLayout" Target="../slideLayouts/slideLayout28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42.xml"/><Relationship Id="rId19" Type="http://schemas.openxmlformats.org/officeDocument/2006/relationships/slideLayout" Target="../slideLayouts/slideLayout251.xml"/><Relationship Id="rId31" Type="http://schemas.openxmlformats.org/officeDocument/2006/relationships/slideLayout" Target="../slideLayouts/slideLayout263.xml"/><Relationship Id="rId44" Type="http://schemas.openxmlformats.org/officeDocument/2006/relationships/slideLayout" Target="../slideLayouts/slideLayout276.xml"/><Relationship Id="rId52" Type="http://schemas.openxmlformats.org/officeDocument/2006/relationships/slideLayout" Target="../slideLayouts/slideLayout28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36.xml"/><Relationship Id="rId9" Type="http://schemas.openxmlformats.org/officeDocument/2006/relationships/slideLayout" Target="../slideLayouts/slideLayout241.xml"/><Relationship Id="rId14" Type="http://schemas.openxmlformats.org/officeDocument/2006/relationships/slideLayout" Target="../slideLayouts/slideLayout246.xml"/><Relationship Id="rId22" Type="http://schemas.openxmlformats.org/officeDocument/2006/relationships/slideLayout" Target="../slideLayouts/slideLayout254.xml"/><Relationship Id="rId27" Type="http://schemas.openxmlformats.org/officeDocument/2006/relationships/slideLayout" Target="../slideLayouts/slideLayout259.xml"/><Relationship Id="rId30" Type="http://schemas.openxmlformats.org/officeDocument/2006/relationships/slideLayout" Target="../slideLayouts/slideLayout262.xml"/><Relationship Id="rId35" Type="http://schemas.openxmlformats.org/officeDocument/2006/relationships/slideLayout" Target="../slideLayouts/slideLayout267.xml"/><Relationship Id="rId43" Type="http://schemas.openxmlformats.org/officeDocument/2006/relationships/slideLayout" Target="../slideLayouts/slideLayout275.xml"/><Relationship Id="rId48" Type="http://schemas.openxmlformats.org/officeDocument/2006/relationships/slideLayout" Target="../slideLayouts/slideLayout280.xml"/><Relationship Id="rId56" Type="http://schemas.openxmlformats.org/officeDocument/2006/relationships/slideLayout" Target="../slideLayouts/slideLayout288.xml"/><Relationship Id="rId8" Type="http://schemas.openxmlformats.org/officeDocument/2006/relationships/slideLayout" Target="../slideLayouts/slideLayout240.xml"/><Relationship Id="rId51" Type="http://schemas.openxmlformats.org/officeDocument/2006/relationships/slideLayout" Target="../slideLayouts/slideLayout283.xml"/><Relationship Id="rId3" Type="http://schemas.openxmlformats.org/officeDocument/2006/relationships/slideLayout" Target="../slideLayouts/slideLayout235.xml"/><Relationship Id="rId12" Type="http://schemas.openxmlformats.org/officeDocument/2006/relationships/slideLayout" Target="../slideLayouts/slideLayout244.xml"/><Relationship Id="rId17" Type="http://schemas.openxmlformats.org/officeDocument/2006/relationships/slideLayout" Target="../slideLayouts/slideLayout249.xml"/><Relationship Id="rId25" Type="http://schemas.openxmlformats.org/officeDocument/2006/relationships/slideLayout" Target="../slideLayouts/slideLayout257.xml"/><Relationship Id="rId33" Type="http://schemas.openxmlformats.org/officeDocument/2006/relationships/slideLayout" Target="../slideLayouts/slideLayout265.xml"/><Relationship Id="rId38" Type="http://schemas.openxmlformats.org/officeDocument/2006/relationships/slideLayout" Target="../slideLayouts/slideLayout270.xml"/><Relationship Id="rId46" Type="http://schemas.openxmlformats.org/officeDocument/2006/relationships/slideLayout" Target="../slideLayouts/slideLayout278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03.xml"/><Relationship Id="rId18" Type="http://schemas.openxmlformats.org/officeDocument/2006/relationships/slideLayout" Target="../slideLayouts/slideLayout308.xml"/><Relationship Id="rId26" Type="http://schemas.openxmlformats.org/officeDocument/2006/relationships/slideLayout" Target="../slideLayouts/slideLayout316.xml"/><Relationship Id="rId39" Type="http://schemas.openxmlformats.org/officeDocument/2006/relationships/slideLayout" Target="../slideLayouts/slideLayout329.xml"/><Relationship Id="rId21" Type="http://schemas.openxmlformats.org/officeDocument/2006/relationships/slideLayout" Target="../slideLayouts/slideLayout311.xml"/><Relationship Id="rId34" Type="http://schemas.openxmlformats.org/officeDocument/2006/relationships/slideLayout" Target="../slideLayouts/slideLayout324.xml"/><Relationship Id="rId42" Type="http://schemas.openxmlformats.org/officeDocument/2006/relationships/slideLayout" Target="../slideLayouts/slideLayout332.xml"/><Relationship Id="rId47" Type="http://schemas.openxmlformats.org/officeDocument/2006/relationships/slideLayout" Target="../slideLayouts/slideLayout337.xml"/><Relationship Id="rId50" Type="http://schemas.openxmlformats.org/officeDocument/2006/relationships/slideLayout" Target="../slideLayouts/slideLayout340.xml"/><Relationship Id="rId55" Type="http://schemas.openxmlformats.org/officeDocument/2006/relationships/slideLayout" Target="../slideLayouts/slideLayout345.xml"/><Relationship Id="rId7" Type="http://schemas.openxmlformats.org/officeDocument/2006/relationships/slideLayout" Target="../slideLayouts/slideLayout297.xml"/><Relationship Id="rId2" Type="http://schemas.openxmlformats.org/officeDocument/2006/relationships/slideLayout" Target="../slideLayouts/slideLayout292.xml"/><Relationship Id="rId16" Type="http://schemas.openxmlformats.org/officeDocument/2006/relationships/slideLayout" Target="../slideLayouts/slideLayout306.xml"/><Relationship Id="rId20" Type="http://schemas.openxmlformats.org/officeDocument/2006/relationships/slideLayout" Target="../slideLayouts/slideLayout310.xml"/><Relationship Id="rId29" Type="http://schemas.openxmlformats.org/officeDocument/2006/relationships/slideLayout" Target="../slideLayouts/slideLayout319.xml"/><Relationship Id="rId41" Type="http://schemas.openxmlformats.org/officeDocument/2006/relationships/slideLayout" Target="../slideLayouts/slideLayout331.xml"/><Relationship Id="rId54" Type="http://schemas.openxmlformats.org/officeDocument/2006/relationships/slideLayout" Target="../slideLayouts/slideLayout34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1.xml"/><Relationship Id="rId6" Type="http://schemas.openxmlformats.org/officeDocument/2006/relationships/slideLayout" Target="../slideLayouts/slideLayout296.xml"/><Relationship Id="rId11" Type="http://schemas.openxmlformats.org/officeDocument/2006/relationships/slideLayout" Target="../slideLayouts/slideLayout301.xml"/><Relationship Id="rId24" Type="http://schemas.openxmlformats.org/officeDocument/2006/relationships/slideLayout" Target="../slideLayouts/slideLayout314.xml"/><Relationship Id="rId32" Type="http://schemas.openxmlformats.org/officeDocument/2006/relationships/slideLayout" Target="../slideLayouts/slideLayout322.xml"/><Relationship Id="rId37" Type="http://schemas.openxmlformats.org/officeDocument/2006/relationships/slideLayout" Target="../slideLayouts/slideLayout327.xml"/><Relationship Id="rId40" Type="http://schemas.openxmlformats.org/officeDocument/2006/relationships/slideLayout" Target="../slideLayouts/slideLayout330.xml"/><Relationship Id="rId45" Type="http://schemas.openxmlformats.org/officeDocument/2006/relationships/slideLayout" Target="../slideLayouts/slideLayout335.xml"/><Relationship Id="rId53" Type="http://schemas.openxmlformats.org/officeDocument/2006/relationships/slideLayout" Target="../slideLayouts/slideLayout343.xml"/><Relationship Id="rId58" Type="http://schemas.openxmlformats.org/officeDocument/2006/relationships/slideLayout" Target="../slideLayouts/slideLayout348.xml"/><Relationship Id="rId5" Type="http://schemas.openxmlformats.org/officeDocument/2006/relationships/slideLayout" Target="../slideLayouts/slideLayout295.xml"/><Relationship Id="rId15" Type="http://schemas.openxmlformats.org/officeDocument/2006/relationships/slideLayout" Target="../slideLayouts/slideLayout305.xml"/><Relationship Id="rId23" Type="http://schemas.openxmlformats.org/officeDocument/2006/relationships/slideLayout" Target="../slideLayouts/slideLayout313.xml"/><Relationship Id="rId28" Type="http://schemas.openxmlformats.org/officeDocument/2006/relationships/slideLayout" Target="../slideLayouts/slideLayout318.xml"/><Relationship Id="rId36" Type="http://schemas.openxmlformats.org/officeDocument/2006/relationships/slideLayout" Target="../slideLayouts/slideLayout326.xml"/><Relationship Id="rId49" Type="http://schemas.openxmlformats.org/officeDocument/2006/relationships/slideLayout" Target="../slideLayouts/slideLayout339.xml"/><Relationship Id="rId57" Type="http://schemas.openxmlformats.org/officeDocument/2006/relationships/slideLayout" Target="../slideLayouts/slideLayout34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00.xml"/><Relationship Id="rId19" Type="http://schemas.openxmlformats.org/officeDocument/2006/relationships/slideLayout" Target="../slideLayouts/slideLayout309.xml"/><Relationship Id="rId31" Type="http://schemas.openxmlformats.org/officeDocument/2006/relationships/slideLayout" Target="../slideLayouts/slideLayout321.xml"/><Relationship Id="rId44" Type="http://schemas.openxmlformats.org/officeDocument/2006/relationships/slideLayout" Target="../slideLayouts/slideLayout334.xml"/><Relationship Id="rId52" Type="http://schemas.openxmlformats.org/officeDocument/2006/relationships/slideLayout" Target="../slideLayouts/slideLayout34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94.xml"/><Relationship Id="rId9" Type="http://schemas.openxmlformats.org/officeDocument/2006/relationships/slideLayout" Target="../slideLayouts/slideLayout299.xml"/><Relationship Id="rId14" Type="http://schemas.openxmlformats.org/officeDocument/2006/relationships/slideLayout" Target="../slideLayouts/slideLayout304.xml"/><Relationship Id="rId22" Type="http://schemas.openxmlformats.org/officeDocument/2006/relationships/slideLayout" Target="../slideLayouts/slideLayout312.xml"/><Relationship Id="rId27" Type="http://schemas.openxmlformats.org/officeDocument/2006/relationships/slideLayout" Target="../slideLayouts/slideLayout317.xml"/><Relationship Id="rId30" Type="http://schemas.openxmlformats.org/officeDocument/2006/relationships/slideLayout" Target="../slideLayouts/slideLayout320.xml"/><Relationship Id="rId35" Type="http://schemas.openxmlformats.org/officeDocument/2006/relationships/slideLayout" Target="../slideLayouts/slideLayout325.xml"/><Relationship Id="rId43" Type="http://schemas.openxmlformats.org/officeDocument/2006/relationships/slideLayout" Target="../slideLayouts/slideLayout333.xml"/><Relationship Id="rId48" Type="http://schemas.openxmlformats.org/officeDocument/2006/relationships/slideLayout" Target="../slideLayouts/slideLayout338.xml"/><Relationship Id="rId56" Type="http://schemas.openxmlformats.org/officeDocument/2006/relationships/slideLayout" Target="../slideLayouts/slideLayout346.xml"/><Relationship Id="rId8" Type="http://schemas.openxmlformats.org/officeDocument/2006/relationships/slideLayout" Target="../slideLayouts/slideLayout298.xml"/><Relationship Id="rId51" Type="http://schemas.openxmlformats.org/officeDocument/2006/relationships/slideLayout" Target="../slideLayouts/slideLayout341.xml"/><Relationship Id="rId3" Type="http://schemas.openxmlformats.org/officeDocument/2006/relationships/slideLayout" Target="../slideLayouts/slideLayout293.xml"/><Relationship Id="rId12" Type="http://schemas.openxmlformats.org/officeDocument/2006/relationships/slideLayout" Target="../slideLayouts/slideLayout302.xml"/><Relationship Id="rId17" Type="http://schemas.openxmlformats.org/officeDocument/2006/relationships/slideLayout" Target="../slideLayouts/slideLayout307.xml"/><Relationship Id="rId25" Type="http://schemas.openxmlformats.org/officeDocument/2006/relationships/slideLayout" Target="../slideLayouts/slideLayout315.xml"/><Relationship Id="rId33" Type="http://schemas.openxmlformats.org/officeDocument/2006/relationships/slideLayout" Target="../slideLayouts/slideLayout323.xml"/><Relationship Id="rId38" Type="http://schemas.openxmlformats.org/officeDocument/2006/relationships/slideLayout" Target="../slideLayouts/slideLayout328.xml"/><Relationship Id="rId46" Type="http://schemas.openxmlformats.org/officeDocument/2006/relationships/slideLayout" Target="../slideLayouts/slideLayout336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1.xml"/><Relationship Id="rId18" Type="http://schemas.openxmlformats.org/officeDocument/2006/relationships/slideLayout" Target="../slideLayouts/slideLayout366.xml"/><Relationship Id="rId26" Type="http://schemas.openxmlformats.org/officeDocument/2006/relationships/slideLayout" Target="../slideLayouts/slideLayout374.xml"/><Relationship Id="rId39" Type="http://schemas.openxmlformats.org/officeDocument/2006/relationships/slideLayout" Target="../slideLayouts/slideLayout387.xml"/><Relationship Id="rId21" Type="http://schemas.openxmlformats.org/officeDocument/2006/relationships/slideLayout" Target="../slideLayouts/slideLayout369.xml"/><Relationship Id="rId34" Type="http://schemas.openxmlformats.org/officeDocument/2006/relationships/slideLayout" Target="../slideLayouts/slideLayout382.xml"/><Relationship Id="rId42" Type="http://schemas.openxmlformats.org/officeDocument/2006/relationships/slideLayout" Target="../slideLayouts/slideLayout390.xml"/><Relationship Id="rId47" Type="http://schemas.openxmlformats.org/officeDocument/2006/relationships/slideLayout" Target="../slideLayouts/slideLayout395.xml"/><Relationship Id="rId50" Type="http://schemas.openxmlformats.org/officeDocument/2006/relationships/slideLayout" Target="../slideLayouts/slideLayout398.xml"/><Relationship Id="rId55" Type="http://schemas.openxmlformats.org/officeDocument/2006/relationships/slideLayout" Target="../slideLayouts/slideLayout403.xml"/><Relationship Id="rId7" Type="http://schemas.openxmlformats.org/officeDocument/2006/relationships/slideLayout" Target="../slideLayouts/slideLayout355.xml"/><Relationship Id="rId2" Type="http://schemas.openxmlformats.org/officeDocument/2006/relationships/slideLayout" Target="../slideLayouts/slideLayout350.xml"/><Relationship Id="rId16" Type="http://schemas.openxmlformats.org/officeDocument/2006/relationships/slideLayout" Target="../slideLayouts/slideLayout364.xml"/><Relationship Id="rId20" Type="http://schemas.openxmlformats.org/officeDocument/2006/relationships/slideLayout" Target="../slideLayouts/slideLayout368.xml"/><Relationship Id="rId29" Type="http://schemas.openxmlformats.org/officeDocument/2006/relationships/slideLayout" Target="../slideLayouts/slideLayout377.xml"/><Relationship Id="rId41" Type="http://schemas.openxmlformats.org/officeDocument/2006/relationships/slideLayout" Target="../slideLayouts/slideLayout389.xml"/><Relationship Id="rId54" Type="http://schemas.openxmlformats.org/officeDocument/2006/relationships/slideLayout" Target="../slideLayouts/slideLayout40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49.xml"/><Relationship Id="rId6" Type="http://schemas.openxmlformats.org/officeDocument/2006/relationships/slideLayout" Target="../slideLayouts/slideLayout354.xml"/><Relationship Id="rId11" Type="http://schemas.openxmlformats.org/officeDocument/2006/relationships/slideLayout" Target="../slideLayouts/slideLayout359.xml"/><Relationship Id="rId24" Type="http://schemas.openxmlformats.org/officeDocument/2006/relationships/slideLayout" Target="../slideLayouts/slideLayout372.xml"/><Relationship Id="rId32" Type="http://schemas.openxmlformats.org/officeDocument/2006/relationships/slideLayout" Target="../slideLayouts/slideLayout380.xml"/><Relationship Id="rId37" Type="http://schemas.openxmlformats.org/officeDocument/2006/relationships/slideLayout" Target="../slideLayouts/slideLayout385.xml"/><Relationship Id="rId40" Type="http://schemas.openxmlformats.org/officeDocument/2006/relationships/slideLayout" Target="../slideLayouts/slideLayout388.xml"/><Relationship Id="rId45" Type="http://schemas.openxmlformats.org/officeDocument/2006/relationships/slideLayout" Target="../slideLayouts/slideLayout393.xml"/><Relationship Id="rId53" Type="http://schemas.openxmlformats.org/officeDocument/2006/relationships/slideLayout" Target="../slideLayouts/slideLayout401.xml"/><Relationship Id="rId58" Type="http://schemas.openxmlformats.org/officeDocument/2006/relationships/slideLayout" Target="../slideLayouts/slideLayout406.xml"/><Relationship Id="rId5" Type="http://schemas.openxmlformats.org/officeDocument/2006/relationships/slideLayout" Target="../slideLayouts/slideLayout353.xml"/><Relationship Id="rId15" Type="http://schemas.openxmlformats.org/officeDocument/2006/relationships/slideLayout" Target="../slideLayouts/slideLayout363.xml"/><Relationship Id="rId23" Type="http://schemas.openxmlformats.org/officeDocument/2006/relationships/slideLayout" Target="../slideLayouts/slideLayout371.xml"/><Relationship Id="rId28" Type="http://schemas.openxmlformats.org/officeDocument/2006/relationships/slideLayout" Target="../slideLayouts/slideLayout376.xml"/><Relationship Id="rId36" Type="http://schemas.openxmlformats.org/officeDocument/2006/relationships/slideLayout" Target="../slideLayouts/slideLayout384.xml"/><Relationship Id="rId49" Type="http://schemas.openxmlformats.org/officeDocument/2006/relationships/slideLayout" Target="../slideLayouts/slideLayout397.xml"/><Relationship Id="rId57" Type="http://schemas.openxmlformats.org/officeDocument/2006/relationships/slideLayout" Target="../slideLayouts/slideLayout405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58.xml"/><Relationship Id="rId19" Type="http://schemas.openxmlformats.org/officeDocument/2006/relationships/slideLayout" Target="../slideLayouts/slideLayout367.xml"/><Relationship Id="rId31" Type="http://schemas.openxmlformats.org/officeDocument/2006/relationships/slideLayout" Target="../slideLayouts/slideLayout379.xml"/><Relationship Id="rId44" Type="http://schemas.openxmlformats.org/officeDocument/2006/relationships/slideLayout" Target="../slideLayouts/slideLayout392.xml"/><Relationship Id="rId52" Type="http://schemas.openxmlformats.org/officeDocument/2006/relationships/slideLayout" Target="../slideLayouts/slideLayout40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52.xml"/><Relationship Id="rId9" Type="http://schemas.openxmlformats.org/officeDocument/2006/relationships/slideLayout" Target="../slideLayouts/slideLayout357.xml"/><Relationship Id="rId14" Type="http://schemas.openxmlformats.org/officeDocument/2006/relationships/slideLayout" Target="../slideLayouts/slideLayout362.xml"/><Relationship Id="rId22" Type="http://schemas.openxmlformats.org/officeDocument/2006/relationships/slideLayout" Target="../slideLayouts/slideLayout370.xml"/><Relationship Id="rId27" Type="http://schemas.openxmlformats.org/officeDocument/2006/relationships/slideLayout" Target="../slideLayouts/slideLayout375.xml"/><Relationship Id="rId30" Type="http://schemas.openxmlformats.org/officeDocument/2006/relationships/slideLayout" Target="../slideLayouts/slideLayout378.xml"/><Relationship Id="rId35" Type="http://schemas.openxmlformats.org/officeDocument/2006/relationships/slideLayout" Target="../slideLayouts/slideLayout383.xml"/><Relationship Id="rId43" Type="http://schemas.openxmlformats.org/officeDocument/2006/relationships/slideLayout" Target="../slideLayouts/slideLayout391.xml"/><Relationship Id="rId48" Type="http://schemas.openxmlformats.org/officeDocument/2006/relationships/slideLayout" Target="../slideLayouts/slideLayout396.xml"/><Relationship Id="rId56" Type="http://schemas.openxmlformats.org/officeDocument/2006/relationships/slideLayout" Target="../slideLayouts/slideLayout404.xml"/><Relationship Id="rId8" Type="http://schemas.openxmlformats.org/officeDocument/2006/relationships/slideLayout" Target="../slideLayouts/slideLayout356.xml"/><Relationship Id="rId51" Type="http://schemas.openxmlformats.org/officeDocument/2006/relationships/slideLayout" Target="../slideLayouts/slideLayout399.xml"/><Relationship Id="rId3" Type="http://schemas.openxmlformats.org/officeDocument/2006/relationships/slideLayout" Target="../slideLayouts/slideLayout351.xml"/><Relationship Id="rId12" Type="http://schemas.openxmlformats.org/officeDocument/2006/relationships/slideLayout" Target="../slideLayouts/slideLayout360.xml"/><Relationship Id="rId17" Type="http://schemas.openxmlformats.org/officeDocument/2006/relationships/slideLayout" Target="../slideLayouts/slideLayout365.xml"/><Relationship Id="rId25" Type="http://schemas.openxmlformats.org/officeDocument/2006/relationships/slideLayout" Target="../slideLayouts/slideLayout373.xml"/><Relationship Id="rId33" Type="http://schemas.openxmlformats.org/officeDocument/2006/relationships/slideLayout" Target="../slideLayouts/slideLayout381.xml"/><Relationship Id="rId38" Type="http://schemas.openxmlformats.org/officeDocument/2006/relationships/slideLayout" Target="../slideLayouts/slideLayout386.xml"/><Relationship Id="rId46" Type="http://schemas.openxmlformats.org/officeDocument/2006/relationships/slideLayout" Target="../slideLayouts/slideLayout394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19.xml"/><Relationship Id="rId18" Type="http://schemas.openxmlformats.org/officeDocument/2006/relationships/slideLayout" Target="../slideLayouts/slideLayout424.xml"/><Relationship Id="rId26" Type="http://schemas.openxmlformats.org/officeDocument/2006/relationships/slideLayout" Target="../slideLayouts/slideLayout432.xml"/><Relationship Id="rId39" Type="http://schemas.openxmlformats.org/officeDocument/2006/relationships/slideLayout" Target="../slideLayouts/slideLayout445.xml"/><Relationship Id="rId21" Type="http://schemas.openxmlformats.org/officeDocument/2006/relationships/slideLayout" Target="../slideLayouts/slideLayout427.xml"/><Relationship Id="rId34" Type="http://schemas.openxmlformats.org/officeDocument/2006/relationships/slideLayout" Target="../slideLayouts/slideLayout440.xml"/><Relationship Id="rId42" Type="http://schemas.openxmlformats.org/officeDocument/2006/relationships/slideLayout" Target="../slideLayouts/slideLayout448.xml"/><Relationship Id="rId47" Type="http://schemas.openxmlformats.org/officeDocument/2006/relationships/slideLayout" Target="../slideLayouts/slideLayout453.xml"/><Relationship Id="rId50" Type="http://schemas.openxmlformats.org/officeDocument/2006/relationships/slideLayout" Target="../slideLayouts/slideLayout456.xml"/><Relationship Id="rId55" Type="http://schemas.openxmlformats.org/officeDocument/2006/relationships/slideLayout" Target="../slideLayouts/slideLayout461.xml"/><Relationship Id="rId7" Type="http://schemas.openxmlformats.org/officeDocument/2006/relationships/slideLayout" Target="../slideLayouts/slideLayout413.xml"/><Relationship Id="rId2" Type="http://schemas.openxmlformats.org/officeDocument/2006/relationships/slideLayout" Target="../slideLayouts/slideLayout408.xml"/><Relationship Id="rId16" Type="http://schemas.openxmlformats.org/officeDocument/2006/relationships/slideLayout" Target="../slideLayouts/slideLayout422.xml"/><Relationship Id="rId20" Type="http://schemas.openxmlformats.org/officeDocument/2006/relationships/slideLayout" Target="../slideLayouts/slideLayout426.xml"/><Relationship Id="rId29" Type="http://schemas.openxmlformats.org/officeDocument/2006/relationships/slideLayout" Target="../slideLayouts/slideLayout435.xml"/><Relationship Id="rId41" Type="http://schemas.openxmlformats.org/officeDocument/2006/relationships/slideLayout" Target="../slideLayouts/slideLayout447.xml"/><Relationship Id="rId54" Type="http://schemas.openxmlformats.org/officeDocument/2006/relationships/slideLayout" Target="../slideLayouts/slideLayout46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07.xml"/><Relationship Id="rId6" Type="http://schemas.openxmlformats.org/officeDocument/2006/relationships/slideLayout" Target="../slideLayouts/slideLayout412.xml"/><Relationship Id="rId11" Type="http://schemas.openxmlformats.org/officeDocument/2006/relationships/slideLayout" Target="../slideLayouts/slideLayout417.xml"/><Relationship Id="rId24" Type="http://schemas.openxmlformats.org/officeDocument/2006/relationships/slideLayout" Target="../slideLayouts/slideLayout430.xml"/><Relationship Id="rId32" Type="http://schemas.openxmlformats.org/officeDocument/2006/relationships/slideLayout" Target="../slideLayouts/slideLayout438.xml"/><Relationship Id="rId37" Type="http://schemas.openxmlformats.org/officeDocument/2006/relationships/slideLayout" Target="../slideLayouts/slideLayout443.xml"/><Relationship Id="rId40" Type="http://schemas.openxmlformats.org/officeDocument/2006/relationships/slideLayout" Target="../slideLayouts/slideLayout446.xml"/><Relationship Id="rId45" Type="http://schemas.openxmlformats.org/officeDocument/2006/relationships/slideLayout" Target="../slideLayouts/slideLayout451.xml"/><Relationship Id="rId53" Type="http://schemas.openxmlformats.org/officeDocument/2006/relationships/slideLayout" Target="../slideLayouts/slideLayout459.xml"/><Relationship Id="rId58" Type="http://schemas.openxmlformats.org/officeDocument/2006/relationships/slideLayout" Target="../slideLayouts/slideLayout464.xml"/><Relationship Id="rId5" Type="http://schemas.openxmlformats.org/officeDocument/2006/relationships/slideLayout" Target="../slideLayouts/slideLayout411.xml"/><Relationship Id="rId15" Type="http://schemas.openxmlformats.org/officeDocument/2006/relationships/slideLayout" Target="../slideLayouts/slideLayout421.xml"/><Relationship Id="rId23" Type="http://schemas.openxmlformats.org/officeDocument/2006/relationships/slideLayout" Target="../slideLayouts/slideLayout429.xml"/><Relationship Id="rId28" Type="http://schemas.openxmlformats.org/officeDocument/2006/relationships/slideLayout" Target="../slideLayouts/slideLayout434.xml"/><Relationship Id="rId36" Type="http://schemas.openxmlformats.org/officeDocument/2006/relationships/slideLayout" Target="../slideLayouts/slideLayout442.xml"/><Relationship Id="rId49" Type="http://schemas.openxmlformats.org/officeDocument/2006/relationships/slideLayout" Target="../slideLayouts/slideLayout455.xml"/><Relationship Id="rId57" Type="http://schemas.openxmlformats.org/officeDocument/2006/relationships/slideLayout" Target="../slideLayouts/slideLayout46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16.xml"/><Relationship Id="rId19" Type="http://schemas.openxmlformats.org/officeDocument/2006/relationships/slideLayout" Target="../slideLayouts/slideLayout425.xml"/><Relationship Id="rId31" Type="http://schemas.openxmlformats.org/officeDocument/2006/relationships/slideLayout" Target="../slideLayouts/slideLayout437.xml"/><Relationship Id="rId44" Type="http://schemas.openxmlformats.org/officeDocument/2006/relationships/slideLayout" Target="../slideLayouts/slideLayout450.xml"/><Relationship Id="rId52" Type="http://schemas.openxmlformats.org/officeDocument/2006/relationships/slideLayout" Target="../slideLayouts/slideLayout45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0.xml"/><Relationship Id="rId9" Type="http://schemas.openxmlformats.org/officeDocument/2006/relationships/slideLayout" Target="../slideLayouts/slideLayout415.xml"/><Relationship Id="rId14" Type="http://schemas.openxmlformats.org/officeDocument/2006/relationships/slideLayout" Target="../slideLayouts/slideLayout420.xml"/><Relationship Id="rId22" Type="http://schemas.openxmlformats.org/officeDocument/2006/relationships/slideLayout" Target="../slideLayouts/slideLayout428.xml"/><Relationship Id="rId27" Type="http://schemas.openxmlformats.org/officeDocument/2006/relationships/slideLayout" Target="../slideLayouts/slideLayout433.xml"/><Relationship Id="rId30" Type="http://schemas.openxmlformats.org/officeDocument/2006/relationships/slideLayout" Target="../slideLayouts/slideLayout436.xml"/><Relationship Id="rId35" Type="http://schemas.openxmlformats.org/officeDocument/2006/relationships/slideLayout" Target="../slideLayouts/slideLayout441.xml"/><Relationship Id="rId43" Type="http://schemas.openxmlformats.org/officeDocument/2006/relationships/slideLayout" Target="../slideLayouts/slideLayout449.xml"/><Relationship Id="rId48" Type="http://schemas.openxmlformats.org/officeDocument/2006/relationships/slideLayout" Target="../slideLayouts/slideLayout454.xml"/><Relationship Id="rId56" Type="http://schemas.openxmlformats.org/officeDocument/2006/relationships/slideLayout" Target="../slideLayouts/slideLayout462.xml"/><Relationship Id="rId8" Type="http://schemas.openxmlformats.org/officeDocument/2006/relationships/slideLayout" Target="../slideLayouts/slideLayout414.xml"/><Relationship Id="rId51" Type="http://schemas.openxmlformats.org/officeDocument/2006/relationships/slideLayout" Target="../slideLayouts/slideLayout457.xml"/><Relationship Id="rId3" Type="http://schemas.openxmlformats.org/officeDocument/2006/relationships/slideLayout" Target="../slideLayouts/slideLayout409.xml"/><Relationship Id="rId12" Type="http://schemas.openxmlformats.org/officeDocument/2006/relationships/slideLayout" Target="../slideLayouts/slideLayout418.xml"/><Relationship Id="rId17" Type="http://schemas.openxmlformats.org/officeDocument/2006/relationships/slideLayout" Target="../slideLayouts/slideLayout423.xml"/><Relationship Id="rId25" Type="http://schemas.openxmlformats.org/officeDocument/2006/relationships/slideLayout" Target="../slideLayouts/slideLayout431.xml"/><Relationship Id="rId33" Type="http://schemas.openxmlformats.org/officeDocument/2006/relationships/slideLayout" Target="../slideLayouts/slideLayout439.xml"/><Relationship Id="rId38" Type="http://schemas.openxmlformats.org/officeDocument/2006/relationships/slideLayout" Target="../slideLayouts/slideLayout444.xml"/><Relationship Id="rId46" Type="http://schemas.openxmlformats.org/officeDocument/2006/relationships/slideLayout" Target="../slideLayouts/slideLayout452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77.xml"/><Relationship Id="rId18" Type="http://schemas.openxmlformats.org/officeDocument/2006/relationships/slideLayout" Target="../slideLayouts/slideLayout482.xml"/><Relationship Id="rId26" Type="http://schemas.openxmlformats.org/officeDocument/2006/relationships/slideLayout" Target="../slideLayouts/slideLayout490.xml"/><Relationship Id="rId39" Type="http://schemas.openxmlformats.org/officeDocument/2006/relationships/slideLayout" Target="../slideLayouts/slideLayout503.xml"/><Relationship Id="rId21" Type="http://schemas.openxmlformats.org/officeDocument/2006/relationships/slideLayout" Target="../slideLayouts/slideLayout485.xml"/><Relationship Id="rId34" Type="http://schemas.openxmlformats.org/officeDocument/2006/relationships/slideLayout" Target="../slideLayouts/slideLayout498.xml"/><Relationship Id="rId42" Type="http://schemas.openxmlformats.org/officeDocument/2006/relationships/slideLayout" Target="../slideLayouts/slideLayout506.xml"/><Relationship Id="rId47" Type="http://schemas.openxmlformats.org/officeDocument/2006/relationships/slideLayout" Target="../slideLayouts/slideLayout511.xml"/><Relationship Id="rId50" Type="http://schemas.openxmlformats.org/officeDocument/2006/relationships/slideLayout" Target="../slideLayouts/slideLayout514.xml"/><Relationship Id="rId55" Type="http://schemas.openxmlformats.org/officeDocument/2006/relationships/slideLayout" Target="../slideLayouts/slideLayout519.xml"/><Relationship Id="rId7" Type="http://schemas.openxmlformats.org/officeDocument/2006/relationships/slideLayout" Target="../slideLayouts/slideLayout471.xml"/><Relationship Id="rId2" Type="http://schemas.openxmlformats.org/officeDocument/2006/relationships/slideLayout" Target="../slideLayouts/slideLayout466.xml"/><Relationship Id="rId16" Type="http://schemas.openxmlformats.org/officeDocument/2006/relationships/slideLayout" Target="../slideLayouts/slideLayout480.xml"/><Relationship Id="rId20" Type="http://schemas.openxmlformats.org/officeDocument/2006/relationships/slideLayout" Target="../slideLayouts/slideLayout484.xml"/><Relationship Id="rId29" Type="http://schemas.openxmlformats.org/officeDocument/2006/relationships/slideLayout" Target="../slideLayouts/slideLayout493.xml"/><Relationship Id="rId41" Type="http://schemas.openxmlformats.org/officeDocument/2006/relationships/slideLayout" Target="../slideLayouts/slideLayout505.xml"/><Relationship Id="rId54" Type="http://schemas.openxmlformats.org/officeDocument/2006/relationships/slideLayout" Target="../slideLayouts/slideLayout51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65.xml"/><Relationship Id="rId6" Type="http://schemas.openxmlformats.org/officeDocument/2006/relationships/slideLayout" Target="../slideLayouts/slideLayout470.xml"/><Relationship Id="rId11" Type="http://schemas.openxmlformats.org/officeDocument/2006/relationships/slideLayout" Target="../slideLayouts/slideLayout475.xml"/><Relationship Id="rId24" Type="http://schemas.openxmlformats.org/officeDocument/2006/relationships/slideLayout" Target="../slideLayouts/slideLayout488.xml"/><Relationship Id="rId32" Type="http://schemas.openxmlformats.org/officeDocument/2006/relationships/slideLayout" Target="../slideLayouts/slideLayout496.xml"/><Relationship Id="rId37" Type="http://schemas.openxmlformats.org/officeDocument/2006/relationships/slideLayout" Target="../slideLayouts/slideLayout501.xml"/><Relationship Id="rId40" Type="http://schemas.openxmlformats.org/officeDocument/2006/relationships/slideLayout" Target="../slideLayouts/slideLayout504.xml"/><Relationship Id="rId45" Type="http://schemas.openxmlformats.org/officeDocument/2006/relationships/slideLayout" Target="../slideLayouts/slideLayout509.xml"/><Relationship Id="rId53" Type="http://schemas.openxmlformats.org/officeDocument/2006/relationships/slideLayout" Target="../slideLayouts/slideLayout517.xml"/><Relationship Id="rId58" Type="http://schemas.openxmlformats.org/officeDocument/2006/relationships/slideLayout" Target="../slideLayouts/slideLayout522.xml"/><Relationship Id="rId5" Type="http://schemas.openxmlformats.org/officeDocument/2006/relationships/slideLayout" Target="../slideLayouts/slideLayout469.xml"/><Relationship Id="rId15" Type="http://schemas.openxmlformats.org/officeDocument/2006/relationships/slideLayout" Target="../slideLayouts/slideLayout479.xml"/><Relationship Id="rId23" Type="http://schemas.openxmlformats.org/officeDocument/2006/relationships/slideLayout" Target="../slideLayouts/slideLayout487.xml"/><Relationship Id="rId28" Type="http://schemas.openxmlformats.org/officeDocument/2006/relationships/slideLayout" Target="../slideLayouts/slideLayout492.xml"/><Relationship Id="rId36" Type="http://schemas.openxmlformats.org/officeDocument/2006/relationships/slideLayout" Target="../slideLayouts/slideLayout500.xml"/><Relationship Id="rId49" Type="http://schemas.openxmlformats.org/officeDocument/2006/relationships/slideLayout" Target="../slideLayouts/slideLayout513.xml"/><Relationship Id="rId57" Type="http://schemas.openxmlformats.org/officeDocument/2006/relationships/slideLayout" Target="../slideLayouts/slideLayout52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74.xml"/><Relationship Id="rId19" Type="http://schemas.openxmlformats.org/officeDocument/2006/relationships/slideLayout" Target="../slideLayouts/slideLayout483.xml"/><Relationship Id="rId31" Type="http://schemas.openxmlformats.org/officeDocument/2006/relationships/slideLayout" Target="../slideLayouts/slideLayout495.xml"/><Relationship Id="rId44" Type="http://schemas.openxmlformats.org/officeDocument/2006/relationships/slideLayout" Target="../slideLayouts/slideLayout508.xml"/><Relationship Id="rId52" Type="http://schemas.openxmlformats.org/officeDocument/2006/relationships/slideLayout" Target="../slideLayouts/slideLayout51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68.xml"/><Relationship Id="rId9" Type="http://schemas.openxmlformats.org/officeDocument/2006/relationships/slideLayout" Target="../slideLayouts/slideLayout473.xml"/><Relationship Id="rId14" Type="http://schemas.openxmlformats.org/officeDocument/2006/relationships/slideLayout" Target="../slideLayouts/slideLayout478.xml"/><Relationship Id="rId22" Type="http://schemas.openxmlformats.org/officeDocument/2006/relationships/slideLayout" Target="../slideLayouts/slideLayout486.xml"/><Relationship Id="rId27" Type="http://schemas.openxmlformats.org/officeDocument/2006/relationships/slideLayout" Target="../slideLayouts/slideLayout491.xml"/><Relationship Id="rId30" Type="http://schemas.openxmlformats.org/officeDocument/2006/relationships/slideLayout" Target="../slideLayouts/slideLayout494.xml"/><Relationship Id="rId35" Type="http://schemas.openxmlformats.org/officeDocument/2006/relationships/slideLayout" Target="../slideLayouts/slideLayout499.xml"/><Relationship Id="rId43" Type="http://schemas.openxmlformats.org/officeDocument/2006/relationships/slideLayout" Target="../slideLayouts/slideLayout507.xml"/><Relationship Id="rId48" Type="http://schemas.openxmlformats.org/officeDocument/2006/relationships/slideLayout" Target="../slideLayouts/slideLayout512.xml"/><Relationship Id="rId56" Type="http://schemas.openxmlformats.org/officeDocument/2006/relationships/slideLayout" Target="../slideLayouts/slideLayout520.xml"/><Relationship Id="rId8" Type="http://schemas.openxmlformats.org/officeDocument/2006/relationships/slideLayout" Target="../slideLayouts/slideLayout472.xml"/><Relationship Id="rId51" Type="http://schemas.openxmlformats.org/officeDocument/2006/relationships/slideLayout" Target="../slideLayouts/slideLayout515.xml"/><Relationship Id="rId3" Type="http://schemas.openxmlformats.org/officeDocument/2006/relationships/slideLayout" Target="../slideLayouts/slideLayout467.xml"/><Relationship Id="rId12" Type="http://schemas.openxmlformats.org/officeDocument/2006/relationships/slideLayout" Target="../slideLayouts/slideLayout476.xml"/><Relationship Id="rId17" Type="http://schemas.openxmlformats.org/officeDocument/2006/relationships/slideLayout" Target="../slideLayouts/slideLayout481.xml"/><Relationship Id="rId25" Type="http://schemas.openxmlformats.org/officeDocument/2006/relationships/slideLayout" Target="../slideLayouts/slideLayout489.xml"/><Relationship Id="rId33" Type="http://schemas.openxmlformats.org/officeDocument/2006/relationships/slideLayout" Target="../slideLayouts/slideLayout497.xml"/><Relationship Id="rId38" Type="http://schemas.openxmlformats.org/officeDocument/2006/relationships/slideLayout" Target="../slideLayouts/slideLayout502.xml"/><Relationship Id="rId46" Type="http://schemas.openxmlformats.org/officeDocument/2006/relationships/slideLayout" Target="../slideLayouts/slideLayout510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82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29365"/>
            <a:ext cx="1020978" cy="242764"/>
          </a:xfrm>
          <a:prstGeom prst="rect">
            <a:avLst/>
          </a:prstGeom>
        </p:spPr>
        <p:txBody>
          <a:bodyPr vert="horz" wrap="square" lIns="57529" tIns="28768" rIns="57529" bIns="28768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600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008" y="2973193"/>
            <a:ext cx="65863" cy="155104"/>
          </a:xfrm>
          <a:prstGeom prst="rect">
            <a:avLst/>
          </a:prstGeom>
        </p:spPr>
        <p:txBody>
          <a:bodyPr vert="horz" wrap="none" lIns="57529" tIns="28768" rIns="57529" bIns="28768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600" smtClean="0"/>
              <a:pPr algn="ctr"/>
              <a:t>‹#›</a:t>
            </a:fld>
            <a:endParaRPr lang="en-US" sz="600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algn="ctr"/>
            <a:endParaRPr lang="en-US" sz="600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algn="ctr"/>
            <a:endParaRPr lang="en-US" sz="600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9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algn="ctr"/>
            <a:endParaRPr lang="en-US" sz="600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algn="ctr"/>
            <a:endParaRPr lang="en-US" sz="600"/>
          </a:p>
        </p:txBody>
      </p:sp>
      <p:sp>
        <p:nvSpPr>
          <p:cNvPr id="15" name="Rectangle 9"/>
          <p:cNvSpPr/>
          <p:nvPr/>
        </p:nvSpPr>
        <p:spPr>
          <a:xfrm rot="13500000">
            <a:off x="591680" y="3029469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algn="ctr"/>
            <a:endParaRPr lang="en-US" sz="600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49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endParaRPr lang="en-US" sz="1500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endParaRPr lang="en-US" sz="1500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endParaRPr lang="en-US" sz="1500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algn="ctr"/>
            <a:endParaRPr lang="en-US" sz="500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algn="ctr"/>
            <a:endParaRPr lang="en-US" sz="500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algn="ctr"/>
            <a:endParaRPr lang="en-US" sz="500"/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algn="ctr"/>
            <a:endParaRPr lang="en-US" sz="600"/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algn="ctr"/>
            <a:endParaRPr lang="en-US" sz="600"/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algn="ctr"/>
            <a:endParaRPr lang="en-US" sz="600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6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lvl="0" algn="ctr"/>
            <a:endParaRPr lang="en-US" sz="600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5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lvl="0" algn="ctr"/>
            <a:endParaRPr lang="en-US" sz="600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  <p:sldLayoutId id="2147484439" r:id="rId58"/>
  </p:sldLayoutIdLst>
  <p:txStyles>
    <p:titleStyle>
      <a:lvl1pPr algn="ctr" defTabSz="575265" rtl="0" eaLnBrk="1" latinLnBrk="0" hangingPunct="1">
        <a:lnSpc>
          <a:spcPct val="86000"/>
        </a:lnSpc>
        <a:spcBef>
          <a:spcPct val="0"/>
        </a:spcBef>
        <a:buNone/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857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725" indent="-108856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4590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2446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40312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1985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69613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7251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4888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638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26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2912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0529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8167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580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3440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106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81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29365"/>
            <a:ext cx="1020978" cy="242764"/>
          </a:xfrm>
          <a:prstGeom prst="rect">
            <a:avLst/>
          </a:prstGeom>
        </p:spPr>
        <p:txBody>
          <a:bodyPr vert="horz" wrap="square" lIns="57529" tIns="28768" rIns="57529" bIns="28768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4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007" y="2973193"/>
            <a:ext cx="65863" cy="155104"/>
          </a:xfrm>
          <a:prstGeom prst="rect">
            <a:avLst/>
          </a:prstGeom>
        </p:spPr>
        <p:txBody>
          <a:bodyPr vert="horz" wrap="none" lIns="57529" tIns="28768" rIns="57529" bIns="28768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4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45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80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48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6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5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265" rtl="0" eaLnBrk="1" latinLnBrk="0" hangingPunct="1">
        <a:lnSpc>
          <a:spcPct val="86000"/>
        </a:lnSpc>
        <a:spcBef>
          <a:spcPct val="0"/>
        </a:spcBef>
        <a:buNone/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857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725" indent="-108856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4590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2446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40312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1985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69613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7251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4888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638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26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2912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0529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8167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580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3440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106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81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29365"/>
            <a:ext cx="1020978" cy="242764"/>
          </a:xfrm>
          <a:prstGeom prst="rect">
            <a:avLst/>
          </a:prstGeom>
        </p:spPr>
        <p:txBody>
          <a:bodyPr vert="horz" wrap="square" lIns="57529" tIns="28768" rIns="57529" bIns="28768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4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007" y="2973193"/>
            <a:ext cx="65863" cy="155104"/>
          </a:xfrm>
          <a:prstGeom prst="rect">
            <a:avLst/>
          </a:prstGeom>
        </p:spPr>
        <p:txBody>
          <a:bodyPr vert="horz" wrap="none" lIns="57529" tIns="28768" rIns="57529" bIns="28768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4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45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80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48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6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5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265" rtl="0" eaLnBrk="1" latinLnBrk="0" hangingPunct="1">
        <a:lnSpc>
          <a:spcPct val="86000"/>
        </a:lnSpc>
        <a:spcBef>
          <a:spcPct val="0"/>
        </a:spcBef>
        <a:buNone/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857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725" indent="-108856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4590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2446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40312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1985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69613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7251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4888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638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26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2912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0529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8167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580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3440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106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81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29365"/>
            <a:ext cx="1020978" cy="242764"/>
          </a:xfrm>
          <a:prstGeom prst="rect">
            <a:avLst/>
          </a:prstGeom>
        </p:spPr>
        <p:txBody>
          <a:bodyPr vert="horz" wrap="square" lIns="57529" tIns="28768" rIns="57529" bIns="28768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4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007" y="2973193"/>
            <a:ext cx="65863" cy="155104"/>
          </a:xfrm>
          <a:prstGeom prst="rect">
            <a:avLst/>
          </a:prstGeom>
        </p:spPr>
        <p:txBody>
          <a:bodyPr vert="horz" wrap="none" lIns="57529" tIns="28768" rIns="57529" bIns="28768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4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45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80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48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6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5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265" rtl="0" eaLnBrk="1" latinLnBrk="0" hangingPunct="1">
        <a:lnSpc>
          <a:spcPct val="86000"/>
        </a:lnSpc>
        <a:spcBef>
          <a:spcPct val="0"/>
        </a:spcBef>
        <a:buNone/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857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725" indent="-108856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4590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2446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40312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1985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69613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7251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4888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638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26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2912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0529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8167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580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3440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106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81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29365"/>
            <a:ext cx="1020978" cy="242764"/>
          </a:xfrm>
          <a:prstGeom prst="rect">
            <a:avLst/>
          </a:prstGeom>
        </p:spPr>
        <p:txBody>
          <a:bodyPr vert="horz" wrap="square" lIns="57529" tIns="28768" rIns="57529" bIns="28768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4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007" y="2973193"/>
            <a:ext cx="65863" cy="155104"/>
          </a:xfrm>
          <a:prstGeom prst="rect">
            <a:avLst/>
          </a:prstGeom>
        </p:spPr>
        <p:txBody>
          <a:bodyPr vert="horz" wrap="none" lIns="57529" tIns="28768" rIns="57529" bIns="28768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4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45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80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48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6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5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265" rtl="0" eaLnBrk="1" latinLnBrk="0" hangingPunct="1">
        <a:lnSpc>
          <a:spcPct val="86000"/>
        </a:lnSpc>
        <a:spcBef>
          <a:spcPct val="0"/>
        </a:spcBef>
        <a:buNone/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857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725" indent="-108856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4590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2446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40312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1985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69613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7251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4888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638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26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2912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0529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8167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580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3440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106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81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29365"/>
            <a:ext cx="1020978" cy="242764"/>
          </a:xfrm>
          <a:prstGeom prst="rect">
            <a:avLst/>
          </a:prstGeom>
        </p:spPr>
        <p:txBody>
          <a:bodyPr vert="horz" wrap="square" lIns="57529" tIns="28768" rIns="57529" bIns="28768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4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007" y="2973193"/>
            <a:ext cx="65863" cy="155104"/>
          </a:xfrm>
          <a:prstGeom prst="rect">
            <a:avLst/>
          </a:prstGeom>
        </p:spPr>
        <p:txBody>
          <a:bodyPr vert="horz" wrap="none" lIns="57529" tIns="28768" rIns="57529" bIns="28768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4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45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80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48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6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5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265" rtl="0" eaLnBrk="1" latinLnBrk="0" hangingPunct="1">
        <a:lnSpc>
          <a:spcPct val="86000"/>
        </a:lnSpc>
        <a:spcBef>
          <a:spcPct val="0"/>
        </a:spcBef>
        <a:buNone/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857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725" indent="-108856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4590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2446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40312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1985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69613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7251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4888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638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26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2912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0529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8167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580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3440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106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81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29365"/>
            <a:ext cx="1020978" cy="242764"/>
          </a:xfrm>
          <a:prstGeom prst="rect">
            <a:avLst/>
          </a:prstGeom>
        </p:spPr>
        <p:txBody>
          <a:bodyPr vert="horz" wrap="square" lIns="57529" tIns="28768" rIns="57529" bIns="28768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4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007" y="2973193"/>
            <a:ext cx="65863" cy="155104"/>
          </a:xfrm>
          <a:prstGeom prst="rect">
            <a:avLst/>
          </a:prstGeom>
        </p:spPr>
        <p:txBody>
          <a:bodyPr vert="horz" wrap="none" lIns="57529" tIns="28768" rIns="57529" bIns="28768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4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45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80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48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6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5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265" rtl="0" eaLnBrk="1" latinLnBrk="0" hangingPunct="1">
        <a:lnSpc>
          <a:spcPct val="86000"/>
        </a:lnSpc>
        <a:spcBef>
          <a:spcPct val="0"/>
        </a:spcBef>
        <a:buNone/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857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725" indent="-108856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4590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2446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40312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1985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69613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7251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4888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638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26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2912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0529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8167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580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3440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106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81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29365"/>
            <a:ext cx="1020978" cy="242764"/>
          </a:xfrm>
          <a:prstGeom prst="rect">
            <a:avLst/>
          </a:prstGeom>
        </p:spPr>
        <p:txBody>
          <a:bodyPr vert="horz" wrap="square" lIns="57529" tIns="28768" rIns="57529" bIns="28768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4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007" y="2973193"/>
            <a:ext cx="65863" cy="155104"/>
          </a:xfrm>
          <a:prstGeom prst="rect">
            <a:avLst/>
          </a:prstGeom>
        </p:spPr>
        <p:txBody>
          <a:bodyPr vert="horz" wrap="none" lIns="57529" tIns="28768" rIns="57529" bIns="28768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4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45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80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48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6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5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265" rtl="0" eaLnBrk="1" latinLnBrk="0" hangingPunct="1">
        <a:lnSpc>
          <a:spcPct val="86000"/>
        </a:lnSpc>
        <a:spcBef>
          <a:spcPct val="0"/>
        </a:spcBef>
        <a:buNone/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857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725" indent="-108856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4590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2446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40312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1985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69613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7251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4888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638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26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2912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0529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8167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580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3440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106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81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29365"/>
            <a:ext cx="1020978" cy="242764"/>
          </a:xfrm>
          <a:prstGeom prst="rect">
            <a:avLst/>
          </a:prstGeom>
        </p:spPr>
        <p:txBody>
          <a:bodyPr vert="horz" wrap="square" lIns="57529" tIns="28768" rIns="57529" bIns="28768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4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007" y="2973193"/>
            <a:ext cx="65863" cy="155104"/>
          </a:xfrm>
          <a:prstGeom prst="rect">
            <a:avLst/>
          </a:prstGeom>
        </p:spPr>
        <p:txBody>
          <a:bodyPr vert="horz" wrap="none" lIns="57529" tIns="28768" rIns="57529" bIns="28768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4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45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80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48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6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5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265" rtl="0" eaLnBrk="1" latinLnBrk="0" hangingPunct="1">
        <a:lnSpc>
          <a:spcPct val="86000"/>
        </a:lnSpc>
        <a:spcBef>
          <a:spcPct val="0"/>
        </a:spcBef>
        <a:buNone/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857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725" indent="-108856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4590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2446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40312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1985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69613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7251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4888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638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26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2912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0529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8167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580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3440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106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8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5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5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8.x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3"/>
            <a:ext cx="5753742" cy="101958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42866" y="112884"/>
            <a:ext cx="3054716" cy="753369"/>
          </a:xfrm>
          <a:prstGeom prst="rect">
            <a:avLst/>
          </a:prstGeom>
        </p:spPr>
        <p:txBody>
          <a:bodyPr vert="horz" wrap="square" lIns="0" tIns="14563" rIns="0" bIns="0" rtlCol="0">
            <a:spAutoFit/>
          </a:bodyPr>
          <a:lstStyle/>
          <a:p>
            <a:pPr marL="12682">
              <a:lnSpc>
                <a:spcPct val="100000"/>
              </a:lnSpc>
              <a:spcBef>
                <a:spcPts val="114"/>
              </a:spcBef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 </a:t>
            </a:r>
            <a:endParaRPr sz="4800" dirty="0"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86998" y="1111112"/>
            <a:ext cx="343791" cy="863169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87438" y="2102749"/>
            <a:ext cx="343791" cy="805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27"/>
          <p:cNvGrpSpPr/>
          <p:nvPr/>
        </p:nvGrpSpPr>
        <p:grpSpPr>
          <a:xfrm>
            <a:off x="4696821" y="228551"/>
            <a:ext cx="919208" cy="507693"/>
            <a:chOff x="4686759" y="212868"/>
            <a:chExt cx="634365" cy="634365"/>
          </a:xfrm>
        </p:grpSpPr>
        <p:sp>
          <p:nvSpPr>
            <p:cNvPr id="28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4690106" y="256285"/>
            <a:ext cx="898855" cy="385318"/>
          </a:xfrm>
          <a:prstGeom prst="rect">
            <a:avLst/>
          </a:prstGeom>
        </p:spPr>
        <p:txBody>
          <a:bodyPr vert="horz" wrap="square" lIns="0" tIns="1583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en-US" sz="2400" dirty="0">
                <a:solidFill>
                  <a:schemeClr val="bg1"/>
                </a:solidFill>
                <a:latin typeface="Arial"/>
                <a:cs typeface="Arial"/>
              </a:rPr>
              <a:t> 9-sinf</a:t>
            </a:r>
            <a:endParaRPr sz="24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97071" y="1088303"/>
            <a:ext cx="4826597" cy="140038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914400">
              <a:spcAft>
                <a:spcPts val="600"/>
              </a:spcAft>
            </a:pPr>
            <a:r>
              <a:rPr lang="uz-Latn-UZ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Amaliy ish</a:t>
            </a:r>
            <a:r>
              <a:rPr 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№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uz-Latn-UZ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673" algn="ctr">
              <a:spcAft>
                <a:spcPts val="1200"/>
              </a:spcAft>
            </a:pP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Ishqoriy</a:t>
            </a: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metallar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Ishqoriy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metallar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mavzulariga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oid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tajribaviy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Picture 5" descr="http://www.province.ru/yaroslavl/media/k2/items/cache/dd34e32172fe0202ef287e574244e1d2_XL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071" y="2102748"/>
            <a:ext cx="1468563" cy="1023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http://photos1.blogger.com/blogger/4729/1751/1600/111%20ch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7877" y="2187998"/>
            <a:ext cx="1402787" cy="1052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2569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>
            <a:normAutofit/>
          </a:bodyPr>
          <a:lstStyle/>
          <a:p>
            <a:r>
              <a:rPr lang="en-US" dirty="0" smtClean="0"/>
              <a:t>2-topshriq</a:t>
            </a:r>
            <a:endParaRPr lang="ru-RU" sz="18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7436" y="797691"/>
            <a:ext cx="4969147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)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KCl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;</a:t>
            </a:r>
          </a:p>
          <a:p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	</a:t>
            </a:r>
            <a:endParaRPr lang="en-US" sz="1400" dirty="0" smtClean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b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) K</a:t>
            </a:r>
            <a:r>
              <a:rPr lang="en-US" sz="1400" baseline="-250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2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CO</a:t>
            </a:r>
            <a:r>
              <a:rPr lang="en-US" sz="1400" baseline="-250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3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;	</a:t>
            </a:r>
            <a:endParaRPr lang="en-US" sz="1400" dirty="0" smtClean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endParaRPr lang="en-US" sz="1400" dirty="0" smtClean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c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) CaCO</a:t>
            </a:r>
            <a:r>
              <a:rPr lang="en-US" sz="1400" baseline="-250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3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;	</a:t>
            </a:r>
            <a:endParaRPr lang="en-US" sz="1400" dirty="0" smtClean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endParaRPr lang="en-US" sz="1400" dirty="0" smtClean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d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) CaCl</a:t>
            </a:r>
            <a:r>
              <a:rPr lang="en-US" sz="1400" baseline="-250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2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berilgan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.</a:t>
            </a:r>
          </a:p>
          <a:p>
            <a:endParaRPr lang="en-US" sz="1400" dirty="0" smtClean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Qaysi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probirkada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qanday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tuz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berilganligini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aniqlang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. </a:t>
            </a:r>
            <a:endParaRPr lang="en-US" sz="1400" dirty="0" smtClean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Aniqlash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uchun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reaktivlar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: 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H</a:t>
            </a:r>
            <a:r>
              <a:rPr lang="en-US" sz="1400" b="1" baseline="-250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2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O,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HCl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	</a:t>
            </a:r>
            <a:endParaRPr lang="ru-RU" sz="1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2988" y="899964"/>
            <a:ext cx="1389090" cy="122413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439565" y="529398"/>
            <a:ext cx="302093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To‘rtta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raqamlangan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probirkada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282324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Yechimi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47477" y="611932"/>
            <a:ext cx="3672111" cy="2277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400" dirty="0">
                <a:solidFill>
                  <a:srgbClr val="000000"/>
                </a:solidFill>
                <a:latin typeface="Times New Roman"/>
                <a:ea typeface="Calibri"/>
              </a:rPr>
              <a:t>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) 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KCl+H2O=?</a:t>
            </a:r>
            <a:endParaRPr lang="en-US" sz="1400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lvl="0"/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	</a:t>
            </a:r>
          </a:p>
          <a:p>
            <a:pPr lvl="0"/>
            <a:endParaRPr lang="en-US" sz="1400" dirty="0" smtClean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lvl="0"/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b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) 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K</a:t>
            </a:r>
            <a:r>
              <a:rPr lang="en-US" sz="1400" baseline="-250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2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CO</a:t>
            </a:r>
            <a:r>
              <a:rPr lang="en-US" sz="1400" baseline="-250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3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+2HCl=2KCl+CO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2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+H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2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O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	</a:t>
            </a:r>
          </a:p>
          <a:p>
            <a:pPr lvl="0"/>
            <a:endParaRPr lang="en-US" sz="1400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lvl="0"/>
            <a:endParaRPr lang="en-US" sz="1400" dirty="0" smtClean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lvl="0"/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c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) 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CaCO</a:t>
            </a:r>
            <a:r>
              <a:rPr lang="en-US" sz="1400" baseline="-250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3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+2HCl=CaCl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2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+CO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2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+H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2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O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	</a:t>
            </a:r>
          </a:p>
          <a:p>
            <a:pPr lvl="0"/>
            <a:endParaRPr lang="en-US" sz="1400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lvl="0"/>
            <a:endParaRPr lang="en-US" sz="1400" dirty="0" smtClean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lvl="0"/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d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) CaCl</a:t>
            </a:r>
            <a:r>
              <a:rPr lang="en-US" sz="1400" baseline="-250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2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+H2O =?</a:t>
            </a:r>
            <a:endParaRPr lang="en-US" sz="1400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1813" y="1874153"/>
            <a:ext cx="1872208" cy="115212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671813" y="2889479"/>
            <a:ext cx="1872208" cy="13680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2324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</a:t>
            </a:r>
            <a:r>
              <a:rPr lang="en-US" dirty="0" smtClean="0"/>
              <a:t>-topshriq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15429" y="611932"/>
            <a:ext cx="5256584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179388"/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Tuzlarga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suv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quyildi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(c)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probirkadagi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tuz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erimadi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demak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bu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pobirkada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CaCO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3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bor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ekan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. (b)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probirkada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K</a:t>
            </a:r>
            <a:r>
              <a:rPr lang="en-US" sz="1400" baseline="-250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2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CO</a:t>
            </a:r>
            <a:r>
              <a:rPr lang="en-US" sz="1400" baseline="-250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3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tuzi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bor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ekan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.</a:t>
            </a:r>
          </a:p>
          <a:p>
            <a:pPr lvl="0" indent="179388"/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K</a:t>
            </a:r>
            <a:r>
              <a:rPr lang="en-US" sz="1400" baseline="-250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2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CO</a:t>
            </a:r>
            <a:r>
              <a:rPr lang="en-US" sz="1400" baseline="-250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3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tuzi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suvda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yaxshi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eriydi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.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Karbonat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tuzlari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kislotalar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bilan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ta’sirlashib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CO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2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gazini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ajratadi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.</a:t>
            </a:r>
          </a:p>
          <a:p>
            <a:pPr lvl="0"/>
            <a:endParaRPr lang="en-US" sz="1400" dirty="0" smtClean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lvl="0"/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b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) 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K</a:t>
            </a:r>
            <a:r>
              <a:rPr lang="en-US" sz="1400" baseline="-250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2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CO</a:t>
            </a:r>
            <a:r>
              <a:rPr lang="en-US" sz="1400" baseline="-250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3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+2HCl=2KCl+CO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2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+H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2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O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	</a:t>
            </a:r>
          </a:p>
          <a:p>
            <a:pPr lvl="0"/>
            <a:endParaRPr lang="en-US" sz="1400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lvl="0"/>
            <a:endParaRPr lang="en-US" sz="1400" dirty="0" smtClean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lvl="0"/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c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) 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CaCO</a:t>
            </a:r>
            <a:r>
              <a:rPr lang="en-US" sz="1400" baseline="-250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3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+2HCl=CaCl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2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+CO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2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+H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2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O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	</a:t>
            </a:r>
          </a:p>
          <a:p>
            <a:pPr lvl="0"/>
            <a:endParaRPr lang="en-US" sz="1400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lvl="0"/>
            <a:endParaRPr lang="en-US" sz="1400" dirty="0" smtClean="0">
              <a:solidFill>
                <a:srgbClr val="0070C0"/>
              </a:solidFill>
              <a:latin typeface="Times New Roman"/>
              <a:ea typeface="Calibri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6205" y="1620044"/>
            <a:ext cx="1511686" cy="1127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683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3-topshriq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9885" y="2607075"/>
            <a:ext cx="1224136" cy="47409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43421" y="683941"/>
            <a:ext cx="547260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6700"/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kkita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probirkadagi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rangsiz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eritmaga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smtClean="0">
                <a:solidFill>
                  <a:srgbClr val="002060"/>
                </a:solidFill>
              </a:rPr>
              <a:t>CaCO</a:t>
            </a:r>
            <a:r>
              <a:rPr lang="en-US" sz="1600" b="1" baseline="-25000" dirty="0" smtClean="0">
                <a:solidFill>
                  <a:srgbClr val="002060"/>
                </a:solidFill>
              </a:rPr>
              <a:t>3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qizdirganda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ajralgan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smtClean="0">
                <a:solidFill>
                  <a:srgbClr val="002060"/>
                </a:solidFill>
              </a:rPr>
              <a:t>CO</a:t>
            </a:r>
            <a:r>
              <a:rPr lang="en-US" sz="1400" b="1" baseline="-25000" dirty="0" smtClean="0">
                <a:solidFill>
                  <a:srgbClr val="002060"/>
                </a:solidFill>
              </a:rPr>
              <a:t>2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gazni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yuborganda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kalsiy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gidroksid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eritmasida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chokma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bo`ldi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demak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eritma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kalsiy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gidroksid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sz="16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Ca(OH)2+CO2=CaCO</a:t>
            </a: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+H</a:t>
            </a: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2324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3421" y="755948"/>
            <a:ext cx="5328592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200" dirty="0" smtClean="0">
              <a:solidFill>
                <a:srgbClr val="0070C0"/>
              </a:solidFill>
              <a:latin typeface="Times New Roman"/>
              <a:ea typeface="Calibri"/>
            </a:endParaRPr>
          </a:p>
          <a:p>
            <a:endParaRPr lang="en-US" sz="1200" dirty="0">
              <a:solidFill>
                <a:srgbClr val="0070C0"/>
              </a:solidFill>
              <a:latin typeface="Times New Roman"/>
              <a:ea typeface="Calibri"/>
            </a:endParaRPr>
          </a:p>
          <a:p>
            <a:endParaRPr lang="en-US" sz="1200" dirty="0" smtClean="0">
              <a:solidFill>
                <a:srgbClr val="0070C0"/>
              </a:solidFill>
              <a:latin typeface="Times New Roman"/>
              <a:ea typeface="Calibri"/>
            </a:endParaRPr>
          </a:p>
          <a:p>
            <a:endParaRPr lang="en-US" sz="1200" dirty="0">
              <a:solidFill>
                <a:srgbClr val="0070C0"/>
              </a:solidFill>
              <a:latin typeface="Times New Roman"/>
              <a:ea typeface="Calibri"/>
            </a:endParaRPr>
          </a:p>
          <a:p>
            <a:endParaRPr lang="en-US" sz="1200" dirty="0" smtClean="0">
              <a:solidFill>
                <a:srgbClr val="0070C0"/>
              </a:solidFill>
              <a:latin typeface="Times New Roman"/>
              <a:ea typeface="Calibri"/>
            </a:endParaRPr>
          </a:p>
          <a:p>
            <a:endParaRPr lang="en-US" sz="1200" dirty="0">
              <a:solidFill>
                <a:srgbClr val="0070C0"/>
              </a:solidFill>
              <a:latin typeface="Times New Roman"/>
              <a:ea typeface="Calibri"/>
            </a:endParaRPr>
          </a:p>
          <a:p>
            <a:endParaRPr lang="en-US" sz="1200" dirty="0" smtClean="0">
              <a:solidFill>
                <a:srgbClr val="0070C0"/>
              </a:solidFill>
              <a:latin typeface="Times New Roman"/>
              <a:ea typeface="Calibri"/>
            </a:endParaRPr>
          </a:p>
          <a:p>
            <a:endParaRPr lang="en-US" sz="1200" dirty="0">
              <a:solidFill>
                <a:srgbClr val="0070C0"/>
              </a:solidFill>
              <a:latin typeface="Times New Roman"/>
              <a:ea typeface="Calibri"/>
            </a:endParaRPr>
          </a:p>
          <a:p>
            <a:endParaRPr lang="en-US" sz="1200" dirty="0" smtClean="0">
              <a:solidFill>
                <a:srgbClr val="0070C0"/>
              </a:solidFill>
              <a:latin typeface="Times New Roman"/>
              <a:ea typeface="Calibri"/>
            </a:endParaRPr>
          </a:p>
          <a:p>
            <a:endParaRPr lang="en-US" sz="1200" dirty="0">
              <a:solidFill>
                <a:srgbClr val="0070C0"/>
              </a:solidFill>
              <a:latin typeface="Times New Roman"/>
              <a:ea typeface="Calibri"/>
            </a:endParaRPr>
          </a:p>
          <a:p>
            <a:endParaRPr lang="en-US" sz="1200" dirty="0" smtClean="0">
              <a:solidFill>
                <a:srgbClr val="0070C0"/>
              </a:solidFill>
              <a:latin typeface="Times New Roman"/>
              <a:ea typeface="Calibri"/>
            </a:endParaRPr>
          </a:p>
          <a:p>
            <a:endParaRPr lang="en-US" sz="1200" dirty="0" smtClean="0">
              <a:solidFill>
                <a:srgbClr val="0070C0"/>
              </a:solidFill>
              <a:latin typeface="Times New Roman"/>
              <a:ea typeface="Calibri"/>
            </a:endParaRPr>
          </a:p>
          <a:p>
            <a:endParaRPr lang="en-US" sz="1200" dirty="0">
              <a:solidFill>
                <a:srgbClr val="0070C0"/>
              </a:solidFill>
              <a:latin typeface="Times New Roman"/>
            </a:endParaRPr>
          </a:p>
          <a:p>
            <a:endParaRPr lang="en-US" sz="1200" dirty="0" smtClean="0">
              <a:solidFill>
                <a:srgbClr val="0070C0"/>
              </a:solidFill>
              <a:latin typeface="Times New Roman"/>
            </a:endParaRPr>
          </a:p>
          <a:p>
            <a:endParaRPr lang="en-US" sz="1200" dirty="0">
              <a:solidFill>
                <a:srgbClr val="0070C0"/>
              </a:solidFill>
              <a:latin typeface="Times New Roman"/>
            </a:endParaRPr>
          </a:p>
          <a:p>
            <a:endParaRPr lang="en-US" sz="1200" dirty="0" smtClean="0">
              <a:solidFill>
                <a:srgbClr val="0070C0"/>
              </a:solidFill>
              <a:latin typeface="Times New Roman"/>
            </a:endParaRPr>
          </a:p>
          <a:p>
            <a:endParaRPr lang="en-US" sz="1200" dirty="0">
              <a:solidFill>
                <a:srgbClr val="0070C0"/>
              </a:solidFill>
              <a:latin typeface="Times New Roman"/>
            </a:endParaRPr>
          </a:p>
          <a:p>
            <a:endParaRPr lang="en-US" sz="1200" dirty="0" smtClean="0">
              <a:solidFill>
                <a:srgbClr val="0070C0"/>
              </a:solidFill>
              <a:latin typeface="Times New Roman"/>
            </a:endParaRPr>
          </a:p>
          <a:p>
            <a:endParaRPr lang="en-US" sz="1200" dirty="0">
              <a:solidFill>
                <a:srgbClr val="0070C0"/>
              </a:solidFill>
              <a:latin typeface="Times New Roman"/>
            </a:endParaRPr>
          </a:p>
          <a:p>
            <a:endParaRPr lang="en-US" sz="1200" dirty="0" smtClean="0">
              <a:solidFill>
                <a:srgbClr val="0070C0"/>
              </a:solidFill>
              <a:latin typeface="Times New Roman"/>
            </a:endParaRPr>
          </a:p>
          <a:p>
            <a:endParaRPr lang="en-US" sz="1200" dirty="0">
              <a:solidFill>
                <a:srgbClr val="0070C0"/>
              </a:solidFill>
              <a:latin typeface="Times New Roman"/>
            </a:endParaRPr>
          </a:p>
          <a:p>
            <a:endParaRPr lang="en-US" sz="1200" dirty="0" smtClean="0">
              <a:solidFill>
                <a:srgbClr val="0070C0"/>
              </a:solidFill>
              <a:latin typeface="Times New Roman"/>
            </a:endParaRPr>
          </a:p>
          <a:p>
            <a:endParaRPr lang="en-US" sz="1200" dirty="0">
              <a:solidFill>
                <a:srgbClr val="0070C0"/>
              </a:solidFill>
              <a:latin typeface="Times New Roman"/>
            </a:endParaRPr>
          </a:p>
          <a:p>
            <a:endParaRPr lang="en-US" sz="1200" dirty="0" smtClean="0">
              <a:solidFill>
                <a:srgbClr val="0070C0"/>
              </a:solidFill>
              <a:latin typeface="Times New Roman"/>
            </a:endParaRPr>
          </a:p>
          <a:p>
            <a:endParaRPr lang="ru-RU" sz="1200" dirty="0">
              <a:solidFill>
                <a:srgbClr val="0070C0"/>
              </a:solidFill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2-jadval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8521670"/>
              </p:ext>
            </p:extLst>
          </p:nvPr>
        </p:nvGraphicFramePr>
        <p:xfrm>
          <a:off x="143421" y="611932"/>
          <a:ext cx="5544615" cy="2448271"/>
        </p:xfrm>
        <a:graphic>
          <a:graphicData uri="http://schemas.openxmlformats.org/drawingml/2006/table">
            <a:tbl>
              <a:tblPr firstRow="1" firstCol="1" bandRow="1"/>
              <a:tblGrid>
                <a:gridCol w="268776">
                  <a:extLst>
                    <a:ext uri="{9D8B030D-6E8A-4147-A177-3AD203B41FA5}">
                      <a16:colId xmlns:a16="http://schemas.microsoft.com/office/drawing/2014/main" xmlns="" val="39793150"/>
                    </a:ext>
                  </a:extLst>
                </a:gridCol>
                <a:gridCol w="840740">
                  <a:extLst>
                    <a:ext uri="{9D8B030D-6E8A-4147-A177-3AD203B41FA5}">
                      <a16:colId xmlns:a16="http://schemas.microsoft.com/office/drawing/2014/main" xmlns="" val="2781363263"/>
                    </a:ext>
                  </a:extLst>
                </a:gridCol>
                <a:gridCol w="906006">
                  <a:extLst>
                    <a:ext uri="{9D8B030D-6E8A-4147-A177-3AD203B41FA5}">
                      <a16:colId xmlns:a16="http://schemas.microsoft.com/office/drawing/2014/main" xmlns="" val="3428907353"/>
                    </a:ext>
                  </a:extLst>
                </a:gridCol>
                <a:gridCol w="1177748">
                  <a:extLst>
                    <a:ext uri="{9D8B030D-6E8A-4147-A177-3AD203B41FA5}">
                      <a16:colId xmlns:a16="http://schemas.microsoft.com/office/drawing/2014/main" xmlns="" val="3856919999"/>
                    </a:ext>
                  </a:extLst>
                </a:gridCol>
                <a:gridCol w="1437032">
                  <a:extLst>
                    <a:ext uri="{9D8B030D-6E8A-4147-A177-3AD203B41FA5}">
                      <a16:colId xmlns:a16="http://schemas.microsoft.com/office/drawing/2014/main" xmlns="" val="880462061"/>
                    </a:ext>
                  </a:extLst>
                </a:gridCol>
                <a:gridCol w="914313">
                  <a:extLst>
                    <a:ext uri="{9D8B030D-6E8A-4147-A177-3AD203B41FA5}">
                      <a16:colId xmlns:a16="http://schemas.microsoft.com/office/drawing/2014/main" xmlns="" val="4166762058"/>
                    </a:ext>
                  </a:extLst>
                </a:gridCol>
              </a:tblGrid>
              <a:tr h="63269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581" marR="565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moddalar</a:t>
                      </a:r>
                      <a:endParaRPr lang="ru-RU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581" marR="565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Suvda erishi</a:t>
                      </a:r>
                      <a:endParaRPr lang="ru-RU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581" marR="565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HCl</a:t>
                      </a:r>
                      <a:endParaRPr lang="ru-RU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581" marR="565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AgNO</a:t>
                      </a:r>
                      <a:r>
                        <a:rPr lang="en-US" sz="1200" b="1" baseline="-25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endParaRPr lang="ru-RU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581" marR="565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</a:t>
                      </a:r>
                      <a:r>
                        <a:rPr lang="en-US" sz="1200" b="1" baseline="-25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sz="1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</a:t>
                      </a:r>
                      <a:r>
                        <a:rPr lang="en-US" sz="1200" b="1" baseline="-25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en-US" sz="1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581" marR="565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404125293"/>
                  </a:ext>
                </a:extLst>
              </a:tr>
              <a:tr h="31634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581" marR="565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KCl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581" marR="565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581" marR="565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581" marR="565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AgCl oq cho’kma 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581" marR="565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581" marR="565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848239582"/>
                  </a:ext>
                </a:extLst>
              </a:tr>
              <a:tr h="55020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581" marR="565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</a:t>
                      </a:r>
                      <a:r>
                        <a:rPr lang="en-US" sz="1200" baseline="-25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</a:t>
                      </a:r>
                      <a:r>
                        <a:rPr lang="en-US" sz="1200" baseline="-25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581" marR="565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581" marR="565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</a:t>
                      </a:r>
                      <a:r>
                        <a:rPr lang="en-US" sz="1200" baseline="-25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gazi ajraladi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581" marR="565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Ag</a:t>
                      </a:r>
                      <a:r>
                        <a:rPr lang="en-US" sz="1200" baseline="-25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</a:t>
                      </a:r>
                      <a:r>
                        <a:rPr lang="en-US" sz="1200" baseline="-25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sariq cho’ma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581" marR="565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581" marR="565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717536554"/>
                  </a:ext>
                </a:extLst>
              </a:tr>
              <a:tr h="6326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581" marR="565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CaCO3,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581" marR="565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581" marR="565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</a:t>
                      </a:r>
                      <a:r>
                        <a:rPr lang="en-US" sz="1200" baseline="-25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gazi ajraladi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581" marR="565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Ag</a:t>
                      </a:r>
                      <a:r>
                        <a:rPr lang="en-US" sz="1200" baseline="-25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</a:t>
                      </a:r>
                      <a:r>
                        <a:rPr lang="en-US" sz="1200" baseline="-25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sariq cho’ma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581" marR="565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</a:t>
                      </a:r>
                      <a:r>
                        <a:rPr lang="en-US" sz="1200" baseline="-25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(PO</a:t>
                      </a:r>
                      <a:r>
                        <a:rPr lang="en-US" sz="1200" baseline="-25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r>
                        <a:rPr lang="en-US" sz="1200" baseline="-25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+CO</a:t>
                      </a:r>
                      <a:r>
                        <a:rPr lang="en-US" sz="1200" baseline="-25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581" marR="565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869050471"/>
                  </a:ext>
                </a:extLst>
              </a:tr>
              <a:tr h="31634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581" marR="565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CaCl2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581" marR="565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581" marR="565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581" marR="565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AgCl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oq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cho’kma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581" marR="565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</a:t>
                      </a:r>
                      <a:r>
                        <a:rPr lang="en-US" sz="1200" baseline="-25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(PO</a:t>
                      </a:r>
                      <a:r>
                        <a:rPr lang="en-US" sz="1200" baseline="-25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r>
                        <a:rPr lang="en-US" sz="1200" baseline="-25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581" marR="565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812943312"/>
                  </a:ext>
                </a:extLst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92553" y="1129731"/>
            <a:ext cx="6098697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kumimoji="0" lang="en-US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8470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Xulosa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3422" y="971972"/>
            <a:ext cx="5400600" cy="8826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Probirkalarda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KCl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K</a:t>
            </a:r>
            <a:r>
              <a:rPr lang="en-US" sz="2400" b="1" baseline="-250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</a:t>
            </a:r>
            <a:r>
              <a:rPr lang="en-US" sz="2400" b="1" baseline="-250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CaCO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CaCl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 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eritmalari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borligini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aniqladik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4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74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Xulosa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43421" y="755948"/>
            <a:ext cx="5328592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endParaRPr lang="en-US" sz="1200" dirty="0">
              <a:solidFill>
                <a:srgbClr val="0070C0"/>
              </a:solidFill>
              <a:latin typeface="Times New Roman"/>
              <a:ea typeface="Calibri"/>
            </a:endParaRPr>
          </a:p>
          <a:p>
            <a:endParaRPr lang="en-US" sz="1200" dirty="0" smtClean="0">
              <a:solidFill>
                <a:srgbClr val="0070C0"/>
              </a:solidFill>
              <a:latin typeface="Times New Roman"/>
              <a:ea typeface="Calibri"/>
            </a:endParaRPr>
          </a:p>
          <a:p>
            <a:endParaRPr lang="en-US" sz="1200" dirty="0">
              <a:solidFill>
                <a:srgbClr val="0070C0"/>
              </a:solidFill>
              <a:latin typeface="Times New Roman"/>
              <a:ea typeface="Calibri"/>
            </a:endParaRPr>
          </a:p>
          <a:p>
            <a:endParaRPr lang="en-US" sz="1200" dirty="0" smtClean="0">
              <a:solidFill>
                <a:srgbClr val="0070C0"/>
              </a:solidFill>
              <a:latin typeface="Times New Roman"/>
              <a:ea typeface="Calibri"/>
            </a:endParaRPr>
          </a:p>
          <a:p>
            <a:endParaRPr lang="en-US" sz="1200" dirty="0">
              <a:solidFill>
                <a:srgbClr val="0070C0"/>
              </a:solidFill>
              <a:latin typeface="Times New Roman"/>
              <a:ea typeface="Calibri"/>
            </a:endParaRPr>
          </a:p>
          <a:p>
            <a:endParaRPr lang="en-US" sz="1200" dirty="0" smtClean="0">
              <a:solidFill>
                <a:srgbClr val="0070C0"/>
              </a:solidFill>
              <a:latin typeface="Times New Roman"/>
              <a:ea typeface="Calibri"/>
            </a:endParaRPr>
          </a:p>
          <a:p>
            <a:endParaRPr lang="en-US" sz="1200" dirty="0">
              <a:solidFill>
                <a:srgbClr val="0070C0"/>
              </a:solidFill>
              <a:latin typeface="Times New Roman"/>
              <a:ea typeface="Calibri"/>
            </a:endParaRPr>
          </a:p>
          <a:p>
            <a:endParaRPr lang="en-US" sz="1200" dirty="0" smtClean="0">
              <a:solidFill>
                <a:srgbClr val="0070C0"/>
              </a:solidFill>
              <a:latin typeface="Times New Roman"/>
              <a:ea typeface="Calibri"/>
            </a:endParaRPr>
          </a:p>
          <a:p>
            <a:endParaRPr lang="en-US" sz="1200" dirty="0">
              <a:solidFill>
                <a:srgbClr val="0070C0"/>
              </a:solidFill>
              <a:latin typeface="Times New Roman"/>
              <a:ea typeface="Calibri"/>
            </a:endParaRPr>
          </a:p>
          <a:p>
            <a:endParaRPr lang="en-US" sz="1200" dirty="0" smtClean="0">
              <a:solidFill>
                <a:srgbClr val="0070C0"/>
              </a:solidFill>
              <a:latin typeface="Times New Roman"/>
              <a:ea typeface="Calibri"/>
            </a:endParaRPr>
          </a:p>
          <a:p>
            <a:endParaRPr lang="en-US" sz="1200" dirty="0">
              <a:solidFill>
                <a:srgbClr val="0070C0"/>
              </a:solidFill>
              <a:latin typeface="Times New Roman"/>
              <a:ea typeface="Calibri"/>
            </a:endParaRPr>
          </a:p>
          <a:p>
            <a:endParaRPr lang="en-US" sz="1200" dirty="0" smtClean="0">
              <a:solidFill>
                <a:srgbClr val="0070C0"/>
              </a:solidFill>
              <a:latin typeface="Times New Roman"/>
              <a:ea typeface="Calibri"/>
            </a:endParaRPr>
          </a:p>
          <a:p>
            <a:endParaRPr lang="en-US" sz="1200" dirty="0" smtClean="0">
              <a:solidFill>
                <a:srgbClr val="0070C0"/>
              </a:solidFill>
              <a:latin typeface="Times New Roman"/>
              <a:ea typeface="Calibri"/>
            </a:endParaRPr>
          </a:p>
          <a:p>
            <a:endParaRPr lang="en-US" sz="1200" dirty="0">
              <a:solidFill>
                <a:srgbClr val="0070C0"/>
              </a:solidFill>
              <a:latin typeface="Times New Roman"/>
            </a:endParaRPr>
          </a:p>
          <a:p>
            <a:endParaRPr lang="en-US" sz="1200" dirty="0" smtClean="0">
              <a:solidFill>
                <a:srgbClr val="0070C0"/>
              </a:solidFill>
              <a:latin typeface="Times New Roman"/>
            </a:endParaRPr>
          </a:p>
          <a:p>
            <a:endParaRPr lang="en-US" sz="1200" dirty="0">
              <a:solidFill>
                <a:srgbClr val="0070C0"/>
              </a:solidFill>
              <a:latin typeface="Times New Roman"/>
            </a:endParaRPr>
          </a:p>
          <a:p>
            <a:endParaRPr lang="en-US" sz="1200" dirty="0" smtClean="0">
              <a:solidFill>
                <a:srgbClr val="0070C0"/>
              </a:solidFill>
              <a:latin typeface="Times New Roman"/>
            </a:endParaRPr>
          </a:p>
          <a:p>
            <a:endParaRPr lang="en-US" sz="1200" dirty="0">
              <a:solidFill>
                <a:srgbClr val="0070C0"/>
              </a:solidFill>
              <a:latin typeface="Times New Roman"/>
            </a:endParaRPr>
          </a:p>
          <a:p>
            <a:endParaRPr lang="en-US" sz="1200" dirty="0" smtClean="0">
              <a:solidFill>
                <a:srgbClr val="0070C0"/>
              </a:solidFill>
              <a:latin typeface="Times New Roman"/>
            </a:endParaRPr>
          </a:p>
          <a:p>
            <a:endParaRPr lang="en-US" sz="1200" dirty="0">
              <a:solidFill>
                <a:srgbClr val="0070C0"/>
              </a:solidFill>
              <a:latin typeface="Times New Roman"/>
            </a:endParaRPr>
          </a:p>
          <a:p>
            <a:endParaRPr lang="en-US" sz="1200" dirty="0" smtClean="0">
              <a:solidFill>
                <a:srgbClr val="0070C0"/>
              </a:solidFill>
              <a:latin typeface="Times New Roman"/>
            </a:endParaRPr>
          </a:p>
          <a:p>
            <a:endParaRPr lang="en-US" sz="1200" dirty="0">
              <a:solidFill>
                <a:srgbClr val="0070C0"/>
              </a:solidFill>
              <a:latin typeface="Times New Roman"/>
            </a:endParaRPr>
          </a:p>
          <a:p>
            <a:endParaRPr lang="en-US" sz="1200" dirty="0" smtClean="0">
              <a:solidFill>
                <a:srgbClr val="0070C0"/>
              </a:solidFill>
              <a:latin typeface="Times New Roman"/>
            </a:endParaRPr>
          </a:p>
          <a:p>
            <a:endParaRPr lang="en-US" sz="1200" dirty="0">
              <a:solidFill>
                <a:srgbClr val="0070C0"/>
              </a:solidFill>
              <a:latin typeface="Times New Roman"/>
            </a:endParaRPr>
          </a:p>
          <a:p>
            <a:endParaRPr lang="en-US" sz="1200" dirty="0" smtClean="0">
              <a:solidFill>
                <a:srgbClr val="0070C0"/>
              </a:solidFill>
              <a:latin typeface="Times New Roman"/>
            </a:endParaRPr>
          </a:p>
          <a:p>
            <a:endParaRPr lang="ru-RU" sz="1200" dirty="0">
              <a:solidFill>
                <a:srgbClr val="0070C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5429" y="755948"/>
            <a:ext cx="5328592" cy="8826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Probirkalarda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KCl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K</a:t>
            </a:r>
            <a:r>
              <a:rPr lang="en-US" sz="2400" b="1" baseline="-250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</a:t>
            </a:r>
            <a:r>
              <a:rPr lang="en-US" sz="2400" b="1" baseline="-250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CaCO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CaCl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 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eritmalari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borligini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aniqladik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4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5760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Mustaqil</a:t>
            </a:r>
            <a:r>
              <a:rPr lang="en-US" dirty="0" smtClean="0"/>
              <a:t> </a:t>
            </a:r>
            <a:r>
              <a:rPr lang="en-US" dirty="0" err="1" smtClean="0"/>
              <a:t>ish</a:t>
            </a:r>
            <a:r>
              <a:rPr lang="en-US" dirty="0" smtClean="0"/>
              <a:t> </a:t>
            </a:r>
            <a:r>
              <a:rPr lang="ru-RU" dirty="0" smtClean="0"/>
              <a:t>№ </a:t>
            </a:r>
            <a:r>
              <a:rPr lang="en-US" dirty="0" smtClean="0"/>
              <a:t>3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15429" y="683940"/>
            <a:ext cx="532859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79388" algn="just"/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Sizga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probirkada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rangsiz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eritmalarning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kaliy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gidroksid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kalsiy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gidroksid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eritmasi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ekanligini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0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179388" algn="just"/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Aniqlash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reaktiv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en-US" sz="2000" b="1" baseline="-25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6590" y="2196108"/>
            <a:ext cx="1557649" cy="869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2620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3421" y="755948"/>
            <a:ext cx="5328592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200" dirty="0" smtClean="0">
              <a:solidFill>
                <a:srgbClr val="0070C0"/>
              </a:solidFill>
              <a:latin typeface="Times New Roman"/>
              <a:ea typeface="Calibri"/>
            </a:endParaRPr>
          </a:p>
          <a:p>
            <a:endParaRPr lang="en-US" sz="1200" dirty="0">
              <a:solidFill>
                <a:srgbClr val="0070C0"/>
              </a:solidFill>
              <a:latin typeface="Times New Roman"/>
              <a:ea typeface="Calibri"/>
            </a:endParaRPr>
          </a:p>
          <a:p>
            <a:endParaRPr lang="en-US" sz="1200" dirty="0" smtClean="0">
              <a:solidFill>
                <a:srgbClr val="0070C0"/>
              </a:solidFill>
              <a:latin typeface="Times New Roman"/>
              <a:ea typeface="Calibri"/>
            </a:endParaRPr>
          </a:p>
          <a:p>
            <a:endParaRPr lang="en-US" sz="1200" dirty="0">
              <a:solidFill>
                <a:srgbClr val="0070C0"/>
              </a:solidFill>
              <a:latin typeface="Times New Roman"/>
              <a:ea typeface="Calibri"/>
            </a:endParaRPr>
          </a:p>
          <a:p>
            <a:endParaRPr lang="en-US" sz="1200" dirty="0" smtClean="0">
              <a:solidFill>
                <a:srgbClr val="0070C0"/>
              </a:solidFill>
              <a:latin typeface="Times New Roman"/>
              <a:ea typeface="Calibri"/>
            </a:endParaRPr>
          </a:p>
          <a:p>
            <a:endParaRPr lang="en-US" sz="1200" dirty="0">
              <a:solidFill>
                <a:srgbClr val="0070C0"/>
              </a:solidFill>
              <a:latin typeface="Times New Roman"/>
              <a:ea typeface="Calibri"/>
            </a:endParaRPr>
          </a:p>
          <a:p>
            <a:endParaRPr lang="en-US" sz="1200" dirty="0" smtClean="0">
              <a:solidFill>
                <a:srgbClr val="0070C0"/>
              </a:solidFill>
              <a:latin typeface="Times New Roman"/>
              <a:ea typeface="Calibri"/>
            </a:endParaRPr>
          </a:p>
          <a:p>
            <a:endParaRPr lang="en-US" sz="1200" dirty="0">
              <a:solidFill>
                <a:srgbClr val="0070C0"/>
              </a:solidFill>
              <a:latin typeface="Times New Roman"/>
              <a:ea typeface="Calibri"/>
            </a:endParaRPr>
          </a:p>
          <a:p>
            <a:endParaRPr lang="en-US" sz="1200" dirty="0" smtClean="0">
              <a:solidFill>
                <a:srgbClr val="0070C0"/>
              </a:solidFill>
              <a:latin typeface="Times New Roman"/>
              <a:ea typeface="Calibri"/>
            </a:endParaRPr>
          </a:p>
          <a:p>
            <a:endParaRPr lang="en-US" sz="1200" dirty="0">
              <a:solidFill>
                <a:srgbClr val="0070C0"/>
              </a:solidFill>
              <a:latin typeface="Times New Roman"/>
              <a:ea typeface="Calibri"/>
            </a:endParaRPr>
          </a:p>
          <a:p>
            <a:endParaRPr lang="en-US" sz="1200" dirty="0" smtClean="0">
              <a:solidFill>
                <a:srgbClr val="0070C0"/>
              </a:solidFill>
              <a:latin typeface="Times New Roman"/>
              <a:ea typeface="Calibri"/>
            </a:endParaRPr>
          </a:p>
          <a:p>
            <a:endParaRPr lang="en-US" sz="1200" dirty="0" smtClean="0">
              <a:solidFill>
                <a:srgbClr val="0070C0"/>
              </a:solidFill>
              <a:latin typeface="Times New Roman"/>
              <a:ea typeface="Calibri"/>
            </a:endParaRPr>
          </a:p>
          <a:p>
            <a:endParaRPr lang="en-US" sz="1200" dirty="0">
              <a:solidFill>
                <a:srgbClr val="0070C0"/>
              </a:solidFill>
              <a:latin typeface="Times New Roman"/>
            </a:endParaRPr>
          </a:p>
          <a:p>
            <a:endParaRPr lang="en-US" sz="1200" dirty="0" smtClean="0">
              <a:solidFill>
                <a:srgbClr val="0070C0"/>
              </a:solidFill>
              <a:latin typeface="Times New Roman"/>
            </a:endParaRPr>
          </a:p>
          <a:p>
            <a:endParaRPr lang="en-US" sz="1200" dirty="0">
              <a:solidFill>
                <a:srgbClr val="0070C0"/>
              </a:solidFill>
              <a:latin typeface="Times New Roman"/>
            </a:endParaRPr>
          </a:p>
          <a:p>
            <a:endParaRPr lang="en-US" sz="1200" dirty="0" smtClean="0">
              <a:solidFill>
                <a:srgbClr val="0070C0"/>
              </a:solidFill>
              <a:latin typeface="Times New Roman"/>
            </a:endParaRPr>
          </a:p>
          <a:p>
            <a:endParaRPr lang="en-US" sz="1200" dirty="0">
              <a:solidFill>
                <a:srgbClr val="0070C0"/>
              </a:solidFill>
              <a:latin typeface="Times New Roman"/>
            </a:endParaRPr>
          </a:p>
          <a:p>
            <a:endParaRPr lang="en-US" sz="1200" dirty="0" smtClean="0">
              <a:solidFill>
                <a:srgbClr val="0070C0"/>
              </a:solidFill>
              <a:latin typeface="Times New Roman"/>
            </a:endParaRPr>
          </a:p>
          <a:p>
            <a:endParaRPr lang="en-US" sz="1200" dirty="0">
              <a:solidFill>
                <a:srgbClr val="0070C0"/>
              </a:solidFill>
              <a:latin typeface="Times New Roman"/>
            </a:endParaRPr>
          </a:p>
          <a:p>
            <a:endParaRPr lang="en-US" sz="1200" dirty="0" smtClean="0">
              <a:solidFill>
                <a:srgbClr val="0070C0"/>
              </a:solidFill>
              <a:latin typeface="Times New Roman"/>
            </a:endParaRPr>
          </a:p>
          <a:p>
            <a:endParaRPr lang="en-US" sz="1200" dirty="0">
              <a:solidFill>
                <a:srgbClr val="0070C0"/>
              </a:solidFill>
              <a:latin typeface="Times New Roman"/>
            </a:endParaRPr>
          </a:p>
          <a:p>
            <a:endParaRPr lang="en-US" sz="1200" dirty="0" smtClean="0">
              <a:solidFill>
                <a:srgbClr val="0070C0"/>
              </a:solidFill>
              <a:latin typeface="Times New Roman"/>
            </a:endParaRPr>
          </a:p>
          <a:p>
            <a:endParaRPr lang="en-US" sz="1200" dirty="0">
              <a:solidFill>
                <a:srgbClr val="0070C0"/>
              </a:solidFill>
              <a:latin typeface="Times New Roman"/>
            </a:endParaRPr>
          </a:p>
          <a:p>
            <a:endParaRPr lang="en-US" sz="1200" dirty="0" smtClean="0">
              <a:solidFill>
                <a:srgbClr val="0070C0"/>
              </a:solidFill>
              <a:latin typeface="Times New Roman"/>
            </a:endParaRPr>
          </a:p>
          <a:p>
            <a:endParaRPr lang="ru-RU" sz="1200" dirty="0">
              <a:solidFill>
                <a:srgbClr val="0070C0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3169341"/>
              </p:ext>
            </p:extLst>
          </p:nvPr>
        </p:nvGraphicFramePr>
        <p:xfrm>
          <a:off x="143421" y="611931"/>
          <a:ext cx="5472608" cy="2520280"/>
        </p:xfrm>
        <a:graphic>
          <a:graphicData uri="http://schemas.openxmlformats.org/drawingml/2006/table">
            <a:tbl>
              <a:tblPr firstRow="1" firstCol="1" bandRow="1"/>
              <a:tblGrid>
                <a:gridCol w="265285">
                  <a:extLst>
                    <a:ext uri="{9D8B030D-6E8A-4147-A177-3AD203B41FA5}">
                      <a16:colId xmlns:a16="http://schemas.microsoft.com/office/drawing/2014/main" xmlns="" val="875188657"/>
                    </a:ext>
                  </a:extLst>
                </a:gridCol>
                <a:gridCol w="1724061">
                  <a:extLst>
                    <a:ext uri="{9D8B030D-6E8A-4147-A177-3AD203B41FA5}">
                      <a16:colId xmlns:a16="http://schemas.microsoft.com/office/drawing/2014/main" xmlns="" val="3620224410"/>
                    </a:ext>
                  </a:extLst>
                </a:gridCol>
                <a:gridCol w="2118770">
                  <a:extLst>
                    <a:ext uri="{9D8B030D-6E8A-4147-A177-3AD203B41FA5}">
                      <a16:colId xmlns:a16="http://schemas.microsoft.com/office/drawing/2014/main" xmlns="" val="2028459913"/>
                    </a:ext>
                  </a:extLst>
                </a:gridCol>
                <a:gridCol w="1364492">
                  <a:extLst>
                    <a:ext uri="{9D8B030D-6E8A-4147-A177-3AD203B41FA5}">
                      <a16:colId xmlns:a16="http://schemas.microsoft.com/office/drawing/2014/main" xmlns="" val="2311863141"/>
                    </a:ext>
                  </a:extLst>
                </a:gridCol>
              </a:tblGrid>
              <a:tr h="50405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581" marR="565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Reaksiya</a:t>
                      </a:r>
                      <a:r>
                        <a:rPr lang="en-US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1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nomi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581" marR="565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Reaksiya</a:t>
                      </a:r>
                      <a:r>
                        <a:rPr lang="en-US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1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tenglamasi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581" marR="565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Kuzatish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581" marR="565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822780612"/>
                  </a:ext>
                </a:extLst>
              </a:tr>
              <a:tr h="10081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6581" marR="565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CO</a:t>
                      </a:r>
                      <a:r>
                        <a:rPr lang="en-US" sz="1100" baseline="-25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 </a:t>
                      </a:r>
                      <a:r>
                        <a:rPr lang="en-US" sz="11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ni</a:t>
                      </a:r>
                      <a:r>
                        <a:rPr lang="en-US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aniqlash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6581" marR="565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CaCO</a:t>
                      </a:r>
                      <a:r>
                        <a:rPr lang="en-US" sz="1100" baseline="-25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</a:t>
                      </a:r>
                      <a:r>
                        <a:rPr lang="en-US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+2HCl=CaCl</a:t>
                      </a:r>
                      <a:r>
                        <a:rPr lang="en-US" sz="1100" baseline="-25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US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+CO</a:t>
                      </a:r>
                      <a:r>
                        <a:rPr lang="en-US" sz="1100" baseline="-25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US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+H</a:t>
                      </a:r>
                      <a:r>
                        <a:rPr lang="en-US" sz="1100" baseline="-25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US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O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CO</a:t>
                      </a:r>
                      <a:r>
                        <a:rPr lang="en-US" sz="1100" baseline="-25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US" sz="1100" baseline="30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2-</a:t>
                      </a:r>
                      <a:r>
                        <a:rPr lang="en-US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+2H</a:t>
                      </a:r>
                      <a:r>
                        <a:rPr lang="en-US" sz="1100" baseline="30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+</a:t>
                      </a:r>
                      <a:r>
                        <a:rPr lang="en-US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=H</a:t>
                      </a:r>
                      <a:r>
                        <a:rPr lang="en-US" sz="1100" baseline="-25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US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O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6581" marR="565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CO</a:t>
                      </a:r>
                      <a:r>
                        <a:rPr lang="en-US" sz="1100" baseline="-25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rangsiz gaz ajraldi.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6581" marR="565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88835644"/>
                  </a:ext>
                </a:extLst>
              </a:tr>
              <a:tr h="10081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2.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6581" marR="565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Ca(OH)</a:t>
                      </a:r>
                      <a:r>
                        <a:rPr lang="en-US" sz="1100" baseline="-25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US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dan</a:t>
                      </a:r>
                      <a:r>
                        <a:rPr lang="en-US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CO</a:t>
                      </a:r>
                      <a:r>
                        <a:rPr lang="en-US" sz="1100" baseline="-25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US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gazini</a:t>
                      </a:r>
                      <a:r>
                        <a:rPr lang="en-US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dirty="0" err="1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o</a:t>
                      </a:r>
                      <a:r>
                        <a:rPr lang="en-US" sz="1100" baseline="0" dirty="0" err="1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en-US" sz="1100" dirty="0" err="1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tkazish</a:t>
                      </a:r>
                      <a:r>
                        <a:rPr lang="en-US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6581" marR="565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Ca(OH)</a:t>
                      </a:r>
                      <a:r>
                        <a:rPr lang="en-US" sz="1100" baseline="-25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US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+CO</a:t>
                      </a:r>
                      <a:r>
                        <a:rPr lang="en-US" sz="1100" baseline="-25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US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=CaCO</a:t>
                      </a:r>
                      <a:r>
                        <a:rPr lang="en-US" sz="1100" baseline="-25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</a:t>
                      </a:r>
                      <a:r>
                        <a:rPr lang="en-US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+H</a:t>
                      </a:r>
                      <a:r>
                        <a:rPr lang="en-US" sz="1100" baseline="-25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US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O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Ca</a:t>
                      </a:r>
                      <a:r>
                        <a:rPr lang="en-US" sz="1100" baseline="30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2+</a:t>
                      </a:r>
                      <a:r>
                        <a:rPr lang="en-US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+2H</a:t>
                      </a:r>
                      <a:r>
                        <a:rPr lang="en-US" sz="1100" baseline="30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+</a:t>
                      </a:r>
                      <a:r>
                        <a:rPr lang="en-US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+CO</a:t>
                      </a:r>
                      <a:r>
                        <a:rPr lang="en-US" sz="1100" baseline="-25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US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=CaCO</a:t>
                      </a:r>
                      <a:r>
                        <a:rPr lang="en-US" sz="1100" baseline="-25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</a:t>
                      </a:r>
                      <a:r>
                        <a:rPr lang="en-US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+H</a:t>
                      </a:r>
                      <a:r>
                        <a:rPr lang="en-US" sz="1100" baseline="-25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US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O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6581" marR="565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Loyqa</a:t>
                      </a:r>
                      <a:r>
                        <a:rPr lang="en-US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hosil</a:t>
                      </a:r>
                      <a:r>
                        <a:rPr lang="en-US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dirty="0" err="1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bo‘ladi</a:t>
                      </a:r>
                      <a:r>
                        <a:rPr lang="en-US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6581" marR="565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221583021"/>
                  </a:ext>
                </a:extLst>
              </a:tr>
            </a:tbl>
          </a:graphicData>
        </a:graphic>
      </p:graphicFrame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31982" y="101644"/>
            <a:ext cx="4895533" cy="386260"/>
          </a:xfrm>
        </p:spPr>
        <p:txBody>
          <a:bodyPr/>
          <a:lstStyle/>
          <a:p>
            <a:r>
              <a:rPr lang="en-US" dirty="0" smtClean="0"/>
              <a:t>3-jadval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81745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1982" y="97269"/>
            <a:ext cx="4895533" cy="386260"/>
          </a:xfrm>
        </p:spPr>
        <p:txBody>
          <a:bodyPr/>
          <a:lstStyle/>
          <a:p>
            <a:r>
              <a:rPr lang="en-US" dirty="0" err="1" smtClean="0"/>
              <a:t>Xulosa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3421" y="611932"/>
            <a:ext cx="5544616" cy="16730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Ca(OH)</a:t>
            </a:r>
            <a:r>
              <a:rPr lang="en-US" sz="2400" baseline="-25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eritmasidan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CO</a:t>
            </a:r>
            <a:r>
              <a:rPr lang="en-US" sz="2400" baseline="-25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gazi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o‘tkazilganda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loyqalanish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sodir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bo‘ladi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KOH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eritmasidan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o‘tkazilganda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o‘zgarish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kuzatilmaydi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0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934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Kerakli</a:t>
            </a:r>
            <a:r>
              <a:rPr lang="en-US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jihozlar</a:t>
            </a:r>
            <a:r>
              <a:rPr lang="en-US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: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5275" y="647570"/>
            <a:ext cx="54726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endParaRPr lang="ru-RU" b="1" dirty="0" smtClean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probirkalar</a:t>
            </a:r>
            <a:endParaRPr lang="en-US" dirty="0" smtClean="0">
              <a:solidFill>
                <a:srgbClr val="00206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en-US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</a:p>
          <a:p>
            <a:pPr>
              <a:spcAft>
                <a:spcPts val="0"/>
              </a:spcAft>
            </a:pPr>
            <a:endParaRPr lang="en-US" dirty="0" smtClean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endParaRPr lang="en-US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en-US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                     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spirt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lampasi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yoki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endParaRPr lang="en-US" dirty="0" smtClean="0">
              <a:solidFill>
                <a:srgbClr val="00206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endParaRPr lang="en-US" dirty="0" smtClean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en-US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                                                        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probirka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qizdirgich</a:t>
            </a:r>
            <a:r>
              <a:rPr lang="en-US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                                                                                 </a:t>
            </a:r>
            <a:endParaRPr lang="ru-RU" sz="10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7809" y="744784"/>
            <a:ext cx="1419225" cy="795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3701" y="899964"/>
            <a:ext cx="966014" cy="9050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389438" y="1584383"/>
            <a:ext cx="93807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tomizgichlar</a:t>
            </a:r>
            <a:endParaRPr lang="ru-RU" sz="10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43421" y="2772172"/>
            <a:ext cx="5400600" cy="2734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plastic </a:t>
            </a:r>
            <a:r>
              <a:rPr lang="en-US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taglik</a:t>
            </a:r>
            <a:r>
              <a:rPr lang="en-US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</a:t>
            </a:r>
            <a:r>
              <a:rPr lang="en-US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pipetkalar</a:t>
            </a:r>
            <a:r>
              <a:rPr lang="en-US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</a:t>
            </a:r>
            <a:r>
              <a:rPr lang="en-US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voronka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3" name="Picture 2" descr="Поддон-лоток TT100G. Поддоны, контейнеры, шкафы для хранения и локализации  утечек. Расходники для нефтепродуктов... Производитель T-E, Россия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445" y="1892590"/>
            <a:ext cx="1121412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Tiqilib qolgan pipetka. Laboratoriya pipetkalari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9685" y="2112356"/>
            <a:ext cx="864096" cy="544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8" descr="Высушивание химических веществ. Сушка газов, жидкостей и твердых веществ.  Высушивание твердых веществ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9925" y="2032971"/>
            <a:ext cx="664385" cy="688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Spirtovka lampası.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1671" y="658421"/>
            <a:ext cx="1006740" cy="805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997" y="1032366"/>
            <a:ext cx="50405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14388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4-topshiriq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87437" y="683940"/>
            <a:ext cx="525658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Quyidagi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o‘zgarishlarni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amalga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oshirish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uchun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imkon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beradigan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reaksiyalar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tenglamalarini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yozing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:            </a:t>
            </a:r>
            <a:endParaRPr lang="en-US" sz="1800" b="1" dirty="0" smtClean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algn="ctr"/>
            <a:endParaRPr lang="en-US" sz="1800" b="1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endParaRPr lang="en-US" sz="1800" b="1" dirty="0" smtClean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Ca(OH)</a:t>
            </a:r>
            <a:r>
              <a:rPr lang="en-US" sz="1800" b="1" baseline="-250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2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→CaCO</a:t>
            </a:r>
            <a:r>
              <a:rPr lang="en-US" sz="1800" b="1" baseline="-250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3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→Ca(HCO</a:t>
            </a:r>
            <a:r>
              <a:rPr lang="en-US" sz="1800" b="1" baseline="-250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3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)</a:t>
            </a:r>
            <a:r>
              <a:rPr lang="en-US" sz="1800" b="1" baseline="-250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2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→CaCO</a:t>
            </a:r>
            <a:r>
              <a:rPr lang="en-US" sz="1800" b="1" baseline="-250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3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→CaCl</a:t>
            </a:r>
            <a:r>
              <a:rPr lang="en-US" sz="1800" b="1" baseline="-250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2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	</a:t>
            </a:r>
            <a:endParaRPr lang="ru-RU" sz="1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323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3421" y="611932"/>
            <a:ext cx="554461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5752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ProximaNova"/>
                <a:ea typeface="+mn-ea"/>
                <a:cs typeface="+mn-cs"/>
              </a:rPr>
              <a:t>1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ProximaNova"/>
                <a:ea typeface="+mn-ea"/>
                <a:cs typeface="+mn-cs"/>
              </a:rPr>
              <a:t>) </a:t>
            </a:r>
            <a:r>
              <a:rPr kumimoji="0" lang="ru-RU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Са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Cl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+ 2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NaOH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= Ca(OH)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+ 2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NaCl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5752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</a:t>
            </a:r>
          </a:p>
          <a:p>
            <a:pPr marL="0" marR="0" lvl="0" indent="0" algn="l" defTabSz="5752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2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 Ca(OH)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+ CO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= CaCO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+ H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</a:t>
            </a:r>
          </a:p>
          <a:p>
            <a:pPr marL="0" marR="0" lvl="0" indent="0" algn="l" defTabSz="5752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   </a:t>
            </a:r>
          </a:p>
          <a:p>
            <a:pPr marL="0" marR="0" lvl="0" indent="0" algn="l" defTabSz="5752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   3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 CaCO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+ H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 + CO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= Ca(HCO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</a:p>
          <a:p>
            <a:pPr marL="0" marR="0" lvl="0" indent="0" algn="l" defTabSz="5752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     </a:t>
            </a:r>
          </a:p>
          <a:p>
            <a:pPr marL="0" marR="0" lvl="0" indent="0" algn="l" defTabSz="5752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      4)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Ca(HCO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= (t) CaCO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+ CO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+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</a:t>
            </a:r>
          </a:p>
          <a:p>
            <a:pPr marL="0" marR="0" lvl="0" indent="0" algn="l" defTabSz="5752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          </a:t>
            </a:r>
          </a:p>
          <a:p>
            <a:pPr marL="0" marR="0" lvl="0" indent="0" algn="l" defTabSz="5752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           5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СаСО</a:t>
            </a:r>
            <a:r>
              <a:rPr kumimoji="0" lang="ru-RU" sz="10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+ 2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HCl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= CaCl</a:t>
            </a: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+ CO</a:t>
            </a: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+ </a:t>
            </a: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</a:t>
            </a:r>
            <a:r>
              <a:rPr kumimoji="0" lang="en-US" sz="105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 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35908" y="1836068"/>
            <a:ext cx="1080121" cy="1152128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Yechimi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42431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5-topshiriq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43421" y="602465"/>
            <a:ext cx="5328592" cy="21820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l" defTabSz="575226" rtl="0" eaLnBrk="1" fontAlgn="auto" latinLnBrk="0" hangingPunct="1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"/>
              <a:tabLst>
                <a:tab pos="228600" algn="l"/>
                <a:tab pos="666750" algn="l"/>
              </a:tabLst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Ohakli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suvning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tiniq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eritmasidan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kumimoji="0" 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2-3 </a:t>
            </a:r>
            <a:r>
              <a:rPr kumimoji="0" lang="en-US" sz="12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ml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oling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Eritma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loyqalangunga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qadar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uglerod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(IV)-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oksid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o‘tkazing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</a:p>
          <a:p>
            <a:pPr marL="342900" marR="0" lvl="0" indent="-342900" algn="l" defTabSz="575226" rtl="0" eaLnBrk="1" fontAlgn="auto" latinLnBrk="0" hangingPunct="1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"/>
              <a:tabLst>
                <a:tab pos="228600" algn="l"/>
                <a:tab pos="666750" algn="l"/>
              </a:tabLst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Loyqalangan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eritmani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uchta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probirkaga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bo‘lib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kumimoji="0" lang="ru-RU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oling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:</a:t>
            </a:r>
            <a:endParaRPr kumimoji="0" lang="en-US" sz="10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342900" marR="0" lvl="0" indent="-342900" algn="l" defTabSz="575226" rtl="0" eaLnBrk="1" fontAlgn="auto" latinLnBrk="0" hangingPunct="1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"/>
              <a:tabLst>
                <a:tab pos="228600" algn="l"/>
                <a:tab pos="666750" algn="l"/>
              </a:tabLst>
              <a:defRPr/>
            </a:pP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342900" marR="0" lvl="0" indent="-342900" algn="l" defTabSz="575226" rtl="0" eaLnBrk="1" fontAlgn="auto" latinLnBrk="0" hangingPunct="1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"/>
              <a:tabLst>
                <a:tab pos="228600" algn="l"/>
                <a:tab pos="666750" algn="l"/>
              </a:tabLst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1- 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probirkaga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ohakli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suv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quying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;</a:t>
            </a:r>
            <a:endParaRPr kumimoji="0" lang="ru-RU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0" marR="0" lvl="0" indent="0" algn="l" defTabSz="575226" rtl="0" eaLnBrk="1" fontAlgn="auto" latinLnBrk="0" hangingPunct="1">
              <a:lnSpc>
                <a:spcPts val="17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 </a:t>
            </a:r>
            <a:endParaRPr kumimoji="0" lang="ru-RU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457200" marR="0" lvl="1" indent="0" algn="l" defTabSz="5752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863600" algn="l"/>
              </a:tabLst>
              <a:defRPr/>
            </a:pP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457200" marR="0" lvl="1" indent="0" algn="l" defTabSz="5752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863600" algn="l"/>
              </a:tabLst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2-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probirkaga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natriy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karbonat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eritmasidan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quying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;</a:t>
            </a:r>
            <a:endParaRPr kumimoji="0" lang="ru-RU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0" marR="0" lvl="0" indent="0" algn="l" defTabSz="575226" rtl="0" eaLnBrk="1" fontAlgn="auto" latinLnBrk="0" hangingPunct="1">
              <a:lnSpc>
                <a:spcPts val="1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 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647700" marR="0" lvl="0" indent="0" algn="l" defTabSz="5752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647700" marR="0" lvl="0" indent="0" algn="l" defTabSz="5752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3-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probirkani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qizdiring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endParaRPr kumimoji="0" lang="ru-RU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0" marR="0" lvl="0" indent="0" algn="l" defTabSz="575226" rtl="0" eaLnBrk="1" fontAlgn="auto" latinLnBrk="0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/>
            </a:r>
            <a:b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</a:b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 </a:t>
            </a:r>
            <a:endParaRPr kumimoji="0" lang="ru-RU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7877" y="1692052"/>
            <a:ext cx="816139" cy="1089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2027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Yechimi</a:t>
            </a:r>
            <a:endParaRPr lang="ru-RU" b="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0000" y="547169"/>
            <a:ext cx="5472608" cy="21729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575226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/>
                <a:ea typeface="Calibri"/>
                <a:cs typeface="Arial"/>
              </a:rPr>
              <a:t>b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)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ikkinchi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probirkaga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natriy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karbonat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eritmasidan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quying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.	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Ca(OH)</a:t>
            </a: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+ CO</a:t>
            </a: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= CaCO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+ H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</a:t>
            </a:r>
          </a:p>
          <a:p>
            <a:pPr marL="0" marR="0" lvl="0" indent="0" algn="l" defTabSz="575226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					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0" marR="0" lvl="0" indent="0" algn="l" defTabSz="575226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Kuzatish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: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o‘zgarish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kuzatilmadi</a:t>
            </a: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0" marR="0" lvl="0" indent="0" algn="l" defTabSz="575226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Kimyoviy</a:t>
            </a: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reaksiya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tenglamasi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:</a:t>
            </a:r>
          </a:p>
          <a:p>
            <a:pPr marL="0" marR="0" lvl="0" indent="0" algn="l" defTabSz="5752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</a:p>
          <a:p>
            <a:pPr marL="0" marR="0" lvl="0" indent="0" algn="l" defTabSz="5752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CaCO</a:t>
            </a:r>
            <a:r>
              <a:rPr kumimoji="0" 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</a:t>
            </a: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+Na</a:t>
            </a:r>
            <a:r>
              <a:rPr kumimoji="0" 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</a:t>
            </a:r>
            <a:r>
              <a:rPr kumimoji="0" 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</a:t>
            </a: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=?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026" name="Picture 2" descr="Опыты с медным купоросом | Путешествие в мир хими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5789" y="1241653"/>
            <a:ext cx="1891636" cy="1638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1036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2552" y="132269"/>
            <a:ext cx="4895533" cy="386260"/>
          </a:xfrm>
        </p:spPr>
        <p:txBody>
          <a:bodyPr/>
          <a:lstStyle/>
          <a:p>
            <a:r>
              <a:rPr lang="en-US" sz="2400" dirty="0"/>
              <a:t>5-topshiriq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59445" y="601655"/>
            <a:ext cx="3816423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575226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/>
                <a:ea typeface="Calibri"/>
                <a:cs typeface="Arial"/>
              </a:rPr>
              <a:t>d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)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uchinchi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probirkani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qizdiring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.				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0" marR="0" lvl="0" indent="0" algn="l" defTabSz="575226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Kuzatish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: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Tuz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qizdirilganda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karbonat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angidrid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gazi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va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qattiq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qoldiq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kalsiy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oksid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xosil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bo‘ladi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.</a:t>
            </a:r>
          </a:p>
          <a:p>
            <a:pPr marL="0" marR="0" lvl="0" indent="0" algn="l" defTabSz="575226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0" marR="0" lvl="0" indent="0" algn="ctr" defTabSz="575226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Kimyoviy</a:t>
            </a:r>
            <a:r>
              <a:rPr kumimoji="0" 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reaksiya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kumimoji="0" lang="en-US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tenglamasi</a:t>
            </a:r>
            <a:r>
              <a:rPr kumimoji="0" 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: </a:t>
            </a:r>
          </a:p>
          <a:p>
            <a:pPr marL="0" marR="0" lvl="0" indent="0" algn="ctr" defTabSz="5752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CaCO</a:t>
            </a:r>
            <a:r>
              <a:rPr kumimoji="0" lang="en-US" sz="1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</a:t>
            </a: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(t) </a:t>
            </a: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CaO+CO</a:t>
            </a:r>
            <a:r>
              <a:rPr kumimoji="0" lang="en-US" sz="105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pic>
        <p:nvPicPr>
          <p:cNvPr id="2050" name="Picture 2" descr="колба png » Выпускные фотокниги, детские портреты, свадебные фотоальбомы,  фотопланшеты, растровый, векторный, PNG, PSD, EPS, AI, JPEG, скачать  клипарт бесплатно и без регистраци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973" y="-1543318"/>
            <a:ext cx="373817" cy="499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4654" y="1404020"/>
            <a:ext cx="923925" cy="1233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518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3421" y="755948"/>
            <a:ext cx="5328592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200" dirty="0" smtClean="0">
              <a:solidFill>
                <a:srgbClr val="0070C0"/>
              </a:solidFill>
              <a:latin typeface="Times New Roman"/>
              <a:ea typeface="Calibri"/>
            </a:endParaRPr>
          </a:p>
          <a:p>
            <a:endParaRPr lang="en-US" sz="1200" dirty="0">
              <a:solidFill>
                <a:srgbClr val="0070C0"/>
              </a:solidFill>
              <a:latin typeface="Times New Roman"/>
              <a:ea typeface="Calibri"/>
            </a:endParaRPr>
          </a:p>
          <a:p>
            <a:endParaRPr lang="en-US" sz="1200" dirty="0" smtClean="0">
              <a:solidFill>
                <a:srgbClr val="0070C0"/>
              </a:solidFill>
              <a:latin typeface="Times New Roman"/>
              <a:ea typeface="Calibri"/>
            </a:endParaRPr>
          </a:p>
          <a:p>
            <a:endParaRPr lang="en-US" sz="1200" dirty="0">
              <a:solidFill>
                <a:srgbClr val="0070C0"/>
              </a:solidFill>
              <a:latin typeface="Times New Roman"/>
              <a:ea typeface="Calibri"/>
            </a:endParaRPr>
          </a:p>
          <a:p>
            <a:endParaRPr lang="en-US" sz="1200" dirty="0" smtClean="0">
              <a:solidFill>
                <a:srgbClr val="0070C0"/>
              </a:solidFill>
              <a:latin typeface="Times New Roman"/>
              <a:ea typeface="Calibri"/>
            </a:endParaRPr>
          </a:p>
          <a:p>
            <a:endParaRPr lang="en-US" sz="1200" dirty="0">
              <a:solidFill>
                <a:srgbClr val="0070C0"/>
              </a:solidFill>
              <a:latin typeface="Times New Roman"/>
              <a:ea typeface="Calibri"/>
            </a:endParaRPr>
          </a:p>
          <a:p>
            <a:endParaRPr lang="en-US" sz="1200" dirty="0" smtClean="0">
              <a:solidFill>
                <a:srgbClr val="0070C0"/>
              </a:solidFill>
              <a:latin typeface="Times New Roman"/>
              <a:ea typeface="Calibri"/>
            </a:endParaRPr>
          </a:p>
          <a:p>
            <a:endParaRPr lang="en-US" sz="1200" dirty="0">
              <a:solidFill>
                <a:srgbClr val="0070C0"/>
              </a:solidFill>
              <a:latin typeface="Times New Roman"/>
              <a:ea typeface="Calibri"/>
            </a:endParaRPr>
          </a:p>
          <a:p>
            <a:endParaRPr lang="en-US" sz="1200" dirty="0" smtClean="0">
              <a:solidFill>
                <a:srgbClr val="0070C0"/>
              </a:solidFill>
              <a:latin typeface="Times New Roman"/>
              <a:ea typeface="Calibri"/>
            </a:endParaRPr>
          </a:p>
          <a:p>
            <a:endParaRPr lang="en-US" sz="1200" dirty="0">
              <a:solidFill>
                <a:srgbClr val="0070C0"/>
              </a:solidFill>
              <a:latin typeface="Times New Roman"/>
              <a:ea typeface="Calibri"/>
            </a:endParaRPr>
          </a:p>
          <a:p>
            <a:endParaRPr lang="en-US" sz="1200" dirty="0" smtClean="0">
              <a:solidFill>
                <a:srgbClr val="0070C0"/>
              </a:solidFill>
              <a:latin typeface="Times New Roman"/>
              <a:ea typeface="Calibri"/>
            </a:endParaRPr>
          </a:p>
          <a:p>
            <a:endParaRPr lang="en-US" sz="1200" dirty="0" smtClean="0">
              <a:solidFill>
                <a:srgbClr val="0070C0"/>
              </a:solidFill>
              <a:latin typeface="Times New Roman"/>
              <a:ea typeface="Calibri"/>
            </a:endParaRPr>
          </a:p>
          <a:p>
            <a:endParaRPr lang="en-US" sz="1200" dirty="0">
              <a:solidFill>
                <a:srgbClr val="0070C0"/>
              </a:solidFill>
              <a:latin typeface="Times New Roman"/>
            </a:endParaRPr>
          </a:p>
          <a:p>
            <a:endParaRPr lang="en-US" sz="1200" dirty="0" smtClean="0">
              <a:solidFill>
                <a:srgbClr val="0070C0"/>
              </a:solidFill>
              <a:latin typeface="Times New Roman"/>
            </a:endParaRPr>
          </a:p>
          <a:p>
            <a:endParaRPr lang="en-US" sz="1200" dirty="0">
              <a:solidFill>
                <a:srgbClr val="0070C0"/>
              </a:solidFill>
              <a:latin typeface="Times New Roman"/>
            </a:endParaRPr>
          </a:p>
          <a:p>
            <a:endParaRPr lang="en-US" sz="1200" dirty="0" smtClean="0">
              <a:solidFill>
                <a:srgbClr val="0070C0"/>
              </a:solidFill>
              <a:latin typeface="Times New Roman"/>
            </a:endParaRPr>
          </a:p>
          <a:p>
            <a:endParaRPr lang="en-US" sz="1200" dirty="0">
              <a:solidFill>
                <a:srgbClr val="0070C0"/>
              </a:solidFill>
              <a:latin typeface="Times New Roman"/>
            </a:endParaRPr>
          </a:p>
          <a:p>
            <a:endParaRPr lang="en-US" sz="1200" dirty="0" smtClean="0">
              <a:solidFill>
                <a:srgbClr val="0070C0"/>
              </a:solidFill>
              <a:latin typeface="Times New Roman"/>
            </a:endParaRPr>
          </a:p>
          <a:p>
            <a:endParaRPr lang="en-US" sz="1200" dirty="0">
              <a:solidFill>
                <a:srgbClr val="0070C0"/>
              </a:solidFill>
              <a:latin typeface="Times New Roman"/>
            </a:endParaRPr>
          </a:p>
          <a:p>
            <a:endParaRPr lang="en-US" sz="1200" dirty="0" smtClean="0">
              <a:solidFill>
                <a:srgbClr val="0070C0"/>
              </a:solidFill>
              <a:latin typeface="Times New Roman"/>
            </a:endParaRPr>
          </a:p>
          <a:p>
            <a:endParaRPr lang="en-US" sz="1200" dirty="0">
              <a:solidFill>
                <a:srgbClr val="0070C0"/>
              </a:solidFill>
              <a:latin typeface="Times New Roman"/>
            </a:endParaRPr>
          </a:p>
          <a:p>
            <a:endParaRPr lang="en-US" sz="1200" dirty="0" smtClean="0">
              <a:solidFill>
                <a:srgbClr val="0070C0"/>
              </a:solidFill>
              <a:latin typeface="Times New Roman"/>
            </a:endParaRPr>
          </a:p>
          <a:p>
            <a:endParaRPr lang="en-US" sz="1200" dirty="0">
              <a:solidFill>
                <a:srgbClr val="0070C0"/>
              </a:solidFill>
              <a:latin typeface="Times New Roman"/>
            </a:endParaRPr>
          </a:p>
          <a:p>
            <a:endParaRPr lang="en-US" sz="1200" dirty="0" smtClean="0">
              <a:solidFill>
                <a:srgbClr val="0070C0"/>
              </a:solidFill>
              <a:latin typeface="Times New Roman"/>
            </a:endParaRPr>
          </a:p>
          <a:p>
            <a:endParaRPr lang="ru-RU" sz="1200" dirty="0">
              <a:solidFill>
                <a:srgbClr val="0070C0"/>
              </a:solidFill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8775" cy="373569"/>
          </a:xfrm>
        </p:spPr>
        <p:txBody>
          <a:bodyPr/>
          <a:lstStyle/>
          <a:p>
            <a:r>
              <a:rPr lang="en-US" dirty="0" smtClean="0"/>
              <a:t>5-jadval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8512544"/>
              </p:ext>
            </p:extLst>
          </p:nvPr>
        </p:nvGraphicFramePr>
        <p:xfrm>
          <a:off x="125186" y="620681"/>
          <a:ext cx="5523476" cy="2376266"/>
        </p:xfrm>
        <a:graphic>
          <a:graphicData uri="http://schemas.openxmlformats.org/drawingml/2006/table">
            <a:tbl>
              <a:tblPr firstRow="1" firstCol="1" bandRow="1"/>
              <a:tblGrid>
                <a:gridCol w="248838">
                  <a:extLst>
                    <a:ext uri="{9D8B030D-6E8A-4147-A177-3AD203B41FA5}">
                      <a16:colId xmlns:a16="http://schemas.microsoft.com/office/drawing/2014/main" xmlns="" val="2722013954"/>
                    </a:ext>
                  </a:extLst>
                </a:gridCol>
                <a:gridCol w="1759001">
                  <a:extLst>
                    <a:ext uri="{9D8B030D-6E8A-4147-A177-3AD203B41FA5}">
                      <a16:colId xmlns:a16="http://schemas.microsoft.com/office/drawing/2014/main" xmlns="" val="3396690075"/>
                    </a:ext>
                  </a:extLst>
                </a:gridCol>
                <a:gridCol w="2022930">
                  <a:extLst>
                    <a:ext uri="{9D8B030D-6E8A-4147-A177-3AD203B41FA5}">
                      <a16:colId xmlns:a16="http://schemas.microsoft.com/office/drawing/2014/main" xmlns="" val="3818013658"/>
                    </a:ext>
                  </a:extLst>
                </a:gridCol>
                <a:gridCol w="1492707">
                  <a:extLst>
                    <a:ext uri="{9D8B030D-6E8A-4147-A177-3AD203B41FA5}">
                      <a16:colId xmlns:a16="http://schemas.microsoft.com/office/drawing/2014/main" xmlns="" val="2310321042"/>
                    </a:ext>
                  </a:extLst>
                </a:gridCol>
              </a:tblGrid>
              <a:tr h="27487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581" marR="565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Bajarilgan</a:t>
                      </a:r>
                      <a:r>
                        <a:rPr lang="en-US" sz="1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b="1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ish</a:t>
                      </a:r>
                      <a:endParaRPr lang="ru-RU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581" marR="565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Reaksiya tenglamasi</a:t>
                      </a:r>
                      <a:endParaRPr lang="ru-RU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581" marR="565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kuzatish</a:t>
                      </a:r>
                      <a:endParaRPr lang="ru-RU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581" marR="565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781669934"/>
                  </a:ext>
                </a:extLst>
              </a:tr>
              <a:tr h="82463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581" marR="565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Ohakli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suvdan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CO</a:t>
                      </a:r>
                      <a:r>
                        <a:rPr lang="en-US" sz="1200" baseline="-25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gazini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o‘tkazish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581" marR="565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Ca(OH)</a:t>
                      </a:r>
                      <a:r>
                        <a:rPr lang="en-US" sz="1200" baseline="-25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+CO</a:t>
                      </a:r>
                      <a:r>
                        <a:rPr lang="en-US" sz="1200" baseline="-25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=CaCO</a:t>
                      </a:r>
                      <a:r>
                        <a:rPr lang="en-US" sz="1200" baseline="-25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+H</a:t>
                      </a:r>
                      <a:r>
                        <a:rPr lang="en-US" sz="1200" baseline="-25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581" marR="565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Eritma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loyqalanadi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(CO</a:t>
                      </a:r>
                      <a:r>
                        <a:rPr lang="en-US" sz="1200" baseline="-25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gazi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uchun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sifat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reaksiya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581" marR="565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844171561"/>
                  </a:ext>
                </a:extLst>
              </a:tr>
              <a:tr h="3634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581" marR="565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a) </a:t>
                      </a:r>
                      <a:r>
                        <a:rPr lang="en-US" sz="12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ohakli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suv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quyish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581" marR="565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581" marR="565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Reaksiya bormaydi.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581" marR="565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045988696"/>
                  </a:ext>
                </a:extLst>
              </a:tr>
              <a:tr h="3634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581" marR="565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b) Na</a:t>
                      </a:r>
                      <a:r>
                        <a:rPr lang="en-US" sz="1200" baseline="-25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</a:t>
                      </a:r>
                      <a:r>
                        <a:rPr lang="en-US" sz="1200" baseline="-25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quyish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581" marR="565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581" marR="565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Reaksiya bormaydi.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581" marR="565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20579055"/>
                  </a:ext>
                </a:extLst>
              </a:tr>
              <a:tr h="5497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581" marR="565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v) </a:t>
                      </a:r>
                      <a:r>
                        <a:rPr lang="en-US" sz="12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qizdirish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581" marR="565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CaCO</a:t>
                      </a:r>
                      <a:r>
                        <a:rPr lang="en-US" sz="1200" baseline="-25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=CaO+CO</a:t>
                      </a:r>
                      <a:r>
                        <a:rPr lang="en-US" sz="1200" baseline="-25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581" marR="565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Parchalanish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reaksiyasi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581" marR="565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276404691"/>
                  </a:ext>
                </a:extLst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92553" y="898234"/>
            <a:ext cx="6522654" cy="6368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313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Xulosa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3421" y="827956"/>
            <a:ext cx="5544616" cy="17831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Ohakli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suvning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tiniq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eritmasidan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loyqalangunga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qadar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uglerod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(VI)-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oksidi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o‘tkazamiz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Loyqalangan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eritmani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uchta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probirkaga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bo‘lamiz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a) 1-probirkaga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ohakli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suv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quyamiz-reaksiya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bormaydi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b) 2-probirkaga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natriy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karbonat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eritmasidan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quyamiz-reaksiya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bormaydi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v) 3-probirkani qizdiramiz-CO</a:t>
            </a:r>
            <a:r>
              <a:rPr lang="en-US" sz="1400" baseline="-25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CaO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hosil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5252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1893" y="2556148"/>
            <a:ext cx="1221507" cy="556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03461" y="109884"/>
            <a:ext cx="4896544" cy="388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431963" rtl="0" eaLnBrk="0" fontAlgn="base" latinLnBrk="0" hangingPunct="0">
              <a:lnSpc>
                <a:spcPct val="107000"/>
              </a:lnSpc>
              <a:spcBef>
                <a:spcPct val="0"/>
              </a:spcBef>
              <a:spcAft>
                <a:spcPts val="378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Mustaqil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bajarish</a:t>
            </a: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uchun</a:t>
            </a: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topshiriqlar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 rot="10800000" flipV="1">
            <a:off x="165296" y="591668"/>
            <a:ext cx="5544616" cy="2003855"/>
          </a:xfrm>
          <a:prstGeom prst="rect">
            <a:avLst/>
          </a:prstGeom>
          <a:solidFill>
            <a:sysClr val="window" lastClr="FFFFFF"/>
          </a:solidFill>
          <a:ln>
            <a:noFill/>
          </a:ln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179388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kumimoji="0" lang="uz-Latn-UZ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kumimoji="0" lang="uz-Latn-UZ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0,8 mol xrom sulfat kislota bilan reaksiyaga kirishib, necha litr vodorodni siqib chiqaradi va bunda qancha tuz hosil bo‘ladi?</a:t>
            </a:r>
          </a:p>
          <a:p>
            <a:pPr marL="0" marR="0" lvl="0" indent="179388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kumimoji="0" lang="uz-Latn-UZ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kumimoji="0" lang="uz-Latn-UZ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Kaliy permanganat qizdirilganda parchalanadi. Bu usul bilan laboratoriya sharoitida 3 litr kislorod olindi. Reaksiyada necha gramm kaliy permanganat parchalangan?</a:t>
            </a:r>
          </a:p>
          <a:p>
            <a:pPr marL="0" marR="0" lvl="0" indent="179388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kumimoji="0" lang="uz-Latn-UZ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kumimoji="0" lang="uz-Latn-UZ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Cho‘g‘langan temir suv bug‘i  bilan ta’sirlashdi. Natijada </a:t>
            </a: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kumimoji="0" lang="uz-Latn-UZ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r>
              <a:rPr kumimoji="0" lang="uz-Latn-UZ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gramm temir kuyindisi hosil bo‘ldi. Reaksiyada necha gramm temir ishtirok etgan?</a:t>
            </a:r>
          </a:p>
        </p:txBody>
      </p:sp>
    </p:spTree>
    <p:extLst>
      <p:ext uri="{BB962C8B-B14F-4D97-AF65-F5344CB8AC3E}">
        <p14:creationId xmlns:p14="http://schemas.microsoft.com/office/powerpoint/2010/main" val="3340878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Kerakli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moddalar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5428" y="675317"/>
            <a:ext cx="5544021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600"/>
              </a:spcAft>
            </a:pPr>
            <a:r>
              <a:rPr lang="en-US" sz="12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Tuzlar</a:t>
            </a: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- </a:t>
            </a:r>
            <a:r>
              <a:rPr lang="en-US" sz="12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NaCl</a:t>
            </a: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, 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Na</a:t>
            </a:r>
            <a:r>
              <a:rPr lang="en-US" sz="1200" b="1" baseline="-250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2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CO</a:t>
            </a:r>
            <a:r>
              <a:rPr lang="en-US" sz="1200" b="1" baseline="-250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3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, NaNO</a:t>
            </a:r>
            <a:r>
              <a:rPr lang="en-US" sz="1200" b="1" baseline="-250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3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,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KCl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, K</a:t>
            </a:r>
            <a:r>
              <a:rPr lang="en-US" sz="1200" b="1" baseline="-250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2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CO</a:t>
            </a:r>
            <a:r>
              <a:rPr lang="en-US" sz="1200" b="1" baseline="-250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3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, CaCO</a:t>
            </a:r>
            <a:r>
              <a:rPr lang="en-US" sz="1200" b="1" baseline="-250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3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, CaCl</a:t>
            </a:r>
            <a:r>
              <a:rPr lang="en-US" sz="1200" b="1" baseline="-250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2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, </a:t>
            </a: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CaHCO</a:t>
            </a:r>
            <a:r>
              <a:rPr lang="en-US" sz="1200" b="1" baseline="-250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3</a:t>
            </a: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, AgNO</a:t>
            </a:r>
            <a:r>
              <a:rPr lang="en-US" sz="1200" b="1" baseline="-250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3</a:t>
            </a: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</a:p>
          <a:p>
            <a:pPr lvl="0">
              <a:spcAft>
                <a:spcPts val="600"/>
              </a:spcAft>
            </a:pPr>
            <a:r>
              <a:rPr lang="en-US" sz="12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Ishqorlar</a:t>
            </a: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 </a:t>
            </a:r>
            <a:r>
              <a:rPr lang="en-US" sz="12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eritmasi</a:t>
            </a: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- </a:t>
            </a:r>
            <a:r>
              <a:rPr lang="en-US" sz="12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NaOH</a:t>
            </a: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KOH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Ca(OH)</a:t>
            </a:r>
            <a:r>
              <a:rPr lang="en-US" sz="1200" b="1" baseline="-250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2</a:t>
            </a:r>
            <a:endParaRPr lang="ru-RU" sz="1200" b="1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lvl="0">
              <a:spcAft>
                <a:spcPts val="600"/>
              </a:spcAft>
            </a:pP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K</a:t>
            </a:r>
            <a:r>
              <a:rPr lang="en-US" sz="12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islota</a:t>
            </a: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– </a:t>
            </a:r>
            <a:r>
              <a:rPr lang="en-US" sz="12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HCl</a:t>
            </a: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</a:p>
          <a:p>
            <a:pPr lvl="0">
              <a:spcAft>
                <a:spcPts val="600"/>
              </a:spcAft>
            </a:pP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Gaz-CO</a:t>
            </a:r>
            <a:r>
              <a:rPr lang="en-US" sz="1200" b="1" baseline="-250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2</a:t>
            </a: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</a:p>
          <a:p>
            <a:pPr lvl="0">
              <a:spcAft>
                <a:spcPts val="600"/>
              </a:spcAft>
            </a:pP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Suv-H</a:t>
            </a:r>
            <a:r>
              <a:rPr lang="en-US" sz="1200" b="1" baseline="-250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2</a:t>
            </a: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O </a:t>
            </a:r>
            <a:endParaRPr lang="ru-RU" sz="1200" b="1" dirty="0" smtClean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lvl="0"/>
            <a:endParaRPr lang="ru-RU" dirty="0" smtClean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lvl="0"/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fenolftalein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endParaRPr lang="ru-RU" sz="1400" b="1" dirty="0" smtClean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lvl="0"/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metil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zarg‘aldog‘i</a:t>
            </a:r>
            <a:r>
              <a:rPr lang="ru-RU" sz="14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     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endParaRPr lang="ru-RU" sz="1400" b="1" dirty="0" smtClean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lvl="0"/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lakmus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endParaRPr lang="ru-RU" sz="1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85414" y="2340124"/>
            <a:ext cx="117037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indekatorlar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endParaRPr lang="ru-RU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sp>
        <p:nvSpPr>
          <p:cNvPr id="5" name="Правая фигурная скобка 4"/>
          <p:cNvSpPr/>
          <p:nvPr/>
        </p:nvSpPr>
        <p:spPr>
          <a:xfrm>
            <a:off x="1793889" y="2174080"/>
            <a:ext cx="365756" cy="648072"/>
          </a:xfrm>
          <a:prstGeom prst="righ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2" descr="Кальция борглюконат - инструкция по применению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1712" y="1400020"/>
            <a:ext cx="641534" cy="648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Kalsium xlori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4129" y="1403508"/>
            <a:ext cx="687637" cy="648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Caustic Soda Lye, Packing Size: 20ton And 50kg, Rs 26 /kg R.K. Chemical  Industries And Co | ID: 1875067595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7065" y="2310268"/>
            <a:ext cx="470845" cy="749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8" descr="Silver Nitrate - 50 grams 99.95 purity - Top Quality - saltlakemetals.com |  eBay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0214" y="2320273"/>
            <a:ext cx="303509" cy="739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96537" y="2338916"/>
            <a:ext cx="485362" cy="793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4639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hangingPunct="0"/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 </a:t>
            </a:r>
            <a:r>
              <a:rPr lang="en-US" dirty="0" err="1" smtClean="0"/>
              <a:t>Xavfsizlik</a:t>
            </a:r>
            <a:r>
              <a:rPr lang="en-US" dirty="0" smtClean="0"/>
              <a:t> </a:t>
            </a:r>
            <a:r>
              <a:rPr lang="en-US" dirty="0" err="1" smtClean="0"/>
              <a:t>texnikasi</a:t>
            </a:r>
            <a:r>
              <a:rPr lang="ru-RU" dirty="0"/>
              <a:t/>
            </a:r>
            <a:br>
              <a:rPr lang="ru-RU" dirty="0"/>
            </a:br>
            <a:r>
              <a:rPr lang="en-US" dirty="0"/>
              <a:t> 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439863" y="1403807"/>
            <a:ext cx="2879725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50215" algn="just" hangingPunct="0">
              <a:spcAft>
                <a:spcPts val="0"/>
              </a:spcAft>
            </a:pPr>
            <a:r>
              <a:rPr lang="en-US" dirty="0">
                <a:latin typeface="Times New Roman"/>
                <a:ea typeface="Calibri"/>
                <a:cs typeface="BalticaUzbek"/>
              </a:rPr>
              <a:t> </a:t>
            </a:r>
            <a:endParaRPr lang="ru-RU" dirty="0">
              <a:effectLst/>
              <a:latin typeface="BalticaUzbek"/>
              <a:ea typeface="Calibri"/>
              <a:cs typeface="BalticaUzbek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7437" y="611932"/>
            <a:ext cx="525658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179388" algn="just">
              <a:buSzPts val="1400"/>
              <a:tabLst>
                <a:tab pos="449580" algn="l"/>
              </a:tabLst>
            </a:pP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Ajralib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chiqayotgan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gazni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idishning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ustiga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engashib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h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idlash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mumkin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emas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.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Gaz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yoki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suyuqlikning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h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idini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bilish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uchun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idish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tomonidan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ehtiyotlik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bilan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kaftning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yengil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xarakati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yordamida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havo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oqimini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burunga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yuborish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kerak</a:t>
            </a:r>
            <a:r>
              <a:rPr lang="ru-RU" sz="18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.</a:t>
            </a:r>
            <a:endParaRPr lang="ru-RU" sz="18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pic>
        <p:nvPicPr>
          <p:cNvPr id="2051" name="Рисунок 2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9725" y="2142501"/>
            <a:ext cx="888926" cy="858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Рисунок 2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8311" y="2089260"/>
            <a:ext cx="789204" cy="9008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82324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Xavfsizlik</a:t>
            </a:r>
            <a:r>
              <a:rPr lang="en-US" dirty="0" smtClean="0"/>
              <a:t> </a:t>
            </a:r>
            <a:r>
              <a:rPr lang="en-US" dirty="0" err="1" smtClean="0"/>
              <a:t>texnikasi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43421" y="550683"/>
            <a:ext cx="5472608" cy="22929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Aft>
                <a:spcPts val="600"/>
              </a:spcAft>
              <a:buSzPts val="1400"/>
              <a:buFont typeface="BalticaUzbek"/>
              <a:buAutoNum type="arabicPeriod"/>
              <a:tabLst>
                <a:tab pos="449580" algn="l"/>
              </a:tabLst>
            </a:pP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Yuzga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yoki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kiyimlarga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modda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sachramasligi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uchun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reaktivlar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quyish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vaqtida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idish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ustiga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egilmaslik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kerak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.</a:t>
            </a:r>
            <a:endParaRPr lang="ru-RU" sz="1600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342900" lvl="0" indent="-342900" algn="just">
              <a:spcAft>
                <a:spcPts val="600"/>
              </a:spcAft>
              <a:buSzPts val="1400"/>
              <a:buFont typeface="BalticaUzbek"/>
              <a:buAutoNum type="arabicPeriod"/>
              <a:tabLst>
                <a:tab pos="449580" algn="l"/>
              </a:tabLst>
            </a:pP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Idishda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qizdirilayotgan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suyuqlik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ustiga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egilish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mumkin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emas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. </a:t>
            </a:r>
            <a:r>
              <a:rPr lang="ru-RU" sz="16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Suyuqlik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sachrab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ketishi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mumkin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.</a:t>
            </a:r>
          </a:p>
          <a:p>
            <a:pPr marL="342900" lvl="0" indent="-342900" algn="just">
              <a:spcAft>
                <a:spcPts val="600"/>
              </a:spcAft>
              <a:buSzPts val="1400"/>
              <a:buFont typeface="BalticaUzbek"/>
              <a:buAutoNum type="arabicPeriod"/>
              <a:tabLst>
                <a:tab pos="449580" algn="l"/>
              </a:tabLst>
            </a:pPr>
            <a:r>
              <a:rPr lang="ru-RU" sz="16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Probirkadagi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suyuqlikni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qizdirishda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uning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og‘zini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o‘quvchi</a:t>
            </a:r>
            <a:r>
              <a:rPr lang="ru-RU" sz="16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o‘ziga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va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oldidagilarga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qaratmasligi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kerak</a:t>
            </a:r>
            <a:r>
              <a:rPr lang="ru-RU" sz="16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.</a:t>
            </a:r>
            <a:endParaRPr lang="en-US" sz="1600" dirty="0" smtClean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342900" lvl="0" indent="-342900" algn="just">
              <a:buSzPts val="1400"/>
              <a:buFont typeface="BalticaUzbek"/>
              <a:buAutoNum type="arabicPeriod"/>
              <a:tabLst>
                <a:tab pos="449580" algn="l"/>
              </a:tabLst>
            </a:pP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Qizib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turgan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probirkani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sovuq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suvga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tushirmaslik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lozim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.</a:t>
            </a:r>
            <a:endParaRPr lang="ru-RU" sz="1600" dirty="0">
              <a:solidFill>
                <a:srgbClr val="0070C0"/>
              </a:solidFill>
              <a:effectLst/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2324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1-topshriq</a:t>
            </a:r>
            <a:r>
              <a:rPr lang="ru-RU" dirty="0"/>
              <a:t/>
            </a:r>
            <a:br>
              <a:rPr lang="ru-RU" dirty="0"/>
            </a:br>
            <a:r>
              <a:rPr lang="en-US" dirty="0"/>
              <a:t> 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15429" y="683940"/>
            <a:ext cx="5400600" cy="22929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1.</a:t>
            </a:r>
            <a:r>
              <a:rPr lang="ru-RU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To‘rtta</a:t>
            </a:r>
            <a:r>
              <a:rPr lang="en-US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raqamlangan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probirkada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: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										</a:t>
            </a:r>
            <a:endParaRPr lang="en-US" dirty="0" smtClean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)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NaCl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;	</a:t>
            </a:r>
            <a:endParaRPr lang="en-US" dirty="0" smtClean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endParaRPr lang="en-US" dirty="0" smtClean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b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)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NaOH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;</a:t>
            </a:r>
          </a:p>
          <a:p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	</a:t>
            </a:r>
            <a:endParaRPr lang="en-US" dirty="0" smtClean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c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) Na</a:t>
            </a:r>
            <a:r>
              <a:rPr lang="en-US" baseline="-250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2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CO</a:t>
            </a:r>
            <a:r>
              <a:rPr lang="en-US" baseline="-250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3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;	</a:t>
            </a:r>
            <a:endParaRPr lang="en-US" dirty="0" smtClean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endParaRPr lang="en-US" dirty="0" smtClean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d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) NaNO</a:t>
            </a:r>
            <a:r>
              <a:rPr lang="en-US" baseline="-250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3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berilgan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. </a:t>
            </a:r>
          </a:p>
          <a:p>
            <a:endParaRPr lang="en-US" dirty="0" smtClean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r>
              <a:rPr lang="en-US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Quyidagi</a:t>
            </a:r>
            <a:r>
              <a:rPr lang="en-US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reaktivlardan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foydalanib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, 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qaysi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probirkada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qanday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tuz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borligini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aniqlang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: </a:t>
            </a:r>
            <a:endParaRPr lang="en-US" b="1" dirty="0" smtClean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HCl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indikator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, 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AgNO</a:t>
            </a:r>
            <a:r>
              <a:rPr lang="en-US" baseline="-250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3</a:t>
            </a:r>
            <a:endParaRPr lang="ru-RU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2324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1982" y="107876"/>
            <a:ext cx="4895533" cy="386260"/>
          </a:xfrm>
        </p:spPr>
        <p:txBody>
          <a:bodyPr/>
          <a:lstStyle/>
          <a:p>
            <a:r>
              <a:rPr lang="en-US" dirty="0" err="1" smtClean="0"/>
              <a:t>Yechimi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75469" y="611932"/>
            <a:ext cx="5040560" cy="19595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400" dirty="0">
                <a:solidFill>
                  <a:srgbClr val="000000"/>
                </a:solidFill>
                <a:latin typeface="Times New Roman"/>
                <a:ea typeface="Calibri"/>
              </a:rPr>
              <a:t>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) 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NaCl+AgNO3=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NaCl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+  AgNO3</a:t>
            </a:r>
            <a:endParaRPr lang="en-US" sz="1400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lvl="0"/>
            <a:endParaRPr lang="en-US" sz="1400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lvl="0"/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b)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NaOH+lakmus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=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ko`k</a:t>
            </a:r>
            <a:endParaRPr lang="en-US" sz="1400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lvl="0"/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	</a:t>
            </a:r>
          </a:p>
          <a:p>
            <a:pPr lvl="0"/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c) 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Na</a:t>
            </a:r>
            <a:r>
              <a:rPr lang="en-US" sz="1400" baseline="-250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2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CO</a:t>
            </a:r>
            <a:r>
              <a:rPr lang="en-US" sz="1400" baseline="-250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3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+2HCl=2NaCl+CO2+H2O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	</a:t>
            </a:r>
          </a:p>
          <a:p>
            <a:pPr lvl="0"/>
            <a:endParaRPr lang="en-US" sz="1400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lvl="0"/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d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) 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NaNO</a:t>
            </a:r>
            <a:r>
              <a:rPr lang="en-US" sz="1400" baseline="-250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3</a:t>
            </a:r>
          </a:p>
          <a:p>
            <a:pPr lvl="0"/>
            <a:endParaRPr lang="en-US" sz="1400" baseline="-25000" dirty="0" smtClean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lvl="0"/>
            <a:r>
              <a:rPr lang="pt-BR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NaNO</a:t>
            </a:r>
            <a:r>
              <a:rPr lang="pt-BR" sz="1400" baseline="-25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3 </a:t>
            </a:r>
            <a:r>
              <a:rPr lang="pt-BR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Cu + H</a:t>
            </a:r>
            <a:r>
              <a:rPr lang="pt-BR" sz="1400" baseline="-25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pt-BR" sz="1400" baseline="-25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pt-BR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= NO</a:t>
            </a:r>
            <a:r>
              <a:rPr lang="pt-BR" sz="1400" baseline="-25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pt-BR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pt-BR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СuSO</a:t>
            </a:r>
            <a:r>
              <a:rPr lang="pt-BR" sz="1400" baseline="-25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pt-BR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+ H</a:t>
            </a:r>
            <a:r>
              <a:rPr lang="pt-BR" sz="1400" baseline="-25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endParaRPr lang="en-US" sz="1400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227143" flipV="1">
            <a:off x="2829245" y="740249"/>
            <a:ext cx="308220" cy="239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3383781" y="2412132"/>
            <a:ext cx="371475" cy="39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82324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3421" y="755948"/>
            <a:ext cx="5328592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200" dirty="0" smtClean="0">
              <a:solidFill>
                <a:srgbClr val="0070C0"/>
              </a:solidFill>
              <a:latin typeface="Times New Roman"/>
              <a:ea typeface="Calibri"/>
            </a:endParaRPr>
          </a:p>
          <a:p>
            <a:endParaRPr lang="en-US" sz="1200" dirty="0">
              <a:solidFill>
                <a:srgbClr val="0070C0"/>
              </a:solidFill>
              <a:latin typeface="Times New Roman"/>
              <a:ea typeface="Calibri"/>
            </a:endParaRPr>
          </a:p>
          <a:p>
            <a:endParaRPr lang="en-US" sz="1200" dirty="0" smtClean="0">
              <a:solidFill>
                <a:srgbClr val="0070C0"/>
              </a:solidFill>
              <a:latin typeface="Times New Roman"/>
              <a:ea typeface="Calibri"/>
            </a:endParaRPr>
          </a:p>
          <a:p>
            <a:endParaRPr lang="en-US" sz="1200" dirty="0">
              <a:solidFill>
                <a:srgbClr val="0070C0"/>
              </a:solidFill>
              <a:latin typeface="Times New Roman"/>
              <a:ea typeface="Calibri"/>
            </a:endParaRPr>
          </a:p>
          <a:p>
            <a:endParaRPr lang="en-US" sz="1200" dirty="0" smtClean="0">
              <a:solidFill>
                <a:srgbClr val="0070C0"/>
              </a:solidFill>
              <a:latin typeface="Times New Roman"/>
              <a:ea typeface="Calibri"/>
            </a:endParaRPr>
          </a:p>
          <a:p>
            <a:endParaRPr lang="en-US" sz="1200" dirty="0">
              <a:solidFill>
                <a:srgbClr val="0070C0"/>
              </a:solidFill>
              <a:latin typeface="Times New Roman"/>
              <a:ea typeface="Calibri"/>
            </a:endParaRPr>
          </a:p>
          <a:p>
            <a:endParaRPr lang="en-US" sz="1200" dirty="0" smtClean="0">
              <a:solidFill>
                <a:srgbClr val="0070C0"/>
              </a:solidFill>
              <a:latin typeface="Times New Roman"/>
              <a:ea typeface="Calibri"/>
            </a:endParaRPr>
          </a:p>
          <a:p>
            <a:endParaRPr lang="en-US" sz="1200" dirty="0">
              <a:solidFill>
                <a:srgbClr val="0070C0"/>
              </a:solidFill>
              <a:latin typeface="Times New Roman"/>
              <a:ea typeface="Calibri"/>
            </a:endParaRPr>
          </a:p>
          <a:p>
            <a:endParaRPr lang="en-US" sz="1200" dirty="0" smtClean="0">
              <a:solidFill>
                <a:srgbClr val="0070C0"/>
              </a:solidFill>
              <a:latin typeface="Times New Roman"/>
              <a:ea typeface="Calibri"/>
            </a:endParaRPr>
          </a:p>
          <a:p>
            <a:endParaRPr lang="en-US" sz="1200" dirty="0">
              <a:solidFill>
                <a:srgbClr val="0070C0"/>
              </a:solidFill>
              <a:latin typeface="Times New Roman"/>
              <a:ea typeface="Calibri"/>
            </a:endParaRPr>
          </a:p>
          <a:p>
            <a:endParaRPr lang="en-US" sz="1200" dirty="0" smtClean="0">
              <a:solidFill>
                <a:srgbClr val="0070C0"/>
              </a:solidFill>
              <a:latin typeface="Times New Roman"/>
              <a:ea typeface="Calibri"/>
            </a:endParaRPr>
          </a:p>
          <a:p>
            <a:endParaRPr lang="en-US" sz="1200" dirty="0" smtClean="0">
              <a:solidFill>
                <a:srgbClr val="0070C0"/>
              </a:solidFill>
              <a:latin typeface="Times New Roman"/>
              <a:ea typeface="Calibri"/>
            </a:endParaRPr>
          </a:p>
          <a:p>
            <a:endParaRPr lang="en-US" sz="1200" dirty="0">
              <a:solidFill>
                <a:srgbClr val="0070C0"/>
              </a:solidFill>
              <a:latin typeface="Times New Roman"/>
            </a:endParaRPr>
          </a:p>
          <a:p>
            <a:endParaRPr lang="en-US" sz="1200" dirty="0" smtClean="0">
              <a:solidFill>
                <a:srgbClr val="0070C0"/>
              </a:solidFill>
              <a:latin typeface="Times New Roman"/>
            </a:endParaRPr>
          </a:p>
          <a:p>
            <a:endParaRPr lang="en-US" sz="1200" dirty="0">
              <a:solidFill>
                <a:srgbClr val="0070C0"/>
              </a:solidFill>
              <a:latin typeface="Times New Roman"/>
            </a:endParaRPr>
          </a:p>
          <a:p>
            <a:endParaRPr lang="en-US" sz="1200" dirty="0" smtClean="0">
              <a:solidFill>
                <a:srgbClr val="0070C0"/>
              </a:solidFill>
              <a:latin typeface="Times New Roman"/>
            </a:endParaRPr>
          </a:p>
          <a:p>
            <a:endParaRPr lang="en-US" sz="1200" dirty="0">
              <a:solidFill>
                <a:srgbClr val="0070C0"/>
              </a:solidFill>
              <a:latin typeface="Times New Roman"/>
            </a:endParaRPr>
          </a:p>
          <a:p>
            <a:endParaRPr lang="en-US" sz="1200" dirty="0" smtClean="0">
              <a:solidFill>
                <a:srgbClr val="0070C0"/>
              </a:solidFill>
              <a:latin typeface="Times New Roman"/>
            </a:endParaRPr>
          </a:p>
          <a:p>
            <a:endParaRPr lang="en-US" sz="1200" dirty="0">
              <a:solidFill>
                <a:srgbClr val="0070C0"/>
              </a:solidFill>
              <a:latin typeface="Times New Roman"/>
            </a:endParaRPr>
          </a:p>
          <a:p>
            <a:endParaRPr lang="en-US" sz="1200" dirty="0" smtClean="0">
              <a:solidFill>
                <a:srgbClr val="0070C0"/>
              </a:solidFill>
              <a:latin typeface="Times New Roman"/>
            </a:endParaRPr>
          </a:p>
          <a:p>
            <a:endParaRPr lang="en-US" sz="1200" dirty="0">
              <a:solidFill>
                <a:srgbClr val="0070C0"/>
              </a:solidFill>
              <a:latin typeface="Times New Roman"/>
            </a:endParaRPr>
          </a:p>
          <a:p>
            <a:endParaRPr lang="en-US" sz="1200" dirty="0" smtClean="0">
              <a:solidFill>
                <a:srgbClr val="0070C0"/>
              </a:solidFill>
              <a:latin typeface="Times New Roman"/>
            </a:endParaRPr>
          </a:p>
          <a:p>
            <a:endParaRPr lang="en-US" sz="1200" dirty="0">
              <a:solidFill>
                <a:srgbClr val="0070C0"/>
              </a:solidFill>
              <a:latin typeface="Times New Roman"/>
            </a:endParaRPr>
          </a:p>
          <a:p>
            <a:endParaRPr lang="en-US" sz="1200" dirty="0" smtClean="0">
              <a:solidFill>
                <a:srgbClr val="0070C0"/>
              </a:solidFill>
              <a:latin typeface="Times New Roman"/>
            </a:endParaRPr>
          </a:p>
          <a:p>
            <a:endParaRPr lang="ru-RU" sz="1200" dirty="0">
              <a:solidFill>
                <a:srgbClr val="0070C0"/>
              </a:solidFill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31982" y="111797"/>
            <a:ext cx="4895533" cy="386260"/>
          </a:xfrm>
        </p:spPr>
        <p:txBody>
          <a:bodyPr/>
          <a:lstStyle/>
          <a:p>
            <a:r>
              <a:rPr lang="en-US" dirty="0" smtClean="0"/>
              <a:t>1-jadval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3119897"/>
              </p:ext>
            </p:extLst>
          </p:nvPr>
        </p:nvGraphicFramePr>
        <p:xfrm>
          <a:off x="143421" y="611931"/>
          <a:ext cx="5472607" cy="2448274"/>
        </p:xfrm>
        <a:graphic>
          <a:graphicData uri="http://schemas.openxmlformats.org/drawingml/2006/table">
            <a:tbl>
              <a:tblPr firstRow="1" firstCol="1" bandRow="1"/>
              <a:tblGrid>
                <a:gridCol w="265285">
                  <a:extLst>
                    <a:ext uri="{9D8B030D-6E8A-4147-A177-3AD203B41FA5}">
                      <a16:colId xmlns:a16="http://schemas.microsoft.com/office/drawing/2014/main" xmlns="" val="2362211209"/>
                    </a:ext>
                  </a:extLst>
                </a:gridCol>
                <a:gridCol w="1309443">
                  <a:extLst>
                    <a:ext uri="{9D8B030D-6E8A-4147-A177-3AD203B41FA5}">
                      <a16:colId xmlns:a16="http://schemas.microsoft.com/office/drawing/2014/main" xmlns="" val="1294517140"/>
                    </a:ext>
                  </a:extLst>
                </a:gridCol>
                <a:gridCol w="2533973">
                  <a:extLst>
                    <a:ext uri="{9D8B030D-6E8A-4147-A177-3AD203B41FA5}">
                      <a16:colId xmlns:a16="http://schemas.microsoft.com/office/drawing/2014/main" xmlns="" val="2465513683"/>
                    </a:ext>
                  </a:extLst>
                </a:gridCol>
                <a:gridCol w="1363906">
                  <a:extLst>
                    <a:ext uri="{9D8B030D-6E8A-4147-A177-3AD203B41FA5}">
                      <a16:colId xmlns:a16="http://schemas.microsoft.com/office/drawing/2014/main" xmlns="" val="2347182459"/>
                    </a:ext>
                  </a:extLst>
                </a:gridCol>
              </a:tblGrid>
              <a:tr h="34975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12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581" marR="565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Reaksiya nomi</a:t>
                      </a:r>
                      <a:endParaRPr lang="ru-RU" sz="1200" b="1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581" marR="565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Reaksiya tenglamasi</a:t>
                      </a:r>
                      <a:endParaRPr lang="ru-RU" sz="1200" b="1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581" marR="565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 err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Kuzatish</a:t>
                      </a:r>
                      <a:endParaRPr lang="ru-RU" sz="12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581" marR="565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930343908"/>
                  </a:ext>
                </a:extLst>
              </a:tr>
              <a:tr h="69950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581" marR="565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NaCl</a:t>
                      </a: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ni</a:t>
                      </a: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aniqlash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581" marR="565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NaCl+AgNO</a:t>
                      </a:r>
                      <a:r>
                        <a:rPr lang="en-US" sz="1200" baseline="-250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=</a:t>
                      </a:r>
                      <a:r>
                        <a:rPr lang="en-US" sz="1200" dirty="0" err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AgCl</a:t>
                      </a: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 NaNO</a:t>
                      </a:r>
                      <a:r>
                        <a:rPr lang="en-US" sz="1200" baseline="-250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Ag</a:t>
                      </a:r>
                      <a:r>
                        <a:rPr lang="en-US" sz="1200" baseline="300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+Cl</a:t>
                      </a:r>
                      <a:r>
                        <a:rPr lang="en-US" sz="1200" baseline="300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= </a:t>
                      </a:r>
                      <a:r>
                        <a:rPr lang="en-US" sz="1200" dirty="0" err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AgCl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581" marR="565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Oq</a:t>
                      </a: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pag</a:t>
                      </a:r>
                      <a:r>
                        <a:rPr lang="en-US" sz="1200" baseline="0" dirty="0" err="1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‘</a:t>
                      </a:r>
                      <a:r>
                        <a:rPr lang="en-US" sz="1200" dirty="0" err="1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en-US" sz="120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cho</a:t>
                      </a:r>
                      <a:r>
                        <a:rPr lang="en-US" sz="1200" baseline="0" dirty="0" err="1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‘</a:t>
                      </a:r>
                      <a:r>
                        <a:rPr lang="en-US" sz="1200" dirty="0" err="1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kma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581" marR="565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069266283"/>
                  </a:ext>
                </a:extLst>
              </a:tr>
              <a:tr h="69950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</a:t>
                      </a:r>
                      <a:endParaRPr lang="ru-RU" sz="12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581" marR="565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NaOH</a:t>
                      </a: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ni</a:t>
                      </a: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aniqlash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581" marR="565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Lakmus</a:t>
                      </a: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yordamida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581" marR="565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Lakmus</a:t>
                      </a: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ko‘k</a:t>
                      </a:r>
                      <a:r>
                        <a:rPr lang="en-US" sz="120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rangga</a:t>
                      </a: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kiradi</a:t>
                      </a: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581" marR="565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973153996"/>
                  </a:ext>
                </a:extLst>
              </a:tr>
              <a:tr h="69950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</a:t>
                      </a:r>
                      <a:endParaRPr lang="ru-RU" sz="12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581" marR="565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</a:t>
                      </a:r>
                      <a:r>
                        <a:rPr lang="en-US" sz="1200" baseline="-250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</a:t>
                      </a:r>
                      <a:r>
                        <a:rPr lang="en-US" sz="1200" baseline="-250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ni </a:t>
                      </a:r>
                      <a:r>
                        <a:rPr lang="en-US" sz="1200" dirty="0" err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aniqlash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581" marR="565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</a:t>
                      </a:r>
                      <a:r>
                        <a:rPr lang="en-US" sz="1200" baseline="-250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</a:t>
                      </a:r>
                      <a:r>
                        <a:rPr lang="en-US" sz="1200" baseline="-250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 </a:t>
                      </a:r>
                      <a:r>
                        <a:rPr lang="en-US" sz="1200" dirty="0" err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HCl</a:t>
                      </a: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= NaCl+CO</a:t>
                      </a:r>
                      <a:r>
                        <a:rPr lang="en-US" sz="1200" baseline="-250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+H</a:t>
                      </a:r>
                      <a:r>
                        <a:rPr lang="en-US" sz="1200" baseline="-250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</a:t>
                      </a:r>
                      <a:r>
                        <a:rPr lang="en-US" sz="1200" baseline="-250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sz="1200" baseline="300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2-</a:t>
                      </a: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+2H</a:t>
                      </a:r>
                      <a:r>
                        <a:rPr lang="en-US" sz="1200" baseline="300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=CO</a:t>
                      </a:r>
                      <a:r>
                        <a:rPr lang="en-US" sz="1200" baseline="-250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+H</a:t>
                      </a:r>
                      <a:r>
                        <a:rPr lang="en-US" sz="1200" baseline="-250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O.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581" marR="565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HCl</a:t>
                      </a: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eritmasi</a:t>
                      </a: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bilan</a:t>
                      </a: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CO</a:t>
                      </a:r>
                      <a:r>
                        <a:rPr lang="en-US" sz="1200" baseline="-250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gazi</a:t>
                      </a: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ajraladi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581" marR="565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3192339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91707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Xulosa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 rot="10800000" flipV="1">
            <a:off x="143421" y="1012811"/>
            <a:ext cx="5328590" cy="8826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2400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Probirkalarda</a:t>
            </a:r>
            <a:r>
              <a:rPr lang="en-US" sz="24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NaCl,NaOH,NaNO</a:t>
            </a:r>
            <a:r>
              <a:rPr lang="en-US" sz="2400" b="1" baseline="-250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n-US" sz="24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eritmalari</a:t>
            </a:r>
            <a:r>
              <a:rPr lang="en-US" sz="24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borligini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aniqladik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5749" y="1836068"/>
            <a:ext cx="1944216" cy="1085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71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154485</TotalTime>
  <Words>782</Words>
  <Application>Microsoft Office PowerPoint</Application>
  <PresentationFormat>Произвольный</PresentationFormat>
  <Paragraphs>357</Paragraphs>
  <Slides>27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9</vt:i4>
      </vt:variant>
      <vt:variant>
        <vt:lpstr>Заголовки слайдов</vt:lpstr>
      </vt:variant>
      <vt:variant>
        <vt:i4>27</vt:i4>
      </vt:variant>
    </vt:vector>
  </HeadingPairs>
  <TitlesOfParts>
    <vt:vector size="44" baseType="lpstr">
      <vt:lpstr>Arial</vt:lpstr>
      <vt:lpstr>Arial Black</vt:lpstr>
      <vt:lpstr>BalticaUzbek</vt:lpstr>
      <vt:lpstr>Calibri</vt:lpstr>
      <vt:lpstr>Open Sans</vt:lpstr>
      <vt:lpstr>Open Sans Light</vt:lpstr>
      <vt:lpstr>ProximaNova</vt:lpstr>
      <vt:lpstr>Times New Roman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KIMYO </vt:lpstr>
      <vt:lpstr>Kerakli jihozlar:</vt:lpstr>
      <vt:lpstr>Kerakli moddalar</vt:lpstr>
      <vt:lpstr>   Xavfsizlik texnikasi   </vt:lpstr>
      <vt:lpstr>Xavfsizlik texnikasi</vt:lpstr>
      <vt:lpstr> 1-topshriq  </vt:lpstr>
      <vt:lpstr>Yechimi</vt:lpstr>
      <vt:lpstr>1-jadval</vt:lpstr>
      <vt:lpstr>Xulosa </vt:lpstr>
      <vt:lpstr>2-topshriq</vt:lpstr>
      <vt:lpstr>Yechimi </vt:lpstr>
      <vt:lpstr>2-topshriq</vt:lpstr>
      <vt:lpstr>3-topshriq</vt:lpstr>
      <vt:lpstr>2-jadval</vt:lpstr>
      <vt:lpstr>Xulosa </vt:lpstr>
      <vt:lpstr>Xulosa </vt:lpstr>
      <vt:lpstr>Mustaqil ish № 3</vt:lpstr>
      <vt:lpstr>3-jadval</vt:lpstr>
      <vt:lpstr>Xulosa </vt:lpstr>
      <vt:lpstr>4-topshiriq</vt:lpstr>
      <vt:lpstr>Yechimi</vt:lpstr>
      <vt:lpstr>5-topshiriq</vt:lpstr>
      <vt:lpstr>Yechimi</vt:lpstr>
      <vt:lpstr>5-topshiriq</vt:lpstr>
      <vt:lpstr>5-jadval</vt:lpstr>
      <vt:lpstr>Xulosa 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Teacher</cp:lastModifiedBy>
  <cp:revision>1882</cp:revision>
  <dcterms:created xsi:type="dcterms:W3CDTF">2014-10-08T23:03:32Z</dcterms:created>
  <dcterms:modified xsi:type="dcterms:W3CDTF">2021-02-01T09:25:15Z</dcterms:modified>
</cp:coreProperties>
</file>