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4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5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6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7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8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9.xml" ContentType="application/vnd.openxmlformats-officedocument.theme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10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theme/theme11.xml" ContentType="application/vnd.openxmlformats-officedocument.theme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12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13.xml" ContentType="application/vnd.openxmlformats-officedocument.theme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14.xml" ContentType="application/vnd.openxmlformats-officedocument.theme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15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theme/theme16.xml" ContentType="application/vnd.openxmlformats-officedocument.theme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theme/theme17.xml" ContentType="application/vnd.openxmlformats-officedocument.theme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18.xml" ContentType="application/vnd.openxmlformats-officedocument.theme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40" r:id="rId10"/>
    <p:sldMasterId id="2147484454" r:id="rId11"/>
    <p:sldMasterId id="2147484468" r:id="rId12"/>
    <p:sldMasterId id="2147484482" r:id="rId13"/>
    <p:sldMasterId id="2147484496" r:id="rId14"/>
    <p:sldMasterId id="2147484510" r:id="rId15"/>
    <p:sldMasterId id="2147484524" r:id="rId16"/>
    <p:sldMasterId id="2147484538" r:id="rId17"/>
    <p:sldMasterId id="2147484552" r:id="rId18"/>
    <p:sldMasterId id="2147484566" r:id="rId19"/>
  </p:sldMasterIdLst>
  <p:notesMasterIdLst>
    <p:notesMasterId r:id="rId52"/>
  </p:notesMasterIdLst>
  <p:sldIdLst>
    <p:sldId id="1435" r:id="rId20"/>
    <p:sldId id="1644" r:id="rId21"/>
    <p:sldId id="1641" r:id="rId22"/>
    <p:sldId id="1622" r:id="rId23"/>
    <p:sldId id="1643" r:id="rId24"/>
    <p:sldId id="1637" r:id="rId25"/>
    <p:sldId id="1636" r:id="rId26"/>
    <p:sldId id="1645" r:id="rId27"/>
    <p:sldId id="1635" r:id="rId28"/>
    <p:sldId id="1634" r:id="rId29"/>
    <p:sldId id="1639" r:id="rId30"/>
    <p:sldId id="1640" r:id="rId31"/>
    <p:sldId id="1646" r:id="rId32"/>
    <p:sldId id="1632" r:id="rId33"/>
    <p:sldId id="1647" r:id="rId34"/>
    <p:sldId id="1648" r:id="rId35"/>
    <p:sldId id="1630" r:id="rId36"/>
    <p:sldId id="1629" r:id="rId37"/>
    <p:sldId id="1627" r:id="rId38"/>
    <p:sldId id="1649" r:id="rId39"/>
    <p:sldId id="1638" r:id="rId40"/>
    <p:sldId id="1654" r:id="rId41"/>
    <p:sldId id="1655" r:id="rId42"/>
    <p:sldId id="1656" r:id="rId43"/>
    <p:sldId id="1662" r:id="rId44"/>
    <p:sldId id="1663" r:id="rId45"/>
    <p:sldId id="1657" r:id="rId46"/>
    <p:sldId id="1658" r:id="rId47"/>
    <p:sldId id="1659" r:id="rId48"/>
    <p:sldId id="1660" r:id="rId49"/>
    <p:sldId id="1661" r:id="rId50"/>
    <p:sldId id="1653" r:id="rId51"/>
  </p:sldIdLst>
  <p:sldSz cx="5759450" cy="3240088"/>
  <p:notesSz cx="6858000" cy="9144000"/>
  <p:defaultTextStyle>
    <a:defPPr>
      <a:defRPr lang="en-US"/>
    </a:defPPr>
    <a:lvl1pPr marL="0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87618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75226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62849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50448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38065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25682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13298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00903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35"/>
            <p14:sldId id="1644"/>
            <p14:sldId id="1641"/>
            <p14:sldId id="1622"/>
            <p14:sldId id="1643"/>
            <p14:sldId id="1637"/>
            <p14:sldId id="1636"/>
            <p14:sldId id="1645"/>
            <p14:sldId id="1635"/>
            <p14:sldId id="1634"/>
            <p14:sldId id="1639"/>
            <p14:sldId id="1640"/>
            <p14:sldId id="1646"/>
            <p14:sldId id="1632"/>
            <p14:sldId id="1647"/>
            <p14:sldId id="1648"/>
            <p14:sldId id="1630"/>
            <p14:sldId id="1629"/>
            <p14:sldId id="1627"/>
            <p14:sldId id="1649"/>
            <p14:sldId id="1638"/>
            <p14:sldId id="1654"/>
            <p14:sldId id="1655"/>
            <p14:sldId id="1656"/>
            <p14:sldId id="1662"/>
            <p14:sldId id="1663"/>
            <p14:sldId id="1657"/>
            <p14:sldId id="1658"/>
            <p14:sldId id="1659"/>
            <p14:sldId id="1660"/>
            <p14:sldId id="1661"/>
            <p14:sldId id="1653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28682"/>
    <a:srgbClr val="660066"/>
    <a:srgbClr val="C0C0C0"/>
    <a:srgbClr val="FFFFFF"/>
    <a:srgbClr val="DDDDDD"/>
    <a:srgbClr val="B2B2B2"/>
    <a:srgbClr val="808080"/>
    <a:srgbClr val="5F5F5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95491" autoAdjust="0"/>
  </p:normalViewPr>
  <p:slideViewPr>
    <p:cSldViewPr snapToObjects="1">
      <p:cViewPr varScale="1">
        <p:scale>
          <a:sx n="218" d="100"/>
          <a:sy n="218" d="100"/>
        </p:scale>
        <p:origin x="786" y="180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618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5226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2849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448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8065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5682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3298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0903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3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2" y="1006551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110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10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110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10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1443502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1443502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1443502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1443502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2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2" y="2207971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3" y="2207971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2" y="2207971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3" y="2207971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50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50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50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50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50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50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50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50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1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1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1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1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1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1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2" y="1441632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3" y="1441632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2" y="1441632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3" y="1441632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3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3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3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3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3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3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2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8" y="77474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5" y="77474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8" y="1836250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5" y="1836250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1782456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113396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1683499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7912098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0636846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6942398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761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8" y="77474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5" y="77474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8" y="1836250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5" y="1836250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477913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1843606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6366251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8065806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53703944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610250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7653694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0004061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6549449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66284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4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036696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3554231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3376828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3032787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568001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47378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9602223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9968367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4796345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2407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4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76214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629487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9418842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8468319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5173287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4891435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7808658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4547789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477539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4657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2547901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168062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0225426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8375020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5594771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986506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66599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1432719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145865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9484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5304790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3482017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199680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5141553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290509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6022596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4753203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9423164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857458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3964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17" name="bg object 17"/>
          <p:cNvSpPr/>
          <p:nvPr/>
        </p:nvSpPr>
        <p:spPr>
          <a:xfrm>
            <a:off x="66775" y="71058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062476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9523473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7601751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808959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958896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8327689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46688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9617241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7187822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13408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9351077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854218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1045088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789906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0222716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5149716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606535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4777191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628470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087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761632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4400818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6094534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9887387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8633222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867828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104497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1171514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08661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3301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1472520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2029747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9286198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8110673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7299835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3419251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732444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4288116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2161543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52365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1027772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6971465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3529711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418179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4866761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4425528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6338847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6404795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832279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86359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3449574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4960889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1999902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1610506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4315385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9046594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8984252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9101919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000860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3922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3F18F4-0A31-45C4-B9C5-24EB3AEA86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718C90-ABEA-4BD1-9D47-EF5B09F2D13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0412698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1FA13-2936-4220-AA92-39315B44F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2F935C-1AF0-45BF-8CF5-5E853BE4840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9052881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189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6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B0EE4-FD95-43CE-AD0D-9DB5C3A61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1B5652-1C9C-4CAF-999A-58333CB0EB46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7428511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3pPr>
              <a:defRPr sz="945"/>
            </a:lvl3pPr>
            <a:lvl4pPr>
              <a:defRPr sz="850"/>
            </a:lvl4pPr>
            <a:lvl5pPr>
              <a:defRPr sz="85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FFA273-801C-456A-A7A4-28F74D9F46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7D0A25-87F9-43AF-81C3-344A4C0A1FA9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129891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134"/>
            </a:lvl1pPr>
            <a:lvl2pPr>
              <a:defRPr sz="945"/>
            </a:lvl2pPr>
            <a:lvl3pPr>
              <a:defRPr sz="85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37D7-31B3-4AC6-BCBC-E67ADA5F3D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E5049B-E558-4E87-B955-1DC4E19E56A2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085563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553ACF-F83E-4BAF-A5AA-E05D65661B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A322A0-02E5-473E-896A-1F8145ED470E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2965843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28EE9F-0A2E-49B7-BC87-872E1ECB87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815F07-50B3-41D7-994C-1D44AB0A597F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0065957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AD52B-790A-480A-9447-A9F83820E9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F057BD-BB24-46B6-B875-159D172B8CCD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8851265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1"/>
            <a:ext cx="3455670" cy="267758"/>
          </a:xfrm>
        </p:spPr>
        <p:txBody>
          <a:bodyPr anchor="b"/>
          <a:lstStyle>
            <a:lvl1pPr algn="l">
              <a:defRPr sz="94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19"/>
            <a:ext cx="3455670" cy="380260"/>
          </a:xfrm>
        </p:spPr>
        <p:txBody>
          <a:bodyPr/>
          <a:lstStyle>
            <a:lvl1pPr marL="0" indent="0">
              <a:buNone/>
              <a:defRPr sz="661"/>
            </a:lvl1pPr>
            <a:lvl2pPr marL="215981" indent="0">
              <a:buNone/>
              <a:defRPr sz="567"/>
            </a:lvl2pPr>
            <a:lvl3pPr marL="431963" indent="0">
              <a:buNone/>
              <a:defRPr sz="472"/>
            </a:lvl3pPr>
            <a:lvl4pPr marL="647944" indent="0">
              <a:buNone/>
              <a:defRPr sz="425"/>
            </a:lvl4pPr>
            <a:lvl5pPr marL="863925" indent="0">
              <a:buNone/>
              <a:defRPr sz="425"/>
            </a:lvl5pPr>
            <a:lvl6pPr marL="1079906" indent="0">
              <a:buNone/>
              <a:defRPr sz="425"/>
            </a:lvl6pPr>
            <a:lvl7pPr marL="1295888" indent="0">
              <a:buNone/>
              <a:defRPr sz="425"/>
            </a:lvl7pPr>
            <a:lvl8pPr marL="1511869" indent="0">
              <a:buNone/>
              <a:defRPr sz="425"/>
            </a:lvl8pPr>
            <a:lvl9pPr marL="1727850" indent="0">
              <a:buNone/>
              <a:defRPr sz="4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CFB0AC-CBD7-4815-ADAB-FC2C13DA9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D5403F-94D7-46B9-99D1-BFA5E33A1418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434151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BB8B7-3BB8-43CF-9F7C-E7ED0B8DB8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8F95C-EB53-48DB-8ED3-996C1FA096B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15686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5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5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D31ED-6CFE-497C-AD33-4CC24C377D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4CBE7-BA94-4D38-943B-4FA4E7D3C244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0511542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83" indent="-71983">
              <a:buFont typeface="Arial" panose="020B0604020202020204" pitchFamily="34" charset="0"/>
              <a:buChar char="•"/>
              <a:defRPr sz="661"/>
            </a:lvl2pPr>
            <a:lvl3pPr marL="143967" indent="-71983">
              <a:defRPr sz="661"/>
            </a:lvl3pPr>
            <a:lvl4pPr marL="251942" indent="-107975">
              <a:defRPr sz="661"/>
            </a:lvl4pPr>
            <a:lvl5pPr marL="359917" indent="-107975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7750102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66744" y="535515"/>
            <a:ext cx="5644711" cy="2645322"/>
          </a:xfrm>
          <a:custGeom>
            <a:avLst/>
            <a:gdLst>
              <a:gd name="T0" fmla="*/ 25266469 w 5650865"/>
              <a:gd name="T1" fmla="*/ 109143 h 2649220"/>
              <a:gd name="T2" fmla="*/ 25157497 w 5650865"/>
              <a:gd name="T3" fmla="*/ 109143 h 2649220"/>
              <a:gd name="T4" fmla="*/ 25157497 w 5650865"/>
              <a:gd name="T5" fmla="*/ 11725397 h 2649220"/>
              <a:gd name="T6" fmla="*/ 25266469 w 5650865"/>
              <a:gd name="T7" fmla="*/ 11725397 h 2649220"/>
              <a:gd name="T8" fmla="*/ 25266469 w 5650865"/>
              <a:gd name="T9" fmla="*/ 109143 h 2649220"/>
              <a:gd name="T10" fmla="*/ 25266469 w 5650865"/>
              <a:gd name="T11" fmla="*/ 0 h 2649220"/>
              <a:gd name="T12" fmla="*/ 0 w 5650865"/>
              <a:gd name="T13" fmla="*/ 0 h 2649220"/>
              <a:gd name="T14" fmla="*/ 0 w 5650865"/>
              <a:gd name="T15" fmla="*/ 107786 h 2649220"/>
              <a:gd name="T16" fmla="*/ 0 w 5650865"/>
              <a:gd name="T17" fmla="*/ 11725911 h 2649220"/>
              <a:gd name="T18" fmla="*/ 0 w 5650865"/>
              <a:gd name="T19" fmla="*/ 11833697 h 2649220"/>
              <a:gd name="T20" fmla="*/ 25266469 w 5650865"/>
              <a:gd name="T21" fmla="*/ 11833697 h 2649220"/>
              <a:gd name="T22" fmla="*/ 25266469 w 5650865"/>
              <a:gd name="T23" fmla="*/ 11725911 h 2649220"/>
              <a:gd name="T24" fmla="*/ 109031 w 5650865"/>
              <a:gd name="T25" fmla="*/ 11725911 h 2649220"/>
              <a:gd name="T26" fmla="*/ 109031 w 5650865"/>
              <a:gd name="T27" fmla="*/ 107786 h 2649220"/>
              <a:gd name="T28" fmla="*/ 25266469 w 5650865"/>
              <a:gd name="T29" fmla="*/ 107786 h 2649220"/>
              <a:gd name="T30" fmla="*/ 25266469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66744" y="71252"/>
            <a:ext cx="5644711" cy="428261"/>
          </a:xfrm>
          <a:custGeom>
            <a:avLst/>
            <a:gdLst>
              <a:gd name="T0" fmla="*/ 25266429 w 5650865"/>
              <a:gd name="T1" fmla="*/ 0 h 429259"/>
              <a:gd name="T2" fmla="*/ 0 w 5650865"/>
              <a:gd name="T3" fmla="*/ 0 h 429259"/>
              <a:gd name="T4" fmla="*/ 0 w 5650865"/>
              <a:gd name="T5" fmla="*/ 1912467 h 429259"/>
              <a:gd name="T6" fmla="*/ 25266429 w 5650865"/>
              <a:gd name="T7" fmla="*/ 1912467 h 429259"/>
              <a:gd name="T8" fmla="*/ 25266429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31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811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1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2326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DFD0DC-B9E8-42C5-AAE8-483CD6366C5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w Cen MT" panose="020B0602020104020603" pitchFamily="34" charset="0"/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1/25/2021</a:t>
            </a:fld>
            <a:endParaRPr lang="en-US">
              <a:solidFill>
                <a:prstClr val="black">
                  <a:tint val="7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4B81F-80CB-4281-A150-9EF4060FD893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0261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0.xml"/><Relationship Id="rId13" Type="http://schemas.openxmlformats.org/officeDocument/2006/relationships/slideLayout" Target="../slideLayouts/slideLayout535.xml"/><Relationship Id="rId3" Type="http://schemas.openxmlformats.org/officeDocument/2006/relationships/slideLayout" Target="../slideLayouts/slideLayout525.xml"/><Relationship Id="rId7" Type="http://schemas.openxmlformats.org/officeDocument/2006/relationships/slideLayout" Target="../slideLayouts/slideLayout529.xml"/><Relationship Id="rId12" Type="http://schemas.openxmlformats.org/officeDocument/2006/relationships/slideLayout" Target="../slideLayouts/slideLayout534.xml"/><Relationship Id="rId2" Type="http://schemas.openxmlformats.org/officeDocument/2006/relationships/slideLayout" Target="../slideLayouts/slideLayout524.xml"/><Relationship Id="rId1" Type="http://schemas.openxmlformats.org/officeDocument/2006/relationships/slideLayout" Target="../slideLayouts/slideLayout523.xml"/><Relationship Id="rId6" Type="http://schemas.openxmlformats.org/officeDocument/2006/relationships/slideLayout" Target="../slideLayouts/slideLayout528.xml"/><Relationship Id="rId11" Type="http://schemas.openxmlformats.org/officeDocument/2006/relationships/slideLayout" Target="../slideLayouts/slideLayout533.xml"/><Relationship Id="rId5" Type="http://schemas.openxmlformats.org/officeDocument/2006/relationships/slideLayout" Target="../slideLayouts/slideLayout527.xml"/><Relationship Id="rId10" Type="http://schemas.openxmlformats.org/officeDocument/2006/relationships/slideLayout" Target="../slideLayouts/slideLayout532.xml"/><Relationship Id="rId4" Type="http://schemas.openxmlformats.org/officeDocument/2006/relationships/slideLayout" Target="../slideLayouts/slideLayout526.xml"/><Relationship Id="rId9" Type="http://schemas.openxmlformats.org/officeDocument/2006/relationships/slideLayout" Target="../slideLayouts/slideLayout53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13" Type="http://schemas.openxmlformats.org/officeDocument/2006/relationships/slideLayout" Target="../slideLayouts/slideLayout548.xml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slideLayout" Target="../slideLayouts/slideLayout547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6.xml"/><Relationship Id="rId13" Type="http://schemas.openxmlformats.org/officeDocument/2006/relationships/slideLayout" Target="../slideLayouts/slideLayout561.xml"/><Relationship Id="rId3" Type="http://schemas.openxmlformats.org/officeDocument/2006/relationships/slideLayout" Target="../slideLayouts/slideLayout551.xml"/><Relationship Id="rId7" Type="http://schemas.openxmlformats.org/officeDocument/2006/relationships/slideLayout" Target="../slideLayouts/slideLayout555.xml"/><Relationship Id="rId12" Type="http://schemas.openxmlformats.org/officeDocument/2006/relationships/slideLayout" Target="../slideLayouts/slideLayout560.xml"/><Relationship Id="rId2" Type="http://schemas.openxmlformats.org/officeDocument/2006/relationships/slideLayout" Target="../slideLayouts/slideLayout550.xml"/><Relationship Id="rId1" Type="http://schemas.openxmlformats.org/officeDocument/2006/relationships/slideLayout" Target="../slideLayouts/slideLayout549.xml"/><Relationship Id="rId6" Type="http://schemas.openxmlformats.org/officeDocument/2006/relationships/slideLayout" Target="../slideLayouts/slideLayout554.xml"/><Relationship Id="rId11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553.xml"/><Relationship Id="rId10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52.xml"/><Relationship Id="rId9" Type="http://schemas.openxmlformats.org/officeDocument/2006/relationships/slideLayout" Target="../slideLayouts/slideLayout55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slideLayout" Target="../slideLayouts/slideLayout574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slideLayout" Target="../slideLayouts/slideLayout573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2.xml"/><Relationship Id="rId13" Type="http://schemas.openxmlformats.org/officeDocument/2006/relationships/slideLayout" Target="../slideLayouts/slideLayout587.xml"/><Relationship Id="rId3" Type="http://schemas.openxmlformats.org/officeDocument/2006/relationships/slideLayout" Target="../slideLayouts/slideLayout577.xml"/><Relationship Id="rId7" Type="http://schemas.openxmlformats.org/officeDocument/2006/relationships/slideLayout" Target="../slideLayouts/slideLayout581.xml"/><Relationship Id="rId12" Type="http://schemas.openxmlformats.org/officeDocument/2006/relationships/slideLayout" Target="../slideLayouts/slideLayout586.xml"/><Relationship Id="rId2" Type="http://schemas.openxmlformats.org/officeDocument/2006/relationships/slideLayout" Target="../slideLayouts/slideLayout576.xml"/><Relationship Id="rId1" Type="http://schemas.openxmlformats.org/officeDocument/2006/relationships/slideLayout" Target="../slideLayouts/slideLayout575.xml"/><Relationship Id="rId6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585.xml"/><Relationship Id="rId5" Type="http://schemas.openxmlformats.org/officeDocument/2006/relationships/slideLayout" Target="../slideLayouts/slideLayout579.xml"/><Relationship Id="rId10" Type="http://schemas.openxmlformats.org/officeDocument/2006/relationships/slideLayout" Target="../slideLayouts/slideLayout584.xml"/><Relationship Id="rId4" Type="http://schemas.openxmlformats.org/officeDocument/2006/relationships/slideLayout" Target="../slideLayouts/slideLayout578.xml"/><Relationship Id="rId9" Type="http://schemas.openxmlformats.org/officeDocument/2006/relationships/slideLayout" Target="../slideLayouts/slideLayout583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13" Type="http://schemas.openxmlformats.org/officeDocument/2006/relationships/slideLayout" Target="../slideLayouts/slideLayout600.xml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slideLayout" Target="../slideLayouts/slideLayout599.xml"/><Relationship Id="rId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8.xml"/><Relationship Id="rId13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3.xml"/><Relationship Id="rId7" Type="http://schemas.openxmlformats.org/officeDocument/2006/relationships/slideLayout" Target="../slideLayouts/slideLayout607.xml"/><Relationship Id="rId12" Type="http://schemas.openxmlformats.org/officeDocument/2006/relationships/slideLayout" Target="../slideLayouts/slideLayout612.xml"/><Relationship Id="rId2" Type="http://schemas.openxmlformats.org/officeDocument/2006/relationships/slideLayout" Target="../slideLayouts/slideLayout602.xml"/><Relationship Id="rId1" Type="http://schemas.openxmlformats.org/officeDocument/2006/relationships/slideLayout" Target="../slideLayouts/slideLayout601.xml"/><Relationship Id="rId6" Type="http://schemas.openxmlformats.org/officeDocument/2006/relationships/slideLayout" Target="../slideLayouts/slideLayout606.xml"/><Relationship Id="rId11" Type="http://schemas.openxmlformats.org/officeDocument/2006/relationships/slideLayout" Target="../slideLayouts/slideLayout611.xml"/><Relationship Id="rId5" Type="http://schemas.openxmlformats.org/officeDocument/2006/relationships/slideLayout" Target="../slideLayouts/slideLayout605.xml"/><Relationship Id="rId10" Type="http://schemas.openxmlformats.org/officeDocument/2006/relationships/slideLayout" Target="../slideLayouts/slideLayout610.xml"/><Relationship Id="rId4" Type="http://schemas.openxmlformats.org/officeDocument/2006/relationships/slideLayout" Target="../slideLayouts/slideLayout604.xml"/><Relationship Id="rId9" Type="http://schemas.openxmlformats.org/officeDocument/2006/relationships/slideLayout" Target="../slideLayouts/slideLayout609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1.xml"/><Relationship Id="rId13" Type="http://schemas.openxmlformats.org/officeDocument/2006/relationships/slideLayout" Target="../slideLayouts/slideLayout626.xml"/><Relationship Id="rId3" Type="http://schemas.openxmlformats.org/officeDocument/2006/relationships/slideLayout" Target="../slideLayouts/slideLayout616.xml"/><Relationship Id="rId7" Type="http://schemas.openxmlformats.org/officeDocument/2006/relationships/slideLayout" Target="../slideLayouts/slideLayout620.xml"/><Relationship Id="rId12" Type="http://schemas.openxmlformats.org/officeDocument/2006/relationships/slideLayout" Target="../slideLayouts/slideLayout625.xml"/><Relationship Id="rId2" Type="http://schemas.openxmlformats.org/officeDocument/2006/relationships/slideLayout" Target="../slideLayouts/slideLayout615.xml"/><Relationship Id="rId1" Type="http://schemas.openxmlformats.org/officeDocument/2006/relationships/slideLayout" Target="../slideLayouts/slideLayout614.xml"/><Relationship Id="rId6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24.xml"/><Relationship Id="rId5" Type="http://schemas.openxmlformats.org/officeDocument/2006/relationships/slideLayout" Target="../slideLayouts/slideLayout618.xml"/><Relationship Id="rId10" Type="http://schemas.openxmlformats.org/officeDocument/2006/relationships/slideLayout" Target="../slideLayouts/slideLayout623.xml"/><Relationship Id="rId4" Type="http://schemas.openxmlformats.org/officeDocument/2006/relationships/slideLayout" Target="../slideLayouts/slideLayout617.xml"/><Relationship Id="rId9" Type="http://schemas.openxmlformats.org/officeDocument/2006/relationships/slideLayout" Target="../slideLayouts/slideLayout622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4.xml"/><Relationship Id="rId13" Type="http://schemas.openxmlformats.org/officeDocument/2006/relationships/slideLayout" Target="../slideLayouts/slideLayout639.xml"/><Relationship Id="rId3" Type="http://schemas.openxmlformats.org/officeDocument/2006/relationships/slideLayout" Target="../slideLayouts/slideLayout629.xml"/><Relationship Id="rId7" Type="http://schemas.openxmlformats.org/officeDocument/2006/relationships/slideLayout" Target="../slideLayouts/slideLayout633.xml"/><Relationship Id="rId12" Type="http://schemas.openxmlformats.org/officeDocument/2006/relationships/slideLayout" Target="../slideLayouts/slideLayout638.xml"/><Relationship Id="rId2" Type="http://schemas.openxmlformats.org/officeDocument/2006/relationships/slideLayout" Target="../slideLayouts/slideLayout628.xml"/><Relationship Id="rId1" Type="http://schemas.openxmlformats.org/officeDocument/2006/relationships/slideLayout" Target="../slideLayouts/slideLayout627.xml"/><Relationship Id="rId6" Type="http://schemas.openxmlformats.org/officeDocument/2006/relationships/slideLayout" Target="../slideLayouts/slideLayout632.xml"/><Relationship Id="rId11" Type="http://schemas.openxmlformats.org/officeDocument/2006/relationships/slideLayout" Target="../slideLayouts/slideLayout637.xml"/><Relationship Id="rId5" Type="http://schemas.openxmlformats.org/officeDocument/2006/relationships/slideLayout" Target="../slideLayouts/slideLayout631.xml"/><Relationship Id="rId10" Type="http://schemas.openxmlformats.org/officeDocument/2006/relationships/slideLayout" Target="../slideLayouts/slideLayout636.xml"/><Relationship Id="rId4" Type="http://schemas.openxmlformats.org/officeDocument/2006/relationships/slideLayout" Target="../slideLayouts/slideLayout630.xml"/><Relationship Id="rId9" Type="http://schemas.openxmlformats.org/officeDocument/2006/relationships/slideLayout" Target="../slideLayouts/slideLayout635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7.xml"/><Relationship Id="rId13" Type="http://schemas.openxmlformats.org/officeDocument/2006/relationships/slideLayout" Target="../slideLayouts/slideLayout652.xml"/><Relationship Id="rId3" Type="http://schemas.openxmlformats.org/officeDocument/2006/relationships/slideLayout" Target="../slideLayouts/slideLayout642.xml"/><Relationship Id="rId7" Type="http://schemas.openxmlformats.org/officeDocument/2006/relationships/slideLayout" Target="../slideLayouts/slideLayout646.xml"/><Relationship Id="rId12" Type="http://schemas.openxmlformats.org/officeDocument/2006/relationships/slideLayout" Target="../slideLayouts/slideLayout651.xml"/><Relationship Id="rId2" Type="http://schemas.openxmlformats.org/officeDocument/2006/relationships/slideLayout" Target="../slideLayouts/slideLayout641.xml"/><Relationship Id="rId1" Type="http://schemas.openxmlformats.org/officeDocument/2006/relationships/slideLayout" Target="../slideLayouts/slideLayout640.xml"/><Relationship Id="rId6" Type="http://schemas.openxmlformats.org/officeDocument/2006/relationships/slideLayout" Target="../slideLayouts/slideLayout645.xml"/><Relationship Id="rId11" Type="http://schemas.openxmlformats.org/officeDocument/2006/relationships/slideLayout" Target="../slideLayouts/slideLayout650.xml"/><Relationship Id="rId5" Type="http://schemas.openxmlformats.org/officeDocument/2006/relationships/slideLayout" Target="../slideLayouts/slideLayout644.xml"/><Relationship Id="rId10" Type="http://schemas.openxmlformats.org/officeDocument/2006/relationships/slideLayout" Target="../slideLayouts/slideLayout649.xml"/><Relationship Id="rId4" Type="http://schemas.openxmlformats.org/officeDocument/2006/relationships/slideLayout" Target="../slideLayouts/slideLayout643.xml"/><Relationship Id="rId9" Type="http://schemas.openxmlformats.org/officeDocument/2006/relationships/slideLayout" Target="../slideLayouts/slideLayout64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9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195.xml"/><Relationship Id="rId34" Type="http://schemas.openxmlformats.org/officeDocument/2006/relationships/slideLayout" Target="../slideLayouts/slideLayout208.xml"/><Relationship Id="rId42" Type="http://schemas.openxmlformats.org/officeDocument/2006/relationships/slideLayout" Target="../slideLayouts/slideLayout216.xml"/><Relationship Id="rId47" Type="http://schemas.openxmlformats.org/officeDocument/2006/relationships/slideLayout" Target="../slideLayouts/slideLayout221.xml"/><Relationship Id="rId50" Type="http://schemas.openxmlformats.org/officeDocument/2006/relationships/slideLayout" Target="../slideLayouts/slideLayout224.xml"/><Relationship Id="rId55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3.xml"/><Relationship Id="rId41" Type="http://schemas.openxmlformats.org/officeDocument/2006/relationships/slideLayout" Target="../slideLayouts/slideLayout215.xml"/><Relationship Id="rId54" Type="http://schemas.openxmlformats.org/officeDocument/2006/relationships/slideLayout" Target="../slideLayouts/slideLayout22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32" Type="http://schemas.openxmlformats.org/officeDocument/2006/relationships/slideLayout" Target="../slideLayouts/slideLayout206.xml"/><Relationship Id="rId37" Type="http://schemas.openxmlformats.org/officeDocument/2006/relationships/slideLayout" Target="../slideLayouts/slideLayout211.xml"/><Relationship Id="rId40" Type="http://schemas.openxmlformats.org/officeDocument/2006/relationships/slideLayout" Target="../slideLayouts/slideLayout214.xml"/><Relationship Id="rId45" Type="http://schemas.openxmlformats.org/officeDocument/2006/relationships/slideLayout" Target="../slideLayouts/slideLayout219.xml"/><Relationship Id="rId53" Type="http://schemas.openxmlformats.org/officeDocument/2006/relationships/slideLayout" Target="../slideLayouts/slideLayout227.xml"/><Relationship Id="rId58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36" Type="http://schemas.openxmlformats.org/officeDocument/2006/relationships/slideLayout" Target="../slideLayouts/slideLayout210.xml"/><Relationship Id="rId49" Type="http://schemas.openxmlformats.org/officeDocument/2006/relationships/slideLayout" Target="../slideLayouts/slideLayout223.xml"/><Relationship Id="rId57" Type="http://schemas.openxmlformats.org/officeDocument/2006/relationships/slideLayout" Target="../slideLayouts/slideLayout23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31" Type="http://schemas.openxmlformats.org/officeDocument/2006/relationships/slideLayout" Target="../slideLayouts/slideLayout205.xml"/><Relationship Id="rId44" Type="http://schemas.openxmlformats.org/officeDocument/2006/relationships/slideLayout" Target="../slideLayouts/slideLayout218.xml"/><Relationship Id="rId52" Type="http://schemas.openxmlformats.org/officeDocument/2006/relationships/slideLayout" Target="../slideLayouts/slideLayout22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slideLayout" Target="../slideLayouts/slideLayout204.xml"/><Relationship Id="rId35" Type="http://schemas.openxmlformats.org/officeDocument/2006/relationships/slideLayout" Target="../slideLayouts/slideLayout209.xml"/><Relationship Id="rId43" Type="http://schemas.openxmlformats.org/officeDocument/2006/relationships/slideLayout" Target="../slideLayouts/slideLayout217.xml"/><Relationship Id="rId48" Type="http://schemas.openxmlformats.org/officeDocument/2006/relationships/slideLayout" Target="../slideLayouts/slideLayout222.xml"/><Relationship Id="rId56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182.xml"/><Relationship Id="rId51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33" Type="http://schemas.openxmlformats.org/officeDocument/2006/relationships/slideLayout" Target="../slideLayouts/slideLayout207.xml"/><Relationship Id="rId38" Type="http://schemas.openxmlformats.org/officeDocument/2006/relationships/slideLayout" Target="../slideLayouts/slideLayout212.xml"/><Relationship Id="rId46" Type="http://schemas.openxmlformats.org/officeDocument/2006/relationships/slideLayout" Target="../slideLayouts/slideLayout220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26" Type="http://schemas.openxmlformats.org/officeDocument/2006/relationships/slideLayout" Target="../slideLayouts/slideLayout258.xml"/><Relationship Id="rId39" Type="http://schemas.openxmlformats.org/officeDocument/2006/relationships/slideLayout" Target="../slideLayouts/slideLayout271.xml"/><Relationship Id="rId21" Type="http://schemas.openxmlformats.org/officeDocument/2006/relationships/slideLayout" Target="../slideLayouts/slideLayout253.xml"/><Relationship Id="rId34" Type="http://schemas.openxmlformats.org/officeDocument/2006/relationships/slideLayout" Target="../slideLayouts/slideLayout266.xml"/><Relationship Id="rId42" Type="http://schemas.openxmlformats.org/officeDocument/2006/relationships/slideLayout" Target="../slideLayouts/slideLayout274.xml"/><Relationship Id="rId47" Type="http://schemas.openxmlformats.org/officeDocument/2006/relationships/slideLayout" Target="../slideLayouts/slideLayout279.xml"/><Relationship Id="rId50" Type="http://schemas.openxmlformats.org/officeDocument/2006/relationships/slideLayout" Target="../slideLayouts/slideLayout282.xml"/><Relationship Id="rId55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52.xml"/><Relationship Id="rId29" Type="http://schemas.openxmlformats.org/officeDocument/2006/relationships/slideLayout" Target="../slideLayouts/slideLayout261.xml"/><Relationship Id="rId41" Type="http://schemas.openxmlformats.org/officeDocument/2006/relationships/slideLayout" Target="../slideLayouts/slideLayout273.xml"/><Relationship Id="rId54" Type="http://schemas.openxmlformats.org/officeDocument/2006/relationships/slideLayout" Target="../slideLayouts/slideLayout28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24" Type="http://schemas.openxmlformats.org/officeDocument/2006/relationships/slideLayout" Target="../slideLayouts/slideLayout256.xml"/><Relationship Id="rId32" Type="http://schemas.openxmlformats.org/officeDocument/2006/relationships/slideLayout" Target="../slideLayouts/slideLayout264.xml"/><Relationship Id="rId37" Type="http://schemas.openxmlformats.org/officeDocument/2006/relationships/slideLayout" Target="../slideLayouts/slideLayout269.xml"/><Relationship Id="rId40" Type="http://schemas.openxmlformats.org/officeDocument/2006/relationships/slideLayout" Target="../slideLayouts/slideLayout272.xml"/><Relationship Id="rId45" Type="http://schemas.openxmlformats.org/officeDocument/2006/relationships/slideLayout" Target="../slideLayouts/slideLayout277.xml"/><Relationship Id="rId53" Type="http://schemas.openxmlformats.org/officeDocument/2006/relationships/slideLayout" Target="../slideLayouts/slideLayout285.xml"/><Relationship Id="rId58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28" Type="http://schemas.openxmlformats.org/officeDocument/2006/relationships/slideLayout" Target="../slideLayouts/slideLayout260.xml"/><Relationship Id="rId36" Type="http://schemas.openxmlformats.org/officeDocument/2006/relationships/slideLayout" Target="../slideLayouts/slideLayout268.xml"/><Relationship Id="rId49" Type="http://schemas.openxmlformats.org/officeDocument/2006/relationships/slideLayout" Target="../slideLayouts/slideLayout281.xml"/><Relationship Id="rId57" Type="http://schemas.openxmlformats.org/officeDocument/2006/relationships/slideLayout" Target="../slideLayouts/slideLayout28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251.xml"/><Relationship Id="rId31" Type="http://schemas.openxmlformats.org/officeDocument/2006/relationships/slideLayout" Target="../slideLayouts/slideLayout263.xml"/><Relationship Id="rId44" Type="http://schemas.openxmlformats.org/officeDocument/2006/relationships/slideLayout" Target="../slideLayouts/slideLayout276.xml"/><Relationship Id="rId52" Type="http://schemas.openxmlformats.org/officeDocument/2006/relationships/slideLayout" Target="../slideLayouts/slideLayout28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Relationship Id="rId27" Type="http://schemas.openxmlformats.org/officeDocument/2006/relationships/slideLayout" Target="../slideLayouts/slideLayout259.xml"/><Relationship Id="rId30" Type="http://schemas.openxmlformats.org/officeDocument/2006/relationships/slideLayout" Target="../slideLayouts/slideLayout262.xml"/><Relationship Id="rId35" Type="http://schemas.openxmlformats.org/officeDocument/2006/relationships/slideLayout" Target="../slideLayouts/slideLayout267.xml"/><Relationship Id="rId43" Type="http://schemas.openxmlformats.org/officeDocument/2006/relationships/slideLayout" Target="../slideLayouts/slideLayout275.xml"/><Relationship Id="rId48" Type="http://schemas.openxmlformats.org/officeDocument/2006/relationships/slideLayout" Target="../slideLayouts/slideLayout280.xml"/><Relationship Id="rId56" Type="http://schemas.openxmlformats.org/officeDocument/2006/relationships/slideLayout" Target="../slideLayouts/slideLayout288.xml"/><Relationship Id="rId8" Type="http://schemas.openxmlformats.org/officeDocument/2006/relationships/slideLayout" Target="../slideLayouts/slideLayout240.xml"/><Relationship Id="rId51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slideLayout" Target="../slideLayouts/slideLayout257.xml"/><Relationship Id="rId33" Type="http://schemas.openxmlformats.org/officeDocument/2006/relationships/slideLayout" Target="../slideLayouts/slideLayout265.xml"/><Relationship Id="rId38" Type="http://schemas.openxmlformats.org/officeDocument/2006/relationships/slideLayout" Target="../slideLayouts/slideLayout270.xml"/><Relationship Id="rId46" Type="http://schemas.openxmlformats.org/officeDocument/2006/relationships/slideLayout" Target="../slideLayouts/slideLayout278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3.xml"/><Relationship Id="rId18" Type="http://schemas.openxmlformats.org/officeDocument/2006/relationships/slideLayout" Target="../slideLayouts/slideLayout308.xml"/><Relationship Id="rId26" Type="http://schemas.openxmlformats.org/officeDocument/2006/relationships/slideLayout" Target="../slideLayouts/slideLayout316.xml"/><Relationship Id="rId39" Type="http://schemas.openxmlformats.org/officeDocument/2006/relationships/slideLayout" Target="../slideLayouts/slideLayout329.xml"/><Relationship Id="rId21" Type="http://schemas.openxmlformats.org/officeDocument/2006/relationships/slideLayout" Target="../slideLayouts/slideLayout311.xml"/><Relationship Id="rId34" Type="http://schemas.openxmlformats.org/officeDocument/2006/relationships/slideLayout" Target="../slideLayouts/slideLayout324.xml"/><Relationship Id="rId42" Type="http://schemas.openxmlformats.org/officeDocument/2006/relationships/slideLayout" Target="../slideLayouts/slideLayout332.xml"/><Relationship Id="rId47" Type="http://schemas.openxmlformats.org/officeDocument/2006/relationships/slideLayout" Target="../slideLayouts/slideLayout337.xml"/><Relationship Id="rId50" Type="http://schemas.openxmlformats.org/officeDocument/2006/relationships/slideLayout" Target="../slideLayouts/slideLayout340.xml"/><Relationship Id="rId55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92.xml"/><Relationship Id="rId16" Type="http://schemas.openxmlformats.org/officeDocument/2006/relationships/slideLayout" Target="../slideLayouts/slideLayout306.xml"/><Relationship Id="rId20" Type="http://schemas.openxmlformats.org/officeDocument/2006/relationships/slideLayout" Target="../slideLayouts/slideLayout310.xml"/><Relationship Id="rId29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31.xml"/><Relationship Id="rId54" Type="http://schemas.openxmlformats.org/officeDocument/2006/relationships/slideLayout" Target="../slideLayouts/slideLayout34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24" Type="http://schemas.openxmlformats.org/officeDocument/2006/relationships/slideLayout" Target="../slideLayouts/slideLayout314.xml"/><Relationship Id="rId32" Type="http://schemas.openxmlformats.org/officeDocument/2006/relationships/slideLayout" Target="../slideLayouts/slideLayout322.xml"/><Relationship Id="rId37" Type="http://schemas.openxmlformats.org/officeDocument/2006/relationships/slideLayout" Target="../slideLayouts/slideLayout327.xml"/><Relationship Id="rId40" Type="http://schemas.openxmlformats.org/officeDocument/2006/relationships/slideLayout" Target="../slideLayouts/slideLayout330.xml"/><Relationship Id="rId45" Type="http://schemas.openxmlformats.org/officeDocument/2006/relationships/slideLayout" Target="../slideLayouts/slideLayout335.xml"/><Relationship Id="rId53" Type="http://schemas.openxmlformats.org/officeDocument/2006/relationships/slideLayout" Target="../slideLayouts/slideLayout343.xml"/><Relationship Id="rId58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295.xml"/><Relationship Id="rId15" Type="http://schemas.openxmlformats.org/officeDocument/2006/relationships/slideLayout" Target="../slideLayouts/slideLayout305.xml"/><Relationship Id="rId23" Type="http://schemas.openxmlformats.org/officeDocument/2006/relationships/slideLayout" Target="../slideLayouts/slideLayout313.xml"/><Relationship Id="rId28" Type="http://schemas.openxmlformats.org/officeDocument/2006/relationships/slideLayout" Target="../slideLayouts/slideLayout318.xml"/><Relationship Id="rId36" Type="http://schemas.openxmlformats.org/officeDocument/2006/relationships/slideLayout" Target="../slideLayouts/slideLayout326.xml"/><Relationship Id="rId49" Type="http://schemas.openxmlformats.org/officeDocument/2006/relationships/slideLayout" Target="../slideLayouts/slideLayout339.xml"/><Relationship Id="rId57" Type="http://schemas.openxmlformats.org/officeDocument/2006/relationships/slideLayout" Target="../slideLayouts/slideLayout34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00.xml"/><Relationship Id="rId19" Type="http://schemas.openxmlformats.org/officeDocument/2006/relationships/slideLayout" Target="../slideLayouts/slideLayout309.xml"/><Relationship Id="rId31" Type="http://schemas.openxmlformats.org/officeDocument/2006/relationships/slideLayout" Target="../slideLayouts/slideLayout321.xml"/><Relationship Id="rId44" Type="http://schemas.openxmlformats.org/officeDocument/2006/relationships/slideLayout" Target="../slideLayouts/slideLayout334.xml"/><Relationship Id="rId52" Type="http://schemas.openxmlformats.org/officeDocument/2006/relationships/slideLayout" Target="../slideLayouts/slideLayout34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4.xml"/><Relationship Id="rId22" Type="http://schemas.openxmlformats.org/officeDocument/2006/relationships/slideLayout" Target="../slideLayouts/slideLayout312.xml"/><Relationship Id="rId27" Type="http://schemas.openxmlformats.org/officeDocument/2006/relationships/slideLayout" Target="../slideLayouts/slideLayout317.xml"/><Relationship Id="rId30" Type="http://schemas.openxmlformats.org/officeDocument/2006/relationships/slideLayout" Target="../slideLayouts/slideLayout320.xml"/><Relationship Id="rId35" Type="http://schemas.openxmlformats.org/officeDocument/2006/relationships/slideLayout" Target="../slideLayouts/slideLayout325.xml"/><Relationship Id="rId43" Type="http://schemas.openxmlformats.org/officeDocument/2006/relationships/slideLayout" Target="../slideLayouts/slideLayout333.xml"/><Relationship Id="rId48" Type="http://schemas.openxmlformats.org/officeDocument/2006/relationships/slideLayout" Target="../slideLayouts/slideLayout338.xml"/><Relationship Id="rId56" Type="http://schemas.openxmlformats.org/officeDocument/2006/relationships/slideLayout" Target="../slideLayouts/slideLayout346.xml"/><Relationship Id="rId8" Type="http://schemas.openxmlformats.org/officeDocument/2006/relationships/slideLayout" Target="../slideLayouts/slideLayout298.xml"/><Relationship Id="rId51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302.xml"/><Relationship Id="rId17" Type="http://schemas.openxmlformats.org/officeDocument/2006/relationships/slideLayout" Target="../slideLayouts/slideLayout307.xml"/><Relationship Id="rId25" Type="http://schemas.openxmlformats.org/officeDocument/2006/relationships/slideLayout" Target="../slideLayouts/slideLayout315.xml"/><Relationship Id="rId33" Type="http://schemas.openxmlformats.org/officeDocument/2006/relationships/slideLayout" Target="../slideLayouts/slideLayout323.xml"/><Relationship Id="rId38" Type="http://schemas.openxmlformats.org/officeDocument/2006/relationships/slideLayout" Target="../slideLayouts/slideLayout328.xml"/><Relationship Id="rId46" Type="http://schemas.openxmlformats.org/officeDocument/2006/relationships/slideLayout" Target="../slideLayouts/slideLayout336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1.xml"/><Relationship Id="rId18" Type="http://schemas.openxmlformats.org/officeDocument/2006/relationships/slideLayout" Target="../slideLayouts/slideLayout366.xml"/><Relationship Id="rId26" Type="http://schemas.openxmlformats.org/officeDocument/2006/relationships/slideLayout" Target="../slideLayouts/slideLayout374.xml"/><Relationship Id="rId39" Type="http://schemas.openxmlformats.org/officeDocument/2006/relationships/slideLayout" Target="../slideLayouts/slideLayout387.xml"/><Relationship Id="rId21" Type="http://schemas.openxmlformats.org/officeDocument/2006/relationships/slideLayout" Target="../slideLayouts/slideLayout369.xml"/><Relationship Id="rId34" Type="http://schemas.openxmlformats.org/officeDocument/2006/relationships/slideLayout" Target="../slideLayouts/slideLayout382.xml"/><Relationship Id="rId42" Type="http://schemas.openxmlformats.org/officeDocument/2006/relationships/slideLayout" Target="../slideLayouts/slideLayout390.xml"/><Relationship Id="rId47" Type="http://schemas.openxmlformats.org/officeDocument/2006/relationships/slideLayout" Target="../slideLayouts/slideLayout395.xml"/><Relationship Id="rId50" Type="http://schemas.openxmlformats.org/officeDocument/2006/relationships/slideLayout" Target="../slideLayouts/slideLayout398.xml"/><Relationship Id="rId55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20" Type="http://schemas.openxmlformats.org/officeDocument/2006/relationships/slideLayout" Target="../slideLayouts/slideLayout368.xml"/><Relationship Id="rId29" Type="http://schemas.openxmlformats.org/officeDocument/2006/relationships/slideLayout" Target="../slideLayouts/slideLayout377.xml"/><Relationship Id="rId41" Type="http://schemas.openxmlformats.org/officeDocument/2006/relationships/slideLayout" Target="../slideLayouts/slideLayout389.xml"/><Relationship Id="rId54" Type="http://schemas.openxmlformats.org/officeDocument/2006/relationships/slideLayout" Target="../slideLayouts/slideLayout40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24" Type="http://schemas.openxmlformats.org/officeDocument/2006/relationships/slideLayout" Target="../slideLayouts/slideLayout372.xml"/><Relationship Id="rId32" Type="http://schemas.openxmlformats.org/officeDocument/2006/relationships/slideLayout" Target="../slideLayouts/slideLayout380.xml"/><Relationship Id="rId37" Type="http://schemas.openxmlformats.org/officeDocument/2006/relationships/slideLayout" Target="../slideLayouts/slideLayout385.xml"/><Relationship Id="rId40" Type="http://schemas.openxmlformats.org/officeDocument/2006/relationships/slideLayout" Target="../slideLayouts/slideLayout388.xml"/><Relationship Id="rId45" Type="http://schemas.openxmlformats.org/officeDocument/2006/relationships/slideLayout" Target="../slideLayouts/slideLayout393.xml"/><Relationship Id="rId53" Type="http://schemas.openxmlformats.org/officeDocument/2006/relationships/slideLayout" Target="../slideLayouts/slideLayout401.xml"/><Relationship Id="rId58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3.xml"/><Relationship Id="rId23" Type="http://schemas.openxmlformats.org/officeDocument/2006/relationships/slideLayout" Target="../slideLayouts/slideLayout371.xml"/><Relationship Id="rId28" Type="http://schemas.openxmlformats.org/officeDocument/2006/relationships/slideLayout" Target="../slideLayouts/slideLayout376.xml"/><Relationship Id="rId36" Type="http://schemas.openxmlformats.org/officeDocument/2006/relationships/slideLayout" Target="../slideLayouts/slideLayout384.xml"/><Relationship Id="rId49" Type="http://schemas.openxmlformats.org/officeDocument/2006/relationships/slideLayout" Target="../slideLayouts/slideLayout397.xml"/><Relationship Id="rId57" Type="http://schemas.openxmlformats.org/officeDocument/2006/relationships/slideLayout" Target="../slideLayouts/slideLayout40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8.xml"/><Relationship Id="rId19" Type="http://schemas.openxmlformats.org/officeDocument/2006/relationships/slideLayout" Target="../slideLayouts/slideLayout367.xml"/><Relationship Id="rId31" Type="http://schemas.openxmlformats.org/officeDocument/2006/relationships/slideLayout" Target="../slideLayouts/slideLayout379.xml"/><Relationship Id="rId44" Type="http://schemas.openxmlformats.org/officeDocument/2006/relationships/slideLayout" Target="../slideLayouts/slideLayout392.xml"/><Relationship Id="rId52" Type="http://schemas.openxmlformats.org/officeDocument/2006/relationships/slideLayout" Target="../slideLayouts/slideLayout40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Relationship Id="rId22" Type="http://schemas.openxmlformats.org/officeDocument/2006/relationships/slideLayout" Target="../slideLayouts/slideLayout370.xml"/><Relationship Id="rId27" Type="http://schemas.openxmlformats.org/officeDocument/2006/relationships/slideLayout" Target="../slideLayouts/slideLayout375.xml"/><Relationship Id="rId30" Type="http://schemas.openxmlformats.org/officeDocument/2006/relationships/slideLayout" Target="../slideLayouts/slideLayout378.xml"/><Relationship Id="rId35" Type="http://schemas.openxmlformats.org/officeDocument/2006/relationships/slideLayout" Target="../slideLayouts/slideLayout383.xml"/><Relationship Id="rId43" Type="http://schemas.openxmlformats.org/officeDocument/2006/relationships/slideLayout" Target="../slideLayouts/slideLayout391.xml"/><Relationship Id="rId48" Type="http://schemas.openxmlformats.org/officeDocument/2006/relationships/slideLayout" Target="../slideLayouts/slideLayout396.xml"/><Relationship Id="rId56" Type="http://schemas.openxmlformats.org/officeDocument/2006/relationships/slideLayout" Target="../slideLayouts/slideLayout404.xml"/><Relationship Id="rId8" Type="http://schemas.openxmlformats.org/officeDocument/2006/relationships/slideLayout" Target="../slideLayouts/slideLayout356.xml"/><Relationship Id="rId51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60.xml"/><Relationship Id="rId17" Type="http://schemas.openxmlformats.org/officeDocument/2006/relationships/slideLayout" Target="../slideLayouts/slideLayout365.xml"/><Relationship Id="rId25" Type="http://schemas.openxmlformats.org/officeDocument/2006/relationships/slideLayout" Target="../slideLayouts/slideLayout373.xml"/><Relationship Id="rId33" Type="http://schemas.openxmlformats.org/officeDocument/2006/relationships/slideLayout" Target="../slideLayouts/slideLayout381.xml"/><Relationship Id="rId38" Type="http://schemas.openxmlformats.org/officeDocument/2006/relationships/slideLayout" Target="../slideLayouts/slideLayout386.xml"/><Relationship Id="rId46" Type="http://schemas.openxmlformats.org/officeDocument/2006/relationships/slideLayout" Target="../slideLayouts/slideLayout394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9.xml"/><Relationship Id="rId18" Type="http://schemas.openxmlformats.org/officeDocument/2006/relationships/slideLayout" Target="../slideLayouts/slideLayout424.xml"/><Relationship Id="rId26" Type="http://schemas.openxmlformats.org/officeDocument/2006/relationships/slideLayout" Target="../slideLayouts/slideLayout432.xml"/><Relationship Id="rId39" Type="http://schemas.openxmlformats.org/officeDocument/2006/relationships/slideLayout" Target="../slideLayouts/slideLayout445.xml"/><Relationship Id="rId21" Type="http://schemas.openxmlformats.org/officeDocument/2006/relationships/slideLayout" Target="../slideLayouts/slideLayout427.xml"/><Relationship Id="rId34" Type="http://schemas.openxmlformats.org/officeDocument/2006/relationships/slideLayout" Target="../slideLayouts/slideLayout440.xml"/><Relationship Id="rId42" Type="http://schemas.openxmlformats.org/officeDocument/2006/relationships/slideLayout" Target="../slideLayouts/slideLayout448.xml"/><Relationship Id="rId47" Type="http://schemas.openxmlformats.org/officeDocument/2006/relationships/slideLayout" Target="../slideLayouts/slideLayout453.xml"/><Relationship Id="rId50" Type="http://schemas.openxmlformats.org/officeDocument/2006/relationships/slideLayout" Target="../slideLayouts/slideLayout456.xml"/><Relationship Id="rId55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408.xml"/><Relationship Id="rId16" Type="http://schemas.openxmlformats.org/officeDocument/2006/relationships/slideLayout" Target="../slideLayouts/slideLayout422.xml"/><Relationship Id="rId20" Type="http://schemas.openxmlformats.org/officeDocument/2006/relationships/slideLayout" Target="../slideLayouts/slideLayout426.xml"/><Relationship Id="rId29" Type="http://schemas.openxmlformats.org/officeDocument/2006/relationships/slideLayout" Target="../slideLayouts/slideLayout435.xml"/><Relationship Id="rId41" Type="http://schemas.openxmlformats.org/officeDocument/2006/relationships/slideLayout" Target="../slideLayouts/slideLayout447.xml"/><Relationship Id="rId54" Type="http://schemas.openxmlformats.org/officeDocument/2006/relationships/slideLayout" Target="../slideLayouts/slideLayout46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12.xml"/><Relationship Id="rId11" Type="http://schemas.openxmlformats.org/officeDocument/2006/relationships/slideLayout" Target="../slideLayouts/slideLayout417.xml"/><Relationship Id="rId24" Type="http://schemas.openxmlformats.org/officeDocument/2006/relationships/slideLayout" Target="../slideLayouts/slideLayout430.xml"/><Relationship Id="rId32" Type="http://schemas.openxmlformats.org/officeDocument/2006/relationships/slideLayout" Target="../slideLayouts/slideLayout438.xml"/><Relationship Id="rId37" Type="http://schemas.openxmlformats.org/officeDocument/2006/relationships/slideLayout" Target="../slideLayouts/slideLayout443.xml"/><Relationship Id="rId40" Type="http://schemas.openxmlformats.org/officeDocument/2006/relationships/slideLayout" Target="../slideLayouts/slideLayout446.xml"/><Relationship Id="rId45" Type="http://schemas.openxmlformats.org/officeDocument/2006/relationships/slideLayout" Target="../slideLayouts/slideLayout451.xml"/><Relationship Id="rId53" Type="http://schemas.openxmlformats.org/officeDocument/2006/relationships/slideLayout" Target="../slideLayouts/slideLayout459.xml"/><Relationship Id="rId58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11.xml"/><Relationship Id="rId15" Type="http://schemas.openxmlformats.org/officeDocument/2006/relationships/slideLayout" Target="../slideLayouts/slideLayout421.xml"/><Relationship Id="rId23" Type="http://schemas.openxmlformats.org/officeDocument/2006/relationships/slideLayout" Target="../slideLayouts/slideLayout429.xml"/><Relationship Id="rId28" Type="http://schemas.openxmlformats.org/officeDocument/2006/relationships/slideLayout" Target="../slideLayouts/slideLayout434.xml"/><Relationship Id="rId36" Type="http://schemas.openxmlformats.org/officeDocument/2006/relationships/slideLayout" Target="../slideLayouts/slideLayout442.xml"/><Relationship Id="rId49" Type="http://schemas.openxmlformats.org/officeDocument/2006/relationships/slideLayout" Target="../slideLayouts/slideLayout455.xml"/><Relationship Id="rId57" Type="http://schemas.openxmlformats.org/officeDocument/2006/relationships/slideLayout" Target="../slideLayouts/slideLayout463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6.xml"/><Relationship Id="rId19" Type="http://schemas.openxmlformats.org/officeDocument/2006/relationships/slideLayout" Target="../slideLayouts/slideLayout425.xml"/><Relationship Id="rId31" Type="http://schemas.openxmlformats.org/officeDocument/2006/relationships/slideLayout" Target="../slideLayouts/slideLayout437.xml"/><Relationship Id="rId44" Type="http://schemas.openxmlformats.org/officeDocument/2006/relationships/slideLayout" Target="../slideLayouts/slideLayout450.xml"/><Relationship Id="rId52" Type="http://schemas.openxmlformats.org/officeDocument/2006/relationships/slideLayout" Target="../slideLayouts/slideLayout45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5.xml"/><Relationship Id="rId14" Type="http://schemas.openxmlformats.org/officeDocument/2006/relationships/slideLayout" Target="../slideLayouts/slideLayout420.xml"/><Relationship Id="rId22" Type="http://schemas.openxmlformats.org/officeDocument/2006/relationships/slideLayout" Target="../slideLayouts/slideLayout428.xml"/><Relationship Id="rId27" Type="http://schemas.openxmlformats.org/officeDocument/2006/relationships/slideLayout" Target="../slideLayouts/slideLayout433.xml"/><Relationship Id="rId30" Type="http://schemas.openxmlformats.org/officeDocument/2006/relationships/slideLayout" Target="../slideLayouts/slideLayout436.xml"/><Relationship Id="rId35" Type="http://schemas.openxmlformats.org/officeDocument/2006/relationships/slideLayout" Target="../slideLayouts/slideLayout441.xml"/><Relationship Id="rId43" Type="http://schemas.openxmlformats.org/officeDocument/2006/relationships/slideLayout" Target="../slideLayouts/slideLayout449.xml"/><Relationship Id="rId48" Type="http://schemas.openxmlformats.org/officeDocument/2006/relationships/slideLayout" Target="../slideLayouts/slideLayout454.xml"/><Relationship Id="rId56" Type="http://schemas.openxmlformats.org/officeDocument/2006/relationships/slideLayout" Target="../slideLayouts/slideLayout462.xml"/><Relationship Id="rId8" Type="http://schemas.openxmlformats.org/officeDocument/2006/relationships/slideLayout" Target="../slideLayouts/slideLayout414.xml"/><Relationship Id="rId51" Type="http://schemas.openxmlformats.org/officeDocument/2006/relationships/slideLayout" Target="../slideLayouts/slideLayout457.xml"/><Relationship Id="rId3" Type="http://schemas.openxmlformats.org/officeDocument/2006/relationships/slideLayout" Target="../slideLayouts/slideLayout409.xml"/><Relationship Id="rId12" Type="http://schemas.openxmlformats.org/officeDocument/2006/relationships/slideLayout" Target="../slideLayouts/slideLayout418.xml"/><Relationship Id="rId17" Type="http://schemas.openxmlformats.org/officeDocument/2006/relationships/slideLayout" Target="../slideLayouts/slideLayout423.xml"/><Relationship Id="rId25" Type="http://schemas.openxmlformats.org/officeDocument/2006/relationships/slideLayout" Target="../slideLayouts/slideLayout431.xml"/><Relationship Id="rId33" Type="http://schemas.openxmlformats.org/officeDocument/2006/relationships/slideLayout" Target="../slideLayouts/slideLayout439.xml"/><Relationship Id="rId38" Type="http://schemas.openxmlformats.org/officeDocument/2006/relationships/slideLayout" Target="../slideLayouts/slideLayout444.xml"/><Relationship Id="rId46" Type="http://schemas.openxmlformats.org/officeDocument/2006/relationships/slideLayout" Target="../slideLayouts/slideLayout452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7.xml"/><Relationship Id="rId18" Type="http://schemas.openxmlformats.org/officeDocument/2006/relationships/slideLayout" Target="../slideLayouts/slideLayout482.xml"/><Relationship Id="rId26" Type="http://schemas.openxmlformats.org/officeDocument/2006/relationships/slideLayout" Target="../slideLayouts/slideLayout490.xml"/><Relationship Id="rId39" Type="http://schemas.openxmlformats.org/officeDocument/2006/relationships/slideLayout" Target="../slideLayouts/slideLayout503.xml"/><Relationship Id="rId21" Type="http://schemas.openxmlformats.org/officeDocument/2006/relationships/slideLayout" Target="../slideLayouts/slideLayout485.xml"/><Relationship Id="rId34" Type="http://schemas.openxmlformats.org/officeDocument/2006/relationships/slideLayout" Target="../slideLayouts/slideLayout498.xml"/><Relationship Id="rId42" Type="http://schemas.openxmlformats.org/officeDocument/2006/relationships/slideLayout" Target="../slideLayouts/slideLayout506.xml"/><Relationship Id="rId47" Type="http://schemas.openxmlformats.org/officeDocument/2006/relationships/slideLayout" Target="../slideLayouts/slideLayout511.xml"/><Relationship Id="rId50" Type="http://schemas.openxmlformats.org/officeDocument/2006/relationships/slideLayout" Target="../slideLayouts/slideLayout514.xml"/><Relationship Id="rId55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471.xml"/><Relationship Id="rId2" Type="http://schemas.openxmlformats.org/officeDocument/2006/relationships/slideLayout" Target="../slideLayouts/slideLayout466.xml"/><Relationship Id="rId16" Type="http://schemas.openxmlformats.org/officeDocument/2006/relationships/slideLayout" Target="../slideLayouts/slideLayout480.xml"/><Relationship Id="rId20" Type="http://schemas.openxmlformats.org/officeDocument/2006/relationships/slideLayout" Target="../slideLayouts/slideLayout484.xml"/><Relationship Id="rId29" Type="http://schemas.openxmlformats.org/officeDocument/2006/relationships/slideLayout" Target="../slideLayouts/slideLayout493.xml"/><Relationship Id="rId41" Type="http://schemas.openxmlformats.org/officeDocument/2006/relationships/slideLayout" Target="../slideLayouts/slideLayout505.xml"/><Relationship Id="rId54" Type="http://schemas.openxmlformats.org/officeDocument/2006/relationships/slideLayout" Target="../slideLayouts/slideLayout51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24" Type="http://schemas.openxmlformats.org/officeDocument/2006/relationships/slideLayout" Target="../slideLayouts/slideLayout488.xml"/><Relationship Id="rId32" Type="http://schemas.openxmlformats.org/officeDocument/2006/relationships/slideLayout" Target="../slideLayouts/slideLayout496.xml"/><Relationship Id="rId37" Type="http://schemas.openxmlformats.org/officeDocument/2006/relationships/slideLayout" Target="../slideLayouts/slideLayout501.xml"/><Relationship Id="rId40" Type="http://schemas.openxmlformats.org/officeDocument/2006/relationships/slideLayout" Target="../slideLayouts/slideLayout504.xml"/><Relationship Id="rId45" Type="http://schemas.openxmlformats.org/officeDocument/2006/relationships/slideLayout" Target="../slideLayouts/slideLayout509.xml"/><Relationship Id="rId53" Type="http://schemas.openxmlformats.org/officeDocument/2006/relationships/slideLayout" Target="../slideLayouts/slideLayout517.xml"/><Relationship Id="rId58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479.xml"/><Relationship Id="rId23" Type="http://schemas.openxmlformats.org/officeDocument/2006/relationships/slideLayout" Target="../slideLayouts/slideLayout487.xml"/><Relationship Id="rId28" Type="http://schemas.openxmlformats.org/officeDocument/2006/relationships/slideLayout" Target="../slideLayouts/slideLayout492.xml"/><Relationship Id="rId36" Type="http://schemas.openxmlformats.org/officeDocument/2006/relationships/slideLayout" Target="../slideLayouts/slideLayout500.xml"/><Relationship Id="rId49" Type="http://schemas.openxmlformats.org/officeDocument/2006/relationships/slideLayout" Target="../slideLayouts/slideLayout513.xml"/><Relationship Id="rId57" Type="http://schemas.openxmlformats.org/officeDocument/2006/relationships/slideLayout" Target="../slideLayouts/slideLayout52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4.xml"/><Relationship Id="rId19" Type="http://schemas.openxmlformats.org/officeDocument/2006/relationships/slideLayout" Target="../slideLayouts/slideLayout483.xml"/><Relationship Id="rId31" Type="http://schemas.openxmlformats.org/officeDocument/2006/relationships/slideLayout" Target="../slideLayouts/slideLayout495.xml"/><Relationship Id="rId44" Type="http://schemas.openxmlformats.org/officeDocument/2006/relationships/slideLayout" Target="../slideLayouts/slideLayout508.xml"/><Relationship Id="rId52" Type="http://schemas.openxmlformats.org/officeDocument/2006/relationships/slideLayout" Target="../slideLayouts/slideLayout51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Relationship Id="rId14" Type="http://schemas.openxmlformats.org/officeDocument/2006/relationships/slideLayout" Target="../slideLayouts/slideLayout478.xml"/><Relationship Id="rId22" Type="http://schemas.openxmlformats.org/officeDocument/2006/relationships/slideLayout" Target="../slideLayouts/slideLayout486.xml"/><Relationship Id="rId27" Type="http://schemas.openxmlformats.org/officeDocument/2006/relationships/slideLayout" Target="../slideLayouts/slideLayout491.xml"/><Relationship Id="rId30" Type="http://schemas.openxmlformats.org/officeDocument/2006/relationships/slideLayout" Target="../slideLayouts/slideLayout494.xml"/><Relationship Id="rId35" Type="http://schemas.openxmlformats.org/officeDocument/2006/relationships/slideLayout" Target="../slideLayouts/slideLayout499.xml"/><Relationship Id="rId43" Type="http://schemas.openxmlformats.org/officeDocument/2006/relationships/slideLayout" Target="../slideLayouts/slideLayout507.xml"/><Relationship Id="rId48" Type="http://schemas.openxmlformats.org/officeDocument/2006/relationships/slideLayout" Target="../slideLayouts/slideLayout512.xml"/><Relationship Id="rId56" Type="http://schemas.openxmlformats.org/officeDocument/2006/relationships/slideLayout" Target="../slideLayouts/slideLayout520.xml"/><Relationship Id="rId8" Type="http://schemas.openxmlformats.org/officeDocument/2006/relationships/slideLayout" Target="../slideLayouts/slideLayout472.xml"/><Relationship Id="rId51" Type="http://schemas.openxmlformats.org/officeDocument/2006/relationships/slideLayout" Target="../slideLayouts/slideLayout515.xml"/><Relationship Id="rId3" Type="http://schemas.openxmlformats.org/officeDocument/2006/relationships/slideLayout" Target="../slideLayouts/slideLayout467.xml"/><Relationship Id="rId12" Type="http://schemas.openxmlformats.org/officeDocument/2006/relationships/slideLayout" Target="../slideLayouts/slideLayout476.xml"/><Relationship Id="rId17" Type="http://schemas.openxmlformats.org/officeDocument/2006/relationships/slideLayout" Target="../slideLayouts/slideLayout481.xml"/><Relationship Id="rId25" Type="http://schemas.openxmlformats.org/officeDocument/2006/relationships/slideLayout" Target="../slideLayouts/slideLayout489.xml"/><Relationship Id="rId33" Type="http://schemas.openxmlformats.org/officeDocument/2006/relationships/slideLayout" Target="../slideLayouts/slideLayout497.xml"/><Relationship Id="rId38" Type="http://schemas.openxmlformats.org/officeDocument/2006/relationships/slideLayout" Target="../slideLayouts/slideLayout502.xml"/><Relationship Id="rId46" Type="http://schemas.openxmlformats.org/officeDocument/2006/relationships/slideLayout" Target="../slideLayouts/slideLayout510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2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8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600" smtClean="0"/>
              <a:pPr algn="ctr"/>
              <a:t>‹#›</a:t>
            </a:fld>
            <a:endParaRPr lang="en-US" sz="600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9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9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9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500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5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500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lvl="0" algn="ctr"/>
            <a:endParaRPr lang="en-US" sz="6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lvl="0"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9" r:id="rId58"/>
  </p:sldLayoutIdLst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630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  <p:sldLayoutId id="214748445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694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6" r:id="rId12"/>
    <p:sldLayoutId id="21474844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40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  <p:sldLayoutId id="2147484480" r:id="rId12"/>
    <p:sldLayoutId id="21474844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650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  <p:sldLayoutId id="21474844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208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  <p:sldLayoutId id="2147484508" r:id="rId12"/>
    <p:sldLayoutId id="21474845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982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  <p:sldLayoutId id="2147484522" r:id="rId12"/>
    <p:sldLayoutId id="21474845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179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  <p:sldLayoutId id="2147484536" r:id="rId12"/>
    <p:sldLayoutId id="21474845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9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  <p:sldLayoutId id="2147484550" r:id="rId12"/>
    <p:sldLayoutId id="21474845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720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  <p:sldLayoutId id="21474845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73" y="129754"/>
            <a:ext cx="5183505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973" y="756021"/>
            <a:ext cx="5183505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2"/>
            <a:ext cx="134387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AF7B9-46E1-41A7-A6EE-A8FF6398B2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2" y="3003082"/>
            <a:ext cx="1823826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2"/>
            <a:ext cx="1343872" cy="17250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7">
                <a:solidFill>
                  <a:srgbClr val="898989"/>
                </a:solidFill>
              </a:defRPr>
            </a:lvl1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05BB9E-CC42-4603-BCAD-6A2579AEB4D1}" type="slidenum">
              <a:rPr lang="ru-RU" altLang="ru-RU" smtClean="0"/>
              <a:pPr defTabSz="4319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372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5pPr>
      <a:lvl6pPr marL="215981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6pPr>
      <a:lvl7pPr marL="431963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7pPr>
      <a:lvl8pPr marL="647944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8pPr>
      <a:lvl9pPr marL="863925" algn="ctr" rtl="0" fontAlgn="base"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alibri" pitchFamily="34" charset="0"/>
        </a:defRPr>
      </a:lvl9pPr>
    </p:titleStyle>
    <p:bodyStyle>
      <a:lvl1pPr marL="161986" indent="-1619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50970" indent="-1349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1.xml"/><Relationship Id="rId6" Type="http://schemas.openxmlformats.org/officeDocument/2006/relationships/image" Target="../media/image49.pn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6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59450" cy="105480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2866" y="112884"/>
            <a:ext cx="3054716" cy="753369"/>
          </a:xfrm>
          <a:prstGeom prst="rect">
            <a:avLst/>
          </a:prstGeom>
        </p:spPr>
        <p:txBody>
          <a:bodyPr vert="horz" wrap="square" lIns="0" tIns="14563" rIns="0" bIns="0" rtlCol="0">
            <a:spAutoFit/>
          </a:bodyPr>
          <a:lstStyle/>
          <a:p>
            <a:pPr marL="12682">
              <a:lnSpc>
                <a:spcPct val="100000"/>
              </a:lnSpc>
              <a:spcBef>
                <a:spcPts val="114"/>
              </a:spcBef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 </a:t>
            </a:r>
            <a:endParaRPr sz="48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422" y="1260908"/>
            <a:ext cx="288031" cy="717153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422" y="2174757"/>
            <a:ext cx="288031" cy="66942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27"/>
          <p:cNvGrpSpPr/>
          <p:nvPr/>
        </p:nvGrpSpPr>
        <p:grpSpPr>
          <a:xfrm>
            <a:off x="4696821" y="228551"/>
            <a:ext cx="919208" cy="507693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694481" y="256285"/>
            <a:ext cx="898855" cy="385318"/>
          </a:xfrm>
          <a:prstGeom prst="rect">
            <a:avLst/>
          </a:prstGeom>
        </p:spPr>
        <p:txBody>
          <a:bodyPr vert="horz" wrap="square" lIns="0" tIns="1583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9-sinf</a:t>
            </a: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575469" y="1206047"/>
            <a:ext cx="4018769" cy="752748"/>
          </a:xfrm>
          <a:prstGeom prst="rect">
            <a:avLst/>
          </a:prstGeom>
        </p:spPr>
        <p:txBody>
          <a:bodyPr vert="horz" wrap="square" lIns="0" tIns="13948" rIns="0" bIns="0" rtlCol="0">
            <a:spAutoFit/>
          </a:bodyPr>
          <a:lstStyle/>
          <a:p>
            <a:pPr marL="12673" algn="ctr">
              <a:spcAft>
                <a:spcPts val="1200"/>
              </a:spcAft>
            </a:pPr>
            <a:r>
              <a:rPr lang="en-US" sz="2400" spc="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2400" spc="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qattiqligi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yumshatish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5" y="2135581"/>
            <a:ext cx="1655017" cy="102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77" y="2162661"/>
            <a:ext cx="1563330" cy="102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071" y="2135581"/>
            <a:ext cx="1655017" cy="10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89" y="1231124"/>
            <a:ext cx="1125999" cy="8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5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45" y="652726"/>
            <a:ext cx="2304256" cy="228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62795" y="827957"/>
            <a:ext cx="2925241" cy="1804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6200" lvl="0" algn="ctr">
              <a:lnSpc>
                <a:spcPct val="103000"/>
              </a:lnSpc>
              <a:tabLst>
                <a:tab pos="228600" algn="l"/>
                <a:tab pos="571500" algn="l"/>
              </a:tabLst>
            </a:pP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Doimiy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qattiqlik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—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sulfatlar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xloridlar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[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CaSO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CaCl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MgSO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MgCl</a:t>
            </a:r>
            <a:r>
              <a:rPr lang="en-US" sz="18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]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mavjudligi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bog‘liq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7876"/>
            <a:ext cx="4895533" cy="386260"/>
          </a:xfrm>
        </p:spPr>
        <p:txBody>
          <a:bodyPr/>
          <a:lstStyle/>
          <a:p>
            <a:r>
              <a:rPr lang="en-US" dirty="0" err="1"/>
              <a:t>Vaqtinchalik</a:t>
            </a:r>
            <a:r>
              <a:rPr lang="en-US" dirty="0"/>
              <a:t> </a:t>
            </a:r>
            <a:r>
              <a:rPr lang="en-US" dirty="0" err="1"/>
              <a:t>qattiqlik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44520" y="558818"/>
            <a:ext cx="1822346" cy="215444"/>
          </a:xfrm>
        </p:spPr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558818"/>
            <a:ext cx="3626768" cy="260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5005" y="495066"/>
            <a:ext cx="1917848" cy="2978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76200" lvl="0">
              <a:lnSpc>
                <a:spcPct val="105000"/>
              </a:lnSpc>
              <a:spcAft>
                <a:spcPts val="600"/>
              </a:spcAft>
              <a:tabLst>
                <a:tab pos="228600" algn="l"/>
                <a:tab pos="571500" algn="l"/>
              </a:tabLst>
            </a:pP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qattiqligi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—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tuzlari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mavjudligi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bog‘liq</a:t>
            </a:r>
            <a:r>
              <a:rPr lang="en-US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en-US" sz="1200" b="1" i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en-US" sz="12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qattiqligi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—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tuzlari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mavjudligi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bog‘liq</a:t>
            </a:r>
            <a:r>
              <a:rPr lang="en-US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sz="12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12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qattiqlik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qattiqligi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76200" lvl="0">
              <a:lnSpc>
                <a:spcPct val="105000"/>
              </a:lnSpc>
              <a:spcAft>
                <a:spcPts val="0"/>
              </a:spcAft>
              <a:tabLst>
                <a:tab pos="228600" algn="l"/>
                <a:tab pos="571500" algn="l"/>
              </a:tabLst>
            </a:pPr>
            <a:endParaRPr lang="ru-RU" sz="1000" dirty="0">
              <a:solidFill>
                <a:srgbClr val="0070C0"/>
              </a:solidFill>
              <a:effectLst/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634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7876"/>
            <a:ext cx="4895533" cy="386260"/>
          </a:xfrm>
        </p:spPr>
        <p:txBody>
          <a:bodyPr>
            <a:normAutofit/>
          </a:bodyPr>
          <a:lstStyle/>
          <a:p>
            <a:r>
              <a:rPr lang="en-US" dirty="0" err="1" smtClean="0"/>
              <a:t>Suvni</a:t>
            </a:r>
            <a:r>
              <a:rPr lang="en-US" dirty="0" smtClean="0"/>
              <a:t>  </a:t>
            </a:r>
            <a:r>
              <a:rPr lang="en-US" dirty="0" err="1"/>
              <a:t>yumshatish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3"/>
          <a:stretch/>
        </p:blipFill>
        <p:spPr bwMode="auto">
          <a:xfrm>
            <a:off x="137679" y="612128"/>
            <a:ext cx="2304011" cy="184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Способы очистки воды, дистилляция и химические реагенты, Общие требования,  Фотографический аппарат, общая светочувствительность, фотографические  процессы, остановись мгновение, Фотография, слайдовая фотография, как  правильно фотографировать, пленки 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85" y="611931"/>
            <a:ext cx="3098541" cy="18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403" y="2442314"/>
            <a:ext cx="5481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Suvning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qattiqligini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pasaytirish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yumshatish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uchun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distillatsiya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suvni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haydash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hamda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kimyoviy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usullardan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foydalaniladi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09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7876"/>
            <a:ext cx="4895533" cy="386260"/>
          </a:xfrm>
        </p:spPr>
        <p:txBody>
          <a:bodyPr>
            <a:normAutofit/>
          </a:bodyPr>
          <a:lstStyle/>
          <a:p>
            <a:r>
              <a:rPr lang="en-US" dirty="0" err="1" smtClean="0"/>
              <a:t>Suvni</a:t>
            </a:r>
            <a:r>
              <a:rPr lang="en-US" dirty="0" smtClean="0"/>
              <a:t> </a:t>
            </a:r>
            <a:r>
              <a:rPr lang="en-US" dirty="0" err="1" smtClean="0"/>
              <a:t>yumshatish</a:t>
            </a:r>
            <a:r>
              <a:rPr lang="en-US" dirty="0" smtClean="0"/>
              <a:t>  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5" y="567097"/>
            <a:ext cx="1430806" cy="112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Кипение | Физ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602501"/>
            <a:ext cx="2088231" cy="123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91893" y="1698538"/>
            <a:ext cx="1130424" cy="264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9485" y="1908076"/>
            <a:ext cx="3600103" cy="130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00">
              <a:spcAft>
                <a:spcPts val="0"/>
              </a:spcAft>
              <a:tabLst>
                <a:tab pos="1473200" algn="l"/>
                <a:tab pos="2235200" algn="l"/>
              </a:tabLst>
            </a:pPr>
            <a:endParaRPr lang="en-US" dirty="0" smtClean="0">
              <a:latin typeface="Times New Roman"/>
              <a:ea typeface="Times New Roman"/>
              <a:cs typeface="Arial"/>
            </a:endParaRPr>
          </a:p>
          <a:p>
            <a:pPr marL="317500">
              <a:spcAft>
                <a:spcPts val="0"/>
              </a:spcAft>
              <a:tabLst>
                <a:tab pos="1473200" algn="l"/>
                <a:tab pos="2235200" algn="l"/>
              </a:tabLst>
            </a:pPr>
            <a:endParaRPr lang="en-US" dirty="0">
              <a:latin typeface="Times New Roman"/>
              <a:ea typeface="Times New Roman"/>
              <a:cs typeface="Arial"/>
            </a:endParaRPr>
          </a:p>
          <a:p>
            <a:pPr marL="317500">
              <a:spcAft>
                <a:spcPts val="0"/>
              </a:spcAft>
              <a:tabLst>
                <a:tab pos="1473200" algn="l"/>
                <a:tab pos="2235200" algn="l"/>
              </a:tabLst>
            </a:pPr>
            <a:endParaRPr lang="en-US" dirty="0" smtClean="0">
              <a:latin typeface="Times New Roman"/>
              <a:ea typeface="Times New Roman"/>
              <a:cs typeface="Arial"/>
            </a:endParaRPr>
          </a:p>
          <a:p>
            <a:pPr marL="317500">
              <a:spcAft>
                <a:spcPts val="0"/>
              </a:spcAft>
              <a:tabLst>
                <a:tab pos="1473200" algn="l"/>
                <a:tab pos="2235200" algn="l"/>
              </a:tabLst>
            </a:pPr>
            <a:endParaRPr lang="en-US" dirty="0">
              <a:latin typeface="Times New Roman"/>
              <a:ea typeface="Times New Roman"/>
              <a:cs typeface="Arial"/>
            </a:endParaRPr>
          </a:p>
          <a:p>
            <a:pPr marL="317500">
              <a:spcAft>
                <a:spcPts val="0"/>
              </a:spcAft>
              <a:tabLst>
                <a:tab pos="1473200" algn="l"/>
                <a:tab pos="2235200" algn="l"/>
              </a:tabLst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Ca(HCO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CaCO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 + CO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endParaRPr lang="ru-RU" sz="105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305"/>
              </a:lnSpc>
              <a:spcAft>
                <a:spcPts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05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17500">
              <a:spcAft>
                <a:spcPts val="0"/>
              </a:spcAft>
              <a:tabLst>
                <a:tab pos="1511300" algn="l"/>
                <a:tab pos="2286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Mg(HCO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MgCO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 + CO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endParaRPr lang="ru-RU" sz="105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00" y="1698538"/>
            <a:ext cx="5557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AutoNum type="arabicPeriod"/>
            </a:pP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ionlari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erimaydigan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tarzida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chiqarib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yuboriladi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ru-RU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qaynatish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vaqtinchalik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qattiqlik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yo‘qo­tiladi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087637" y="2786819"/>
            <a:ext cx="35989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91" y="2969299"/>
            <a:ext cx="39744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 descr="При какой температуре кипит вода: все зависит от нескольких факторов |  Filter.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81" y="599925"/>
            <a:ext cx="2088231" cy="104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6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7876"/>
            <a:ext cx="4895533" cy="386260"/>
          </a:xfrm>
        </p:spPr>
        <p:txBody>
          <a:bodyPr>
            <a:normAutofit/>
          </a:bodyPr>
          <a:lstStyle/>
          <a:p>
            <a:r>
              <a:rPr lang="en-US" dirty="0" err="1" smtClean="0"/>
              <a:t>Suvni</a:t>
            </a:r>
            <a:r>
              <a:rPr lang="en-US" dirty="0" smtClean="0"/>
              <a:t> </a:t>
            </a:r>
            <a:r>
              <a:rPr lang="en-US" dirty="0" err="1"/>
              <a:t>yumshatish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07" y="1426486"/>
            <a:ext cx="2700300" cy="16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107" y="606392"/>
            <a:ext cx="5400600" cy="101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2.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Ohakli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qo‘shiladi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  <a:endParaRPr lang="ru-RU" sz="105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365"/>
              </a:lnSpc>
              <a:spcAft>
                <a:spcPts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05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17500" marR="711200">
              <a:lnSpc>
                <a:spcPct val="102000"/>
              </a:lnSpc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Ca(HCO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Ca(OH)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=2CaCO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+ 2H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 </a:t>
            </a:r>
            <a:endParaRPr lang="en-US" sz="14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17500" marR="711200">
              <a:lnSpc>
                <a:spcPct val="102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Mg(HCO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Ca(OH)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=CaCO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3*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MgCO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+ 2H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endParaRPr lang="ru-RU" sz="105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5"/>
              </a:lnSpc>
              <a:spcAft>
                <a:spcPts val="0"/>
              </a:spcAft>
            </a:pPr>
            <a:r>
              <a:rPr lang="en-US" sz="105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 </a:t>
            </a:r>
            <a:endParaRPr lang="ru-RU" sz="1050" b="1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"/>
              <a:tabLst>
                <a:tab pos="228600" algn="l"/>
                <a:tab pos="596900" algn="l"/>
              </a:tabLst>
            </a:pPr>
            <a:endParaRPr lang="en-US" sz="1400" b="1" dirty="0" smtClean="0">
              <a:solidFill>
                <a:srgbClr val="0070C0"/>
              </a:solidFill>
              <a:latin typeface="Times New Roman"/>
              <a:ea typeface="Times New Roman"/>
              <a:cs typeface="Arial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8" y="1426486"/>
            <a:ext cx="2799899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7876"/>
            <a:ext cx="4895533" cy="386260"/>
          </a:xfrm>
        </p:spPr>
        <p:txBody>
          <a:bodyPr/>
          <a:lstStyle/>
          <a:p>
            <a:r>
              <a:rPr lang="en-US" dirty="0" err="1"/>
              <a:t>Suvni</a:t>
            </a:r>
            <a:r>
              <a:rPr lang="en-US" dirty="0"/>
              <a:t> </a:t>
            </a:r>
            <a:r>
              <a:rPr lang="en-US" dirty="0" err="1"/>
              <a:t>yumshatish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1982" y="611932"/>
            <a:ext cx="5040030" cy="1018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tabLst>
                <a:tab pos="228600" algn="l"/>
                <a:tab pos="596900" algn="l"/>
              </a:tabLst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Ishqor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ta’sir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ettiriladi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  <a:endParaRPr lang="ru-RU" sz="105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lnSpc>
                <a:spcPts val="645"/>
              </a:lnSpc>
            </a:pPr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05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17500" marR="444500" lvl="0">
              <a:lnSpc>
                <a:spcPct val="147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Ca(HCO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+ 2NaOH=</a:t>
            </a: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CaCO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Na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+ 2H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 </a:t>
            </a:r>
          </a:p>
          <a:p>
            <a:pPr marL="317500" marR="444500" lvl="0">
              <a:lnSpc>
                <a:spcPct val="147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Mg(HCO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+ 2NaOH= MgCO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Na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+ 2H</a:t>
            </a:r>
            <a:r>
              <a:rPr lang="en-US" sz="16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endParaRPr lang="ru-RU" sz="105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33" y="1878359"/>
            <a:ext cx="2686532" cy="124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1896720"/>
            <a:ext cx="2795957" cy="12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907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Suvni</a:t>
            </a:r>
            <a:r>
              <a:rPr lang="en-US" dirty="0"/>
              <a:t> </a:t>
            </a:r>
            <a:r>
              <a:rPr lang="en-US" dirty="0" err="1"/>
              <a:t>yumshatish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17" y="1648113"/>
            <a:ext cx="2880659" cy="144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421" y="611932"/>
            <a:ext cx="5544617" cy="1036181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605118" marR="12700" lvl="1"/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4. Soda (Na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qo‘shib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Mg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Ca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2+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ionlari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cho‘ktiriladi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</a:p>
          <a:p>
            <a:pPr marL="605118" marR="12700" lvl="1"/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Ca(HCO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Na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CaCO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2NaHCO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</a:p>
          <a:p>
            <a:pPr marL="605118" marR="12700" lvl="1"/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Mg(HCO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Na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MgCO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+ 2NaHCO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endParaRPr lang="ru-RU" sz="10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1375"/>
              </a:lnSpc>
            </a:pP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Bunda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ionlari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erimaydigan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karbo­natlar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tarzida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eritmadan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chiqarib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yuboriladi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9" y="1686480"/>
            <a:ext cx="2520280" cy="136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717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7876"/>
            <a:ext cx="4895533" cy="38626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Doimiy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qattiqlikni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yo‘qotish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29" y="611023"/>
            <a:ext cx="5328592" cy="1092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38100" indent="288290" algn="ctr">
              <a:lnSpc>
                <a:spcPct val="114000"/>
              </a:lnSpc>
              <a:spcAft>
                <a:spcPts val="0"/>
              </a:spcAft>
            </a:pP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Doimiy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qattiqlik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suvni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qaynatish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yo‘qolmaydi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endParaRPr lang="en-US" sz="12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8100" indent="288290" algn="ctr">
              <a:lnSpc>
                <a:spcPct val="114000"/>
              </a:lnSpc>
              <a:spcAft>
                <a:spcPts val="0"/>
              </a:spcAft>
            </a:pP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Uni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soda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yoki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natriy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fosfat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qo‘shib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yo‘qotiladi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  <a:endParaRPr lang="ru-RU" sz="1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lnSpc>
                <a:spcPts val="440"/>
              </a:lnSpc>
              <a:spcAft>
                <a:spcPts val="0"/>
              </a:spcAft>
            </a:pP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17500" marR="990600" algn="ctr">
              <a:lnSpc>
                <a:spcPct val="1320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CaSO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=CaCO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</a:p>
          <a:p>
            <a:pPr marL="317500" marR="990600" algn="ctr">
              <a:lnSpc>
                <a:spcPct val="1320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   3MgSO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+ 2Na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=Mg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(PO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+ 3Na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</a:t>
            </a:r>
            <a:r>
              <a:rPr 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endParaRPr lang="ru-RU" sz="105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21" y="1822694"/>
            <a:ext cx="2788094" cy="121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8" y="1699283"/>
            <a:ext cx="2376528" cy="134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22" y="132269"/>
            <a:ext cx="5472608" cy="386260"/>
          </a:xfrm>
        </p:spPr>
        <p:txBody>
          <a:bodyPr>
            <a:no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Sanoatda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suvning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qattiqligini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yo‘qotish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53" y="1783304"/>
            <a:ext cx="2733675" cy="124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919" y="541055"/>
            <a:ext cx="5544616" cy="1524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288290" algn="just">
              <a:lnSpc>
                <a:spcPct val="118000"/>
              </a:lnSpc>
              <a:spcAft>
                <a:spcPts val="0"/>
              </a:spcAft>
            </a:pP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Sanoatda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suvning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qattiqligini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yo‘qotish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uchun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ion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almashi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­­nuv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usuli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qo‘llaniladi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Kationitli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kolonkadan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o‘tkazilgan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suvning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tarkibidagi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Ca2+, Mg2+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ionlari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Na+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ionlariga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almashib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kolonkada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qoladi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natriy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ionlari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suvga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o‘tadi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  <a:endParaRPr lang="ru-RU" sz="900" dirty="0">
              <a:effectLst/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Kationitlar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" y="1354133"/>
            <a:ext cx="1775842" cy="17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35" y="1354133"/>
            <a:ext cx="3650469" cy="179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13" y="503976"/>
            <a:ext cx="5544615" cy="91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76200" lvl="0" algn="ctr">
              <a:lnSpc>
                <a:spcPct val="112000"/>
              </a:lnSpc>
              <a:tabLst>
                <a:tab pos="228600" algn="l"/>
                <a:tab pos="571500" algn="l"/>
              </a:tabLst>
            </a:pP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Kationitlar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—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erimaydigan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tarkibida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tashqi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muhit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kationlariga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(Ca2+, Mg2+) </a:t>
            </a:r>
            <a:r>
              <a:rPr lang="ru-RU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almashina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oluvchi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harakatchan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kationlar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+)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tutadigan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moddalar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3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 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Suvning</a:t>
            </a:r>
            <a:r>
              <a:rPr lang="en-US" dirty="0"/>
              <a:t> </a:t>
            </a:r>
            <a:r>
              <a:rPr lang="en-US" dirty="0" err="1" smtClean="0"/>
              <a:t>qattiqligiga</a:t>
            </a:r>
            <a:r>
              <a:rPr lang="en-US" dirty="0" smtClean="0"/>
              <a:t> </a:t>
            </a:r>
            <a:r>
              <a:rPr lang="en-US" dirty="0" err="1" smtClean="0"/>
              <a:t>nima</a:t>
            </a:r>
            <a:r>
              <a:rPr lang="en-US" dirty="0" smtClean="0"/>
              <a:t> </a:t>
            </a:r>
            <a:r>
              <a:rPr lang="en-US" dirty="0" err="1" smtClean="0"/>
              <a:t>sabab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5429" y="611932"/>
            <a:ext cx="5328592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Source Sans Pro"/>
              </a:rPr>
              <a:t>Tabiatda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toza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suv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uchramaydi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uning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tarkibida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doimo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biror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moddalar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aralashgan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bo‘ladi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Source Sans Pro"/>
              </a:rPr>
              <a:t>Jumladan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suv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yer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qobig‘idagi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ource Sans Pro"/>
              </a:rPr>
              <a:t>tuzlar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ource Sans Pro"/>
              </a:rPr>
              <a:t>bilan</a:t>
            </a:r>
            <a:r>
              <a:rPr lang="en-US" dirty="0" smtClean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o‘zaro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ta’sirlashib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muayyan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qattiqlikka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ega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bo‘lib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ource Sans Pro"/>
              </a:rPr>
              <a:t>qoladi</a:t>
            </a:r>
            <a:r>
              <a:rPr lang="en-US" dirty="0">
                <a:solidFill>
                  <a:srgbClr val="002060"/>
                </a:solidFill>
                <a:latin typeface="Source Sans Pro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38" y="1283037"/>
            <a:ext cx="1512168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1283037"/>
            <a:ext cx="2088232" cy="17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" y="1260004"/>
            <a:ext cx="2016224" cy="187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6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Anionitlar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6" y="1345383"/>
            <a:ext cx="1775842" cy="17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60" y="1345383"/>
            <a:ext cx="3650469" cy="179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13" y="503976"/>
            <a:ext cx="5544615" cy="867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"/>
              </a:lnSpc>
              <a:spcAft>
                <a:spcPts val="0"/>
              </a:spcAft>
            </a:pPr>
            <a:r>
              <a:rPr lang="ru-RU" b="1" i="1" dirty="0">
                <a:solidFill>
                  <a:srgbClr val="0070C0"/>
                </a:solidFill>
                <a:latin typeface="Arial"/>
                <a:ea typeface="Arial"/>
                <a:cs typeface="Arial"/>
              </a:rPr>
              <a:t> </a:t>
            </a:r>
            <a:endParaRPr lang="ru-RU" sz="900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  <a:p>
            <a:pPr marR="76200" lvl="0" algn="ctr">
              <a:lnSpc>
                <a:spcPct val="105000"/>
              </a:lnSpc>
              <a:spcAft>
                <a:spcPts val="0"/>
              </a:spcAft>
              <a:tabLst>
                <a:tab pos="228600" algn="l"/>
                <a:tab pos="571500" algn="l"/>
              </a:tabLst>
            </a:pP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Anionitlar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—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erimaydigan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tarkibida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tashqi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muhit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anionlariga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(SO</a:t>
            </a:r>
            <a:r>
              <a:rPr lang="en-US" sz="1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2-, Cl–)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almashina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oluvchi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harakatchan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anionlar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tutadigan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moddalar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38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Mustaqil</a:t>
            </a:r>
            <a:r>
              <a:rPr lang="en-US" dirty="0" smtClean="0"/>
              <a:t> </a:t>
            </a:r>
            <a:r>
              <a:rPr lang="en-US" dirty="0" err="1" smtClean="0"/>
              <a:t>ish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9" y="1764060"/>
            <a:ext cx="1751143" cy="135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13" y="1764060"/>
            <a:ext cx="1728192" cy="137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1764059"/>
            <a:ext cx="2083289" cy="138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469" y="547267"/>
            <a:ext cx="5562625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tabLst>
                <a:tab pos="228600" algn="l"/>
                <a:tab pos="647700" algn="l"/>
              </a:tabLst>
            </a:pP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Vaqtinchalik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doimiy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qattiqlikning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farqi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nimada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?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lnSpc>
                <a:spcPts val="30"/>
              </a:lnSpc>
              <a:spcAft>
                <a:spcPts val="0"/>
              </a:spcAft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>
              <a:spcAft>
                <a:spcPts val="0"/>
              </a:spcAft>
              <a:tabLst>
                <a:tab pos="228600" algn="l"/>
                <a:tab pos="647700" algn="l"/>
              </a:tabLst>
            </a:pP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Daryo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dengiz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yomg‘ir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suvining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qattiqlik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lnSpc>
                <a:spcPts val="30"/>
              </a:lnSpc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>
              <a:spcAft>
                <a:spcPts val="0"/>
              </a:spcAft>
              <a:tabLst>
                <a:tab pos="228600" algn="l"/>
                <a:tab pos="647700" algn="l"/>
              </a:tabLst>
            </a:pP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darajalari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­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qanday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bo‘ladi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?</a:t>
            </a:r>
            <a:endParaRPr lang="ru-RU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33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/>
          <p:cNvSpPr>
            <a:spLocks noGrp="1"/>
          </p:cNvSpPr>
          <p:nvPr>
            <p:ph type="title"/>
          </p:nvPr>
        </p:nvSpPr>
        <p:spPr>
          <a:xfrm>
            <a:off x="301471" y="127101"/>
            <a:ext cx="5247249" cy="293645"/>
          </a:xfrm>
        </p:spPr>
        <p:txBody>
          <a:bodyPr vert="horz" wrap="square" lIns="0" tIns="1648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1999" eaLnBrk="1" hangingPunct="1">
              <a:spcBef>
                <a:spcPts val="130"/>
              </a:spcBef>
            </a:pPr>
            <a:r>
              <a:rPr lang="uz-Cyrl-UZ" alt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Vaqtinchalik qattiqlikni yoqotish</a:t>
            </a:r>
            <a:r>
              <a:rPr lang="en-US" alt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alt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endParaRPr lang="uz-Cyrl-UZ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">
            <a:extLst/>
          </p:cNvPr>
          <p:cNvSpPr>
            <a:spLocks noChangeAspect="1"/>
          </p:cNvSpPr>
          <p:nvPr/>
        </p:nvSpPr>
        <p:spPr>
          <a:xfrm>
            <a:off x="1157140" y="741879"/>
            <a:ext cx="810672" cy="810672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1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2" name="Rectangle 51"/>
          <p:cNvSpPr>
            <a:spLocks noChangeArrowheads="1"/>
          </p:cNvSpPr>
          <p:nvPr/>
        </p:nvSpPr>
        <p:spPr bwMode="auto">
          <a:xfrm>
            <a:off x="1157140" y="1933514"/>
            <a:ext cx="4512319" cy="48240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lIns="115180" tIns="45717" rIns="115180" bIns="287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ru-RU" sz="1323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Qaynatish </a:t>
            </a:r>
          </a:p>
          <a:p>
            <a:pPr algn="just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Mg(HCO</a:t>
            </a:r>
            <a:r>
              <a:rPr lang="pt-BR" altLang="ru-RU" sz="1323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altLang="ru-RU" sz="1323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+2Ca(HCO</a:t>
            </a:r>
            <a:r>
              <a:rPr lang="pt-BR" altLang="ru-RU" sz="1323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altLang="ru-RU" sz="1323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→MgCO</a:t>
            </a:r>
            <a:r>
              <a:rPr lang="pt-BR" altLang="ru-RU" sz="1323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pt-BR" altLang="ru-RU" sz="1323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↓+2CO</a:t>
            </a:r>
            <a:r>
              <a:rPr lang="pt-BR" altLang="ru-RU" sz="1323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altLang="ru-RU" sz="1323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pt-BR" altLang="ru-RU" sz="1323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altLang="ru-RU" sz="132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altLang="ru-RU" sz="1323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2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3" name="Rectangle 56"/>
          <p:cNvSpPr>
            <a:spLocks noChangeArrowheads="1"/>
          </p:cNvSpPr>
          <p:nvPr/>
        </p:nvSpPr>
        <p:spPr bwMode="auto">
          <a:xfrm>
            <a:off x="2135796" y="789874"/>
            <a:ext cx="3533663" cy="68598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lIns="115180" tIns="45717" rIns="115180" bIns="287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32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uz-Latn-UZ" altLang="ru-RU" sz="132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shqor, ohak, soda qo‘shib yo‘qotish</a:t>
            </a:r>
            <a:endParaRPr lang="en-US" altLang="ru-RU" sz="132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Ca(HCO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Ca(OH)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= 2CaCO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 + 2H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altLang="ru-RU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Ca(HCO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Na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= CaCO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↓+ 2NaHCO</a:t>
            </a:r>
            <a:r>
              <a:rPr lang="uz-Latn-UZ" altLang="ru-RU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ru-RU" sz="1323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74" name="Группа 3"/>
          <p:cNvGrpSpPr>
            <a:grpSpLocks/>
          </p:cNvGrpSpPr>
          <p:nvPr/>
        </p:nvGrpSpPr>
        <p:grpSpPr bwMode="auto">
          <a:xfrm>
            <a:off x="122989" y="1564549"/>
            <a:ext cx="944160" cy="967408"/>
            <a:chOff x="973138" y="3590925"/>
            <a:chExt cx="1448717" cy="1650484"/>
          </a:xfrm>
        </p:grpSpPr>
        <p:grpSp>
          <p:nvGrpSpPr>
            <p:cNvPr id="2" name="Group 3">
              <a:extLst/>
            </p:cNvPr>
            <p:cNvGrpSpPr/>
            <p:nvPr/>
          </p:nvGrpSpPr>
          <p:grpSpPr>
            <a:xfrm>
              <a:off x="1094792" y="3914509"/>
              <a:ext cx="1327063" cy="1326900"/>
              <a:chOff x="807765" y="1727021"/>
              <a:chExt cx="1229366" cy="1229366"/>
            </a:xfrm>
            <a:solidFill>
              <a:schemeClr val="bg1"/>
            </a:solidFill>
          </p:grpSpPr>
          <p:sp>
            <p:nvSpPr>
              <p:cNvPr id="85" name="Oval 4">
                <a:extLst/>
              </p:cNvPr>
              <p:cNvSpPr>
                <a:spLocks noChangeAspect="1"/>
              </p:cNvSpPr>
              <p:nvPr/>
            </p:nvSpPr>
            <p:spPr>
              <a:xfrm>
                <a:off x="807765" y="1727021"/>
                <a:ext cx="1229366" cy="1229366"/>
              </a:xfrm>
              <a:prstGeom prst="ellipse">
                <a:avLst/>
              </a:prstGeom>
              <a:grpFill/>
              <a:ln w="28575" cmpd="sng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19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2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" name="Group 34">
                <a:extLst/>
              </p:cNvPr>
              <p:cNvGrpSpPr/>
              <p:nvPr/>
            </p:nvGrpSpPr>
            <p:grpSpPr>
              <a:xfrm>
                <a:off x="1154010" y="2064698"/>
                <a:ext cx="536876" cy="554012"/>
                <a:chOff x="4224785" y="1773473"/>
                <a:chExt cx="381476" cy="393651"/>
              </a:xfrm>
              <a:grpFill/>
            </p:grpSpPr>
            <p:sp>
              <p:nvSpPr>
                <p:cNvPr id="87" name="Rectangle 49">
                  <a:extLst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3778" y="1773473"/>
                  <a:ext cx="158852" cy="38264"/>
                </a:xfrm>
                <a:prstGeom prst="rect">
                  <a:avLst/>
                </a:prstGeom>
                <a:grpFill/>
                <a:ln w="28575" cap="rnd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lIns="27208" tIns="13604" rIns="27208" bIns="13604"/>
                <a:lstStyle/>
                <a:p>
                  <a:pPr defTabSz="4319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12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Freeform 50">
                  <a:extLst/>
                </p:cNvPr>
                <p:cNvSpPr>
                  <a:spLocks/>
                </p:cNvSpPr>
                <p:nvPr/>
              </p:nvSpPr>
              <p:spPr bwMode="auto">
                <a:xfrm>
                  <a:off x="4224785" y="1811737"/>
                  <a:ext cx="381476" cy="355387"/>
                </a:xfrm>
                <a:custGeom>
                  <a:avLst/>
                  <a:gdLst>
                    <a:gd name="T0" fmla="*/ 525 w 557"/>
                    <a:gd name="T1" fmla="*/ 399 h 519"/>
                    <a:gd name="T2" fmla="*/ 362 w 557"/>
                    <a:gd name="T3" fmla="*/ 67 h 519"/>
                    <a:gd name="T4" fmla="*/ 362 w 557"/>
                    <a:gd name="T5" fmla="*/ 0 h 519"/>
                    <a:gd name="T6" fmla="*/ 194 w 557"/>
                    <a:gd name="T7" fmla="*/ 0 h 519"/>
                    <a:gd name="T8" fmla="*/ 194 w 557"/>
                    <a:gd name="T9" fmla="*/ 67 h 519"/>
                    <a:gd name="T10" fmla="*/ 32 w 557"/>
                    <a:gd name="T11" fmla="*/ 399 h 519"/>
                    <a:gd name="T12" fmla="*/ 71 w 557"/>
                    <a:gd name="T13" fmla="*/ 519 h 519"/>
                    <a:gd name="T14" fmla="*/ 485 w 557"/>
                    <a:gd name="T15" fmla="*/ 519 h 519"/>
                    <a:gd name="T16" fmla="*/ 525 w 557"/>
                    <a:gd name="T17" fmla="*/ 399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7" h="519">
                      <a:moveTo>
                        <a:pt x="525" y="399"/>
                      </a:moveTo>
                      <a:cubicBezTo>
                        <a:pt x="362" y="67"/>
                        <a:pt x="362" y="67"/>
                        <a:pt x="362" y="67"/>
                      </a:cubicBezTo>
                      <a:cubicBezTo>
                        <a:pt x="362" y="0"/>
                        <a:pt x="362" y="0"/>
                        <a:pt x="362" y="0"/>
                      </a:cubicBezTo>
                      <a:cubicBezTo>
                        <a:pt x="194" y="0"/>
                        <a:pt x="194" y="0"/>
                        <a:pt x="194" y="0"/>
                      </a:cubicBezTo>
                      <a:cubicBezTo>
                        <a:pt x="194" y="67"/>
                        <a:pt x="194" y="67"/>
                        <a:pt x="194" y="67"/>
                      </a:cubicBezTo>
                      <a:cubicBezTo>
                        <a:pt x="32" y="399"/>
                        <a:pt x="32" y="399"/>
                        <a:pt x="32" y="399"/>
                      </a:cubicBezTo>
                      <a:cubicBezTo>
                        <a:pt x="6" y="460"/>
                        <a:pt x="0" y="519"/>
                        <a:pt x="71" y="519"/>
                      </a:cubicBezTo>
                      <a:cubicBezTo>
                        <a:pt x="485" y="519"/>
                        <a:pt x="485" y="519"/>
                        <a:pt x="485" y="519"/>
                      </a:cubicBezTo>
                      <a:cubicBezTo>
                        <a:pt x="557" y="519"/>
                        <a:pt x="551" y="460"/>
                        <a:pt x="525" y="399"/>
                      </a:cubicBezTo>
                      <a:close/>
                    </a:path>
                  </a:pathLst>
                </a:custGeom>
                <a:grpFill/>
                <a:ln w="28575" cap="rnd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lIns="27208" tIns="13604" rIns="27208" bIns="13604"/>
                <a:lstStyle/>
                <a:p>
                  <a:pPr defTabSz="4319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12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Freeform 51">
                  <a:extLst/>
                </p:cNvPr>
                <p:cNvSpPr>
                  <a:spLocks/>
                </p:cNvSpPr>
                <p:nvPr/>
              </p:nvSpPr>
              <p:spPr bwMode="auto">
                <a:xfrm>
                  <a:off x="4316676" y="1996677"/>
                  <a:ext cx="197115" cy="128705"/>
                </a:xfrm>
                <a:custGeom>
                  <a:avLst/>
                  <a:gdLst>
                    <a:gd name="T0" fmla="*/ 281 w 288"/>
                    <a:gd name="T1" fmla="*/ 1 h 188"/>
                    <a:gd name="T2" fmla="*/ 288 w 288"/>
                    <a:gd name="T3" fmla="*/ 44 h 188"/>
                    <a:gd name="T4" fmla="*/ 144 w 288"/>
                    <a:gd name="T5" fmla="*/ 188 h 188"/>
                    <a:gd name="T6" fmla="*/ 0 w 288"/>
                    <a:gd name="T7" fmla="*/ 44 h 188"/>
                    <a:gd name="T8" fmla="*/ 7 w 288"/>
                    <a:gd name="T9" fmla="*/ 0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188">
                      <a:moveTo>
                        <a:pt x="281" y="1"/>
                      </a:moveTo>
                      <a:cubicBezTo>
                        <a:pt x="286" y="15"/>
                        <a:pt x="288" y="29"/>
                        <a:pt x="288" y="44"/>
                      </a:cubicBezTo>
                      <a:cubicBezTo>
                        <a:pt x="288" y="124"/>
                        <a:pt x="223" y="188"/>
                        <a:pt x="144" y="188"/>
                      </a:cubicBezTo>
                      <a:cubicBezTo>
                        <a:pt x="65" y="188"/>
                        <a:pt x="0" y="124"/>
                        <a:pt x="0" y="44"/>
                      </a:cubicBezTo>
                      <a:cubicBezTo>
                        <a:pt x="0" y="29"/>
                        <a:pt x="3" y="14"/>
                        <a:pt x="7" y="0"/>
                      </a:cubicBezTo>
                    </a:path>
                  </a:pathLst>
                </a:custGeom>
                <a:grpFill/>
                <a:ln w="28575" cap="rnd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lIns="27208" tIns="13604" rIns="27208" bIns="13604"/>
                <a:lstStyle/>
                <a:p>
                  <a:pPr defTabSz="4319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12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Freeform 52">
                  <a:extLst/>
                </p:cNvPr>
                <p:cNvSpPr>
                  <a:spLocks/>
                </p:cNvSpPr>
                <p:nvPr/>
              </p:nvSpPr>
              <p:spPr bwMode="auto">
                <a:xfrm>
                  <a:off x="4321314" y="1997257"/>
                  <a:ext cx="95949" cy="57685"/>
                </a:xfrm>
                <a:custGeom>
                  <a:avLst/>
                  <a:gdLst>
                    <a:gd name="T0" fmla="*/ 140 w 140"/>
                    <a:gd name="T1" fmla="*/ 84 h 84"/>
                    <a:gd name="T2" fmla="*/ 0 w 140"/>
                    <a:gd name="T3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0" h="84">
                      <a:moveTo>
                        <a:pt x="140" y="84"/>
                      </a:moveTo>
                      <a:cubicBezTo>
                        <a:pt x="111" y="35"/>
                        <a:pt x="59" y="3"/>
                        <a:pt x="0" y="0"/>
                      </a:cubicBezTo>
                    </a:path>
                  </a:pathLst>
                </a:custGeom>
                <a:grpFill/>
                <a:ln w="28575" cap="rnd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lIns="27208" tIns="13604" rIns="27208" bIns="13604"/>
                <a:lstStyle/>
                <a:p>
                  <a:pPr defTabSz="4319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12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Freeform 53">
                  <a:extLst/>
                </p:cNvPr>
                <p:cNvSpPr>
                  <a:spLocks/>
                </p:cNvSpPr>
                <p:nvPr/>
              </p:nvSpPr>
              <p:spPr bwMode="auto">
                <a:xfrm>
                  <a:off x="4400739" y="1997257"/>
                  <a:ext cx="108413" cy="127545"/>
                </a:xfrm>
                <a:custGeom>
                  <a:avLst/>
                  <a:gdLst>
                    <a:gd name="T0" fmla="*/ 158 w 158"/>
                    <a:gd name="T1" fmla="*/ 0 h 186"/>
                    <a:gd name="T2" fmla="*/ 0 w 158"/>
                    <a:gd name="T3" fmla="*/ 172 h 186"/>
                    <a:gd name="T4" fmla="*/ 0 w 158"/>
                    <a:gd name="T5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8" h="186">
                      <a:moveTo>
                        <a:pt x="158" y="0"/>
                      </a:moveTo>
                      <a:cubicBezTo>
                        <a:pt x="70" y="8"/>
                        <a:pt x="0" y="82"/>
                        <a:pt x="0" y="172"/>
                      </a:cubicBezTo>
                      <a:cubicBezTo>
                        <a:pt x="0" y="177"/>
                        <a:pt x="0" y="181"/>
                        <a:pt x="0" y="186"/>
                      </a:cubicBezTo>
                    </a:path>
                  </a:pathLst>
                </a:custGeom>
                <a:grpFill/>
                <a:ln w="28575" cap="rnd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lIns="27208" tIns="13604" rIns="27208" bIns="13604"/>
                <a:lstStyle/>
                <a:p>
                  <a:pPr defTabSz="4319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12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Freeform 54">
                  <a:extLst/>
                </p:cNvPr>
                <p:cNvSpPr>
                  <a:spLocks/>
                </p:cNvSpPr>
                <p:nvPr/>
              </p:nvSpPr>
              <p:spPr bwMode="auto">
                <a:xfrm>
                  <a:off x="4369433" y="1928267"/>
                  <a:ext cx="91021" cy="84064"/>
                </a:xfrm>
                <a:custGeom>
                  <a:avLst/>
                  <a:gdLst>
                    <a:gd name="T0" fmla="*/ 0 w 133"/>
                    <a:gd name="T1" fmla="*/ 119 h 123"/>
                    <a:gd name="T2" fmla="*/ 67 w 133"/>
                    <a:gd name="T3" fmla="*/ 0 h 123"/>
                    <a:gd name="T4" fmla="*/ 133 w 133"/>
                    <a:gd name="T5" fmla="*/ 123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3" h="123">
                      <a:moveTo>
                        <a:pt x="0" y="119"/>
                      </a:moveTo>
                      <a:cubicBezTo>
                        <a:pt x="7" y="47"/>
                        <a:pt x="56" y="0"/>
                        <a:pt x="67" y="0"/>
                      </a:cubicBezTo>
                      <a:cubicBezTo>
                        <a:pt x="78" y="0"/>
                        <a:pt x="120" y="51"/>
                        <a:pt x="133" y="123"/>
                      </a:cubicBezTo>
                    </a:path>
                  </a:pathLst>
                </a:custGeom>
                <a:grpFill/>
                <a:ln w="28575" cap="rnd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lIns="27208" tIns="13604" rIns="27208" bIns="13604"/>
                <a:lstStyle/>
                <a:p>
                  <a:pPr defTabSz="4319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12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8" name="Oval 60">
              <a:extLst/>
            </p:cNvPr>
            <p:cNvSpPr/>
            <p:nvPr/>
          </p:nvSpPr>
          <p:spPr>
            <a:xfrm>
              <a:off x="973138" y="3590925"/>
              <a:ext cx="501700" cy="5015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defTabSz="4319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92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9" name="Oval 61">
            <a:extLst/>
          </p:cNvPr>
          <p:cNvSpPr/>
          <p:nvPr/>
        </p:nvSpPr>
        <p:spPr>
          <a:xfrm>
            <a:off x="1082897" y="599392"/>
            <a:ext cx="306721" cy="27597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4319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9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76" name="Freeform 50"/>
          <p:cNvSpPr>
            <a:spLocks/>
          </p:cNvSpPr>
          <p:nvPr/>
        </p:nvSpPr>
        <p:spPr bwMode="auto">
          <a:xfrm>
            <a:off x="1389618" y="1060597"/>
            <a:ext cx="353966" cy="296972"/>
          </a:xfrm>
          <a:custGeom>
            <a:avLst/>
            <a:gdLst>
              <a:gd name="T0" fmla="*/ 2147483646 w 557"/>
              <a:gd name="T1" fmla="*/ 2147483646 h 519"/>
              <a:gd name="T2" fmla="*/ 2147483646 w 557"/>
              <a:gd name="T3" fmla="*/ 2147483646 h 519"/>
              <a:gd name="T4" fmla="*/ 2147483646 w 557"/>
              <a:gd name="T5" fmla="*/ 0 h 519"/>
              <a:gd name="T6" fmla="*/ 2147483646 w 557"/>
              <a:gd name="T7" fmla="*/ 0 h 519"/>
              <a:gd name="T8" fmla="*/ 2147483646 w 557"/>
              <a:gd name="T9" fmla="*/ 2147483646 h 519"/>
              <a:gd name="T10" fmla="*/ 2147483646 w 557"/>
              <a:gd name="T11" fmla="*/ 2147483646 h 519"/>
              <a:gd name="T12" fmla="*/ 2147483646 w 557"/>
              <a:gd name="T13" fmla="*/ 2147483646 h 519"/>
              <a:gd name="T14" fmla="*/ 2147483646 w 557"/>
              <a:gd name="T15" fmla="*/ 2147483646 h 519"/>
              <a:gd name="T16" fmla="*/ 2147483646 w 557"/>
              <a:gd name="T17" fmla="*/ 2147483646 h 5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57"/>
              <a:gd name="T28" fmla="*/ 0 h 519"/>
              <a:gd name="T29" fmla="*/ 557 w 557"/>
              <a:gd name="T30" fmla="*/ 519 h 51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57" h="519">
                <a:moveTo>
                  <a:pt x="525" y="399"/>
                </a:moveTo>
                <a:cubicBezTo>
                  <a:pt x="362" y="67"/>
                  <a:pt x="362" y="67"/>
                  <a:pt x="362" y="67"/>
                </a:cubicBezTo>
                <a:cubicBezTo>
                  <a:pt x="362" y="0"/>
                  <a:pt x="362" y="0"/>
                  <a:pt x="362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94" y="67"/>
                  <a:pt x="194" y="67"/>
                  <a:pt x="194" y="67"/>
                </a:cubicBezTo>
                <a:cubicBezTo>
                  <a:pt x="32" y="399"/>
                  <a:pt x="32" y="399"/>
                  <a:pt x="32" y="399"/>
                </a:cubicBezTo>
                <a:cubicBezTo>
                  <a:pt x="6" y="460"/>
                  <a:pt x="0" y="519"/>
                  <a:pt x="71" y="519"/>
                </a:cubicBezTo>
                <a:cubicBezTo>
                  <a:pt x="485" y="519"/>
                  <a:pt x="485" y="519"/>
                  <a:pt x="485" y="519"/>
                </a:cubicBezTo>
                <a:cubicBezTo>
                  <a:pt x="557" y="519"/>
                  <a:pt x="551" y="460"/>
                  <a:pt x="525" y="399"/>
                </a:cubicBezTo>
                <a:close/>
              </a:path>
            </a:pathLst>
          </a:custGeom>
          <a:solidFill>
            <a:schemeClr val="bg1"/>
          </a:solidFill>
          <a:ln w="28575" cap="rnd" cmpd="sng">
            <a:solidFill>
              <a:srgbClr val="0070C0"/>
            </a:solidFill>
            <a:prstDash val="solid"/>
            <a:round/>
            <a:headEnd/>
            <a:tailEnd/>
          </a:ln>
        </p:spPr>
        <p:txBody>
          <a:bodyPr lIns="27208" tIns="13604" rIns="27208" bIns="13604"/>
          <a:lstStyle/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/>
          <p:cNvSpPr>
            <a:spLocks noGrp="1"/>
          </p:cNvSpPr>
          <p:nvPr>
            <p:ph type="title"/>
          </p:nvPr>
        </p:nvSpPr>
        <p:spPr>
          <a:xfrm>
            <a:off x="413211" y="45852"/>
            <a:ext cx="4768794" cy="432144"/>
          </a:xfrm>
        </p:spPr>
        <p:txBody>
          <a:bodyPr vert="horz" wrap="square" lIns="0" tIns="1648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ru-RU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alt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alt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qattiqlikni </a:t>
            </a:r>
            <a:r>
              <a:rPr lang="uz-Latn-UZ" alt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yoqotish usullari</a:t>
            </a:r>
            <a:endParaRPr lang="uz-Cyrl-UZ" alt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54428" y="599392"/>
            <a:ext cx="3437672" cy="7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uz-Latn-UZ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Cyrl-UZ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natriy fosfat  </a:t>
            </a:r>
            <a:r>
              <a:rPr lang="uz-Latn-UZ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qo‘shib yo‘qotish </a:t>
            </a:r>
            <a:endParaRPr lang="en-US" altLang="ru-RU" sz="11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Na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= CaCO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 + Na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MgCl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Na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= MgCO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 + 2NaCl;</a:t>
            </a: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3CaSO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+ 2Na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= Ca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+ 3Na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uz-Latn-UZ" altLang="ru-RU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z-Latn-UZ" altLang="ru-RU" sz="113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334873" y="1502306"/>
            <a:ext cx="2743988" cy="61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134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uz-Cyrl-UZ" altLang="ru-RU" sz="1134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onitlar qo</a:t>
            </a:r>
            <a:r>
              <a:rPr lang="uz-Latn-UZ" altLang="ru-RU" sz="1134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altLang="ru-RU" sz="1134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shib yo</a:t>
            </a:r>
            <a:r>
              <a:rPr lang="uz-Latn-UZ" altLang="ru-RU" sz="1134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altLang="ru-RU" sz="1134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qotish mumkin</a:t>
            </a: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Cyrl-UZ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2RH + Ca</a:t>
            </a:r>
            <a:r>
              <a:rPr lang="uz-Cyrl-UZ" altLang="ru-RU" sz="1134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uz-Cyrl-UZ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R</a:t>
            </a:r>
            <a:r>
              <a:rPr lang="uz-Cyrl-UZ" altLang="ru-RU" sz="1134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+ 2H</a:t>
            </a:r>
            <a:r>
              <a:rPr lang="uz-Cyrl-UZ" altLang="ru-RU" sz="1134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ru-RU" sz="1134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z-Cyrl-UZ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kationit)</a:t>
            </a: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Latn-UZ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2ROH + SO</a:t>
            </a:r>
            <a:r>
              <a:rPr lang="uz-Latn-UZ" altLang="ru-RU" sz="1134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altLang="ru-RU" sz="1134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uz-Latn-UZ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R</a:t>
            </a:r>
            <a:r>
              <a:rPr lang="uz-Latn-UZ" altLang="ru-RU" sz="1134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uz-Latn-UZ" altLang="ru-RU" sz="1134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+ 2OH</a:t>
            </a:r>
            <a:r>
              <a:rPr lang="uz-Latn-UZ" altLang="ru-RU" sz="1134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</a:t>
            </a:r>
            <a:r>
              <a:rPr lang="uz-Cyrl-UZ" altLang="ru-RU" sz="113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ionit)</a:t>
            </a:r>
            <a:endParaRPr lang="pt-BR" altLang="ru-RU" sz="113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237728" y="637638"/>
            <a:ext cx="425209" cy="42521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lIns="91433" tIns="45717" rIns="91433" bIns="45717" anchor="ctr"/>
          <a:lstStyle/>
          <a:p>
            <a:pPr algn="ctr" defTabSz="575895">
              <a:defRPr/>
            </a:pPr>
            <a:r>
              <a:rPr lang="en-US" sz="1795" kern="0" dirty="0">
                <a:solidFill>
                  <a:srgbClr val="002060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683185" y="1555550"/>
            <a:ext cx="425209" cy="42521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lIns="91433" tIns="45717" rIns="91433" bIns="45717" anchor="ctr"/>
          <a:lstStyle/>
          <a:p>
            <a:pPr algn="ctr" defTabSz="575895">
              <a:defRPr/>
            </a:pPr>
            <a:r>
              <a:rPr lang="en-US" sz="1795" kern="0" dirty="0">
                <a:solidFill>
                  <a:srgbClr val="002060"/>
                </a:solidFill>
                <a:latin typeface="Open Sans Light"/>
              </a:rPr>
              <a:t>2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669341" y="2230486"/>
            <a:ext cx="3856132" cy="859418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2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</a:t>
            </a:r>
            <a:r>
              <a:rPr lang="uz-Latn-UZ" sz="132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onitlar 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tarkibidagi harakatchan kationlarini (masalan, Na</a:t>
            </a:r>
            <a:r>
              <a:rPr lang="uz-Cyrl-UZ" sz="1323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suvdagi Ca</a:t>
            </a:r>
            <a:r>
              <a:rPr lang="uz-Cyrl-UZ" sz="1323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 Mg</a:t>
            </a:r>
            <a:r>
              <a:rPr lang="uz-Cyrl-UZ" sz="1323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ionlariga almashinadigan qattiq polimer moddalar. </a:t>
            </a:r>
            <a:endParaRPr lang="pt-BR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973" y="668734"/>
            <a:ext cx="1490500" cy="144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25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2"/>
          <p:cNvSpPr>
            <a:spLocks noGrp="1"/>
          </p:cNvSpPr>
          <p:nvPr>
            <p:ph type="title"/>
          </p:nvPr>
        </p:nvSpPr>
        <p:spPr>
          <a:xfrm>
            <a:off x="293972" y="143493"/>
            <a:ext cx="5254748" cy="324423"/>
          </a:xfrm>
        </p:spPr>
        <p:txBody>
          <a:bodyPr vert="horz" wrap="square" lIns="0" tIns="1648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1999" eaLnBrk="1" hangingPunct="1">
              <a:spcBef>
                <a:spcPts val="130"/>
              </a:spcBef>
            </a:pPr>
            <a:r>
              <a:rPr lang="uz-Cyrl-UZ" alt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alt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887629" y="1005103"/>
            <a:ext cx="452354" cy="24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992" b="1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Vital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87629" y="2050503"/>
            <a:ext cx="768145" cy="24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992" b="1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Important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406738" y="1005103"/>
            <a:ext cx="417088" cy="24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992" b="1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Key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147052" y="2050503"/>
            <a:ext cx="676774" cy="24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992" b="1">
                <a:solidFill>
                  <a:prstClr val="white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Big deal</a:t>
            </a:r>
          </a:p>
        </p:txBody>
      </p:sp>
      <p:sp>
        <p:nvSpPr>
          <p:cNvPr id="27" name="Freeform 17">
            <a:extLst/>
          </p:cNvPr>
          <p:cNvSpPr>
            <a:spLocks noEditPoints="1"/>
          </p:cNvSpPr>
          <p:nvPr/>
        </p:nvSpPr>
        <p:spPr bwMode="auto">
          <a:xfrm>
            <a:off x="2213039" y="916611"/>
            <a:ext cx="336718" cy="311221"/>
          </a:xfrm>
          <a:custGeom>
            <a:avLst/>
            <a:gdLst>
              <a:gd name="T0" fmla="*/ 647 w 800"/>
              <a:gd name="T1" fmla="*/ 0 h 740"/>
              <a:gd name="T2" fmla="*/ 147 w 800"/>
              <a:gd name="T3" fmla="*/ 0 h 740"/>
              <a:gd name="T4" fmla="*/ 0 w 800"/>
              <a:gd name="T5" fmla="*/ 153 h 740"/>
              <a:gd name="T6" fmla="*/ 130 w 800"/>
              <a:gd name="T7" fmla="*/ 304 h 740"/>
              <a:gd name="T8" fmla="*/ 368 w 800"/>
              <a:gd name="T9" fmla="*/ 537 h 740"/>
              <a:gd name="T10" fmla="*/ 243 w 800"/>
              <a:gd name="T11" fmla="*/ 701 h 740"/>
              <a:gd name="T12" fmla="*/ 224 w 800"/>
              <a:gd name="T13" fmla="*/ 721 h 740"/>
              <a:gd name="T14" fmla="*/ 243 w 800"/>
              <a:gd name="T15" fmla="*/ 740 h 740"/>
              <a:gd name="T16" fmla="*/ 551 w 800"/>
              <a:gd name="T17" fmla="*/ 740 h 740"/>
              <a:gd name="T18" fmla="*/ 570 w 800"/>
              <a:gd name="T19" fmla="*/ 721 h 740"/>
              <a:gd name="T20" fmla="*/ 551 w 800"/>
              <a:gd name="T21" fmla="*/ 701 h 740"/>
              <a:gd name="T22" fmla="*/ 425 w 800"/>
              <a:gd name="T23" fmla="*/ 537 h 740"/>
              <a:gd name="T24" fmla="*/ 663 w 800"/>
              <a:gd name="T25" fmla="*/ 305 h 740"/>
              <a:gd name="T26" fmla="*/ 800 w 800"/>
              <a:gd name="T27" fmla="*/ 153 h 740"/>
              <a:gd name="T28" fmla="*/ 647 w 800"/>
              <a:gd name="T29" fmla="*/ 0 h 740"/>
              <a:gd name="T30" fmla="*/ 127 w 800"/>
              <a:gd name="T31" fmla="*/ 265 h 740"/>
              <a:gd name="T32" fmla="*/ 38 w 800"/>
              <a:gd name="T33" fmla="*/ 153 h 740"/>
              <a:gd name="T34" fmla="*/ 127 w 800"/>
              <a:gd name="T35" fmla="*/ 40 h 740"/>
              <a:gd name="T36" fmla="*/ 127 w 800"/>
              <a:gd name="T37" fmla="*/ 265 h 740"/>
              <a:gd name="T38" fmla="*/ 482 w 800"/>
              <a:gd name="T39" fmla="*/ 701 h 740"/>
              <a:gd name="T40" fmla="*/ 312 w 800"/>
              <a:gd name="T41" fmla="*/ 701 h 740"/>
              <a:gd name="T42" fmla="*/ 397 w 800"/>
              <a:gd name="T43" fmla="*/ 567 h 740"/>
              <a:gd name="T44" fmla="*/ 482 w 800"/>
              <a:gd name="T45" fmla="*/ 701 h 740"/>
              <a:gd name="T46" fmla="*/ 628 w 800"/>
              <a:gd name="T47" fmla="*/ 269 h 740"/>
              <a:gd name="T48" fmla="*/ 397 w 800"/>
              <a:gd name="T49" fmla="*/ 500 h 740"/>
              <a:gd name="T50" fmla="*/ 166 w 800"/>
              <a:gd name="T51" fmla="*/ 269 h 740"/>
              <a:gd name="T52" fmla="*/ 166 w 800"/>
              <a:gd name="T53" fmla="*/ 38 h 740"/>
              <a:gd name="T54" fmla="*/ 628 w 800"/>
              <a:gd name="T55" fmla="*/ 38 h 740"/>
              <a:gd name="T56" fmla="*/ 628 w 800"/>
              <a:gd name="T57" fmla="*/ 269 h 740"/>
              <a:gd name="T58" fmla="*/ 666 w 800"/>
              <a:gd name="T59" fmla="*/ 266 h 740"/>
              <a:gd name="T60" fmla="*/ 666 w 800"/>
              <a:gd name="T61" fmla="*/ 40 h 740"/>
              <a:gd name="T62" fmla="*/ 761 w 800"/>
              <a:gd name="T63" fmla="*/ 153 h 740"/>
              <a:gd name="T64" fmla="*/ 666 w 800"/>
              <a:gd name="T65" fmla="*/ 26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00" h="740">
                <a:moveTo>
                  <a:pt x="647" y="0"/>
                </a:moveTo>
                <a:cubicBezTo>
                  <a:pt x="147" y="0"/>
                  <a:pt x="147" y="0"/>
                  <a:pt x="147" y="0"/>
                </a:cubicBezTo>
                <a:cubicBezTo>
                  <a:pt x="66" y="0"/>
                  <a:pt x="0" y="69"/>
                  <a:pt x="0" y="153"/>
                </a:cubicBezTo>
                <a:cubicBezTo>
                  <a:pt x="0" y="231"/>
                  <a:pt x="57" y="296"/>
                  <a:pt x="130" y="304"/>
                </a:cubicBezTo>
                <a:cubicBezTo>
                  <a:pt x="146" y="427"/>
                  <a:pt x="245" y="524"/>
                  <a:pt x="368" y="537"/>
                </a:cubicBezTo>
                <a:cubicBezTo>
                  <a:pt x="334" y="612"/>
                  <a:pt x="279" y="701"/>
                  <a:pt x="243" y="701"/>
                </a:cubicBezTo>
                <a:cubicBezTo>
                  <a:pt x="232" y="701"/>
                  <a:pt x="224" y="710"/>
                  <a:pt x="224" y="721"/>
                </a:cubicBezTo>
                <a:cubicBezTo>
                  <a:pt x="224" y="731"/>
                  <a:pt x="232" y="740"/>
                  <a:pt x="243" y="740"/>
                </a:cubicBezTo>
                <a:cubicBezTo>
                  <a:pt x="551" y="740"/>
                  <a:pt x="551" y="740"/>
                  <a:pt x="551" y="740"/>
                </a:cubicBezTo>
                <a:cubicBezTo>
                  <a:pt x="561" y="740"/>
                  <a:pt x="570" y="731"/>
                  <a:pt x="570" y="721"/>
                </a:cubicBezTo>
                <a:cubicBezTo>
                  <a:pt x="570" y="710"/>
                  <a:pt x="561" y="701"/>
                  <a:pt x="551" y="701"/>
                </a:cubicBezTo>
                <a:cubicBezTo>
                  <a:pt x="515" y="701"/>
                  <a:pt x="460" y="612"/>
                  <a:pt x="425" y="537"/>
                </a:cubicBezTo>
                <a:cubicBezTo>
                  <a:pt x="549" y="524"/>
                  <a:pt x="647" y="427"/>
                  <a:pt x="663" y="305"/>
                </a:cubicBezTo>
                <a:cubicBezTo>
                  <a:pt x="740" y="297"/>
                  <a:pt x="800" y="232"/>
                  <a:pt x="800" y="153"/>
                </a:cubicBezTo>
                <a:cubicBezTo>
                  <a:pt x="800" y="69"/>
                  <a:pt x="731" y="0"/>
                  <a:pt x="647" y="0"/>
                </a:cubicBezTo>
                <a:close/>
                <a:moveTo>
                  <a:pt x="127" y="265"/>
                </a:moveTo>
                <a:cubicBezTo>
                  <a:pt x="77" y="256"/>
                  <a:pt x="38" y="209"/>
                  <a:pt x="38" y="153"/>
                </a:cubicBezTo>
                <a:cubicBezTo>
                  <a:pt x="38" y="97"/>
                  <a:pt x="77" y="50"/>
                  <a:pt x="127" y="40"/>
                </a:cubicBezTo>
                <a:lnTo>
                  <a:pt x="127" y="265"/>
                </a:lnTo>
                <a:close/>
                <a:moveTo>
                  <a:pt x="482" y="701"/>
                </a:moveTo>
                <a:cubicBezTo>
                  <a:pt x="312" y="701"/>
                  <a:pt x="312" y="701"/>
                  <a:pt x="312" y="701"/>
                </a:cubicBezTo>
                <a:cubicBezTo>
                  <a:pt x="347" y="664"/>
                  <a:pt x="378" y="607"/>
                  <a:pt x="397" y="567"/>
                </a:cubicBezTo>
                <a:cubicBezTo>
                  <a:pt x="416" y="607"/>
                  <a:pt x="447" y="664"/>
                  <a:pt x="482" y="701"/>
                </a:cubicBezTo>
                <a:close/>
                <a:moveTo>
                  <a:pt x="628" y="269"/>
                </a:moveTo>
                <a:cubicBezTo>
                  <a:pt x="628" y="397"/>
                  <a:pt x="524" y="500"/>
                  <a:pt x="397" y="500"/>
                </a:cubicBezTo>
                <a:cubicBezTo>
                  <a:pt x="270" y="500"/>
                  <a:pt x="166" y="397"/>
                  <a:pt x="166" y="269"/>
                </a:cubicBezTo>
                <a:cubicBezTo>
                  <a:pt x="166" y="38"/>
                  <a:pt x="166" y="38"/>
                  <a:pt x="166" y="38"/>
                </a:cubicBezTo>
                <a:cubicBezTo>
                  <a:pt x="628" y="38"/>
                  <a:pt x="628" y="38"/>
                  <a:pt x="628" y="38"/>
                </a:cubicBezTo>
                <a:lnTo>
                  <a:pt x="628" y="269"/>
                </a:lnTo>
                <a:close/>
                <a:moveTo>
                  <a:pt x="666" y="266"/>
                </a:moveTo>
                <a:cubicBezTo>
                  <a:pt x="666" y="40"/>
                  <a:pt x="666" y="40"/>
                  <a:pt x="666" y="40"/>
                </a:cubicBezTo>
                <a:cubicBezTo>
                  <a:pt x="720" y="49"/>
                  <a:pt x="761" y="96"/>
                  <a:pt x="761" y="153"/>
                </a:cubicBezTo>
                <a:cubicBezTo>
                  <a:pt x="761" y="210"/>
                  <a:pt x="720" y="257"/>
                  <a:pt x="666" y="2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57590" tIns="28795" rIns="57590" bIns="28795"/>
          <a:lstStyle/>
          <a:p>
            <a:pPr defTabSz="914335">
              <a:defRPr/>
            </a:pPr>
            <a:endParaRPr lang="en-US" sz="151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135">
            <a:extLst/>
          </p:cNvPr>
          <p:cNvSpPr>
            <a:spLocks noEditPoints="1"/>
          </p:cNvSpPr>
          <p:nvPr/>
        </p:nvSpPr>
        <p:spPr bwMode="auto">
          <a:xfrm>
            <a:off x="3263689" y="873866"/>
            <a:ext cx="331468" cy="353966"/>
          </a:xfrm>
          <a:custGeom>
            <a:avLst/>
            <a:gdLst>
              <a:gd name="T0" fmla="*/ 749 w 813"/>
              <a:gd name="T1" fmla="*/ 15 h 866"/>
              <a:gd name="T2" fmla="*/ 664 w 813"/>
              <a:gd name="T3" fmla="*/ 19 h 866"/>
              <a:gd name="T4" fmla="*/ 640 w 813"/>
              <a:gd name="T5" fmla="*/ 2 h 866"/>
              <a:gd name="T6" fmla="*/ 354 w 813"/>
              <a:gd name="T7" fmla="*/ 410 h 866"/>
              <a:gd name="T8" fmla="*/ 308 w 813"/>
              <a:gd name="T9" fmla="*/ 481 h 866"/>
              <a:gd name="T10" fmla="*/ 334 w 813"/>
              <a:gd name="T11" fmla="*/ 481 h 866"/>
              <a:gd name="T12" fmla="*/ 431 w 813"/>
              <a:gd name="T13" fmla="*/ 449 h 866"/>
              <a:gd name="T14" fmla="*/ 636 w 813"/>
              <a:gd name="T15" fmla="*/ 336 h 866"/>
              <a:gd name="T16" fmla="*/ 492 w 813"/>
              <a:gd name="T17" fmla="*/ 324 h 866"/>
              <a:gd name="T18" fmla="*/ 691 w 813"/>
              <a:gd name="T19" fmla="*/ 287 h 866"/>
              <a:gd name="T20" fmla="*/ 691 w 813"/>
              <a:gd name="T21" fmla="*/ 251 h 866"/>
              <a:gd name="T22" fmla="*/ 600 w 813"/>
              <a:gd name="T23" fmla="*/ 215 h 866"/>
              <a:gd name="T24" fmla="*/ 761 w 813"/>
              <a:gd name="T25" fmla="*/ 206 h 866"/>
              <a:gd name="T26" fmla="*/ 565 w 813"/>
              <a:gd name="T27" fmla="*/ 360 h 866"/>
              <a:gd name="T28" fmla="*/ 455 w 813"/>
              <a:gd name="T29" fmla="*/ 360 h 866"/>
              <a:gd name="T30" fmla="*/ 628 w 813"/>
              <a:gd name="T31" fmla="*/ 136 h 866"/>
              <a:gd name="T32" fmla="*/ 578 w 813"/>
              <a:gd name="T33" fmla="*/ 186 h 866"/>
              <a:gd name="T34" fmla="*/ 506 w 813"/>
              <a:gd name="T35" fmla="*/ 258 h 866"/>
              <a:gd name="T36" fmla="*/ 433 w 813"/>
              <a:gd name="T37" fmla="*/ 331 h 866"/>
              <a:gd name="T38" fmla="*/ 493 w 813"/>
              <a:gd name="T39" fmla="*/ 143 h 866"/>
              <a:gd name="T40" fmla="*/ 628 w 813"/>
              <a:gd name="T41" fmla="*/ 136 h 866"/>
              <a:gd name="T42" fmla="*/ 636 w 813"/>
              <a:gd name="T43" fmla="*/ 179 h 866"/>
              <a:gd name="T44" fmla="*/ 735 w 813"/>
              <a:gd name="T45" fmla="*/ 179 h 866"/>
              <a:gd name="T46" fmla="*/ 331 w 813"/>
              <a:gd name="T47" fmla="*/ 631 h 866"/>
              <a:gd name="T48" fmla="*/ 367 w 813"/>
              <a:gd name="T49" fmla="*/ 523 h 866"/>
              <a:gd name="T50" fmla="*/ 150 w 813"/>
              <a:gd name="T51" fmla="*/ 631 h 866"/>
              <a:gd name="T52" fmla="*/ 186 w 813"/>
              <a:gd name="T53" fmla="*/ 652 h 866"/>
              <a:gd name="T54" fmla="*/ 0 w 813"/>
              <a:gd name="T55" fmla="*/ 866 h 866"/>
              <a:gd name="T56" fmla="*/ 511 w 813"/>
              <a:gd name="T57" fmla="*/ 847 h 866"/>
              <a:gd name="T58" fmla="*/ 40 w 813"/>
              <a:gd name="T59" fmla="*/ 830 h 866"/>
              <a:gd name="T60" fmla="*/ 222 w 813"/>
              <a:gd name="T61" fmla="*/ 683 h 866"/>
              <a:gd name="T62" fmla="*/ 186 w 813"/>
              <a:gd name="T63" fmla="*/ 595 h 866"/>
              <a:gd name="T64" fmla="*/ 331 w 813"/>
              <a:gd name="T65" fmla="*/ 559 h 866"/>
              <a:gd name="T66" fmla="*/ 295 w 813"/>
              <a:gd name="T67" fmla="*/ 595 h 866"/>
              <a:gd name="T68" fmla="*/ 310 w 813"/>
              <a:gd name="T69" fmla="*/ 685 h 866"/>
              <a:gd name="T70" fmla="*/ 40 w 813"/>
              <a:gd name="T71" fmla="*/ 830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13" h="866">
                <a:moveTo>
                  <a:pt x="774" y="15"/>
                </a:moveTo>
                <a:cubicBezTo>
                  <a:pt x="767" y="8"/>
                  <a:pt x="756" y="8"/>
                  <a:pt x="749" y="15"/>
                </a:cubicBezTo>
                <a:cubicBezTo>
                  <a:pt x="664" y="100"/>
                  <a:pt x="664" y="100"/>
                  <a:pt x="664" y="100"/>
                </a:cubicBezTo>
                <a:cubicBezTo>
                  <a:pt x="664" y="19"/>
                  <a:pt x="664" y="19"/>
                  <a:pt x="664" y="19"/>
                </a:cubicBezTo>
                <a:cubicBezTo>
                  <a:pt x="664" y="14"/>
                  <a:pt x="662" y="8"/>
                  <a:pt x="657" y="5"/>
                </a:cubicBezTo>
                <a:cubicBezTo>
                  <a:pt x="652" y="1"/>
                  <a:pt x="646" y="0"/>
                  <a:pt x="640" y="2"/>
                </a:cubicBezTo>
                <a:cubicBezTo>
                  <a:pt x="584" y="22"/>
                  <a:pt x="522" y="63"/>
                  <a:pt x="467" y="118"/>
                </a:cubicBezTo>
                <a:cubicBezTo>
                  <a:pt x="361" y="224"/>
                  <a:pt x="315" y="347"/>
                  <a:pt x="354" y="410"/>
                </a:cubicBezTo>
                <a:cubicBezTo>
                  <a:pt x="308" y="456"/>
                  <a:pt x="308" y="456"/>
                  <a:pt x="308" y="456"/>
                </a:cubicBezTo>
                <a:cubicBezTo>
                  <a:pt x="301" y="463"/>
                  <a:pt x="301" y="474"/>
                  <a:pt x="308" y="481"/>
                </a:cubicBezTo>
                <a:cubicBezTo>
                  <a:pt x="312" y="485"/>
                  <a:pt x="316" y="487"/>
                  <a:pt x="321" y="487"/>
                </a:cubicBezTo>
                <a:cubicBezTo>
                  <a:pt x="326" y="487"/>
                  <a:pt x="330" y="485"/>
                  <a:pt x="334" y="481"/>
                </a:cubicBezTo>
                <a:cubicBezTo>
                  <a:pt x="379" y="436"/>
                  <a:pt x="379" y="436"/>
                  <a:pt x="379" y="436"/>
                </a:cubicBezTo>
                <a:cubicBezTo>
                  <a:pt x="394" y="445"/>
                  <a:pt x="411" y="449"/>
                  <a:pt x="431" y="449"/>
                </a:cubicBezTo>
                <a:cubicBezTo>
                  <a:pt x="486" y="449"/>
                  <a:pt x="558" y="417"/>
                  <a:pt x="630" y="356"/>
                </a:cubicBezTo>
                <a:cubicBezTo>
                  <a:pt x="636" y="351"/>
                  <a:pt x="638" y="343"/>
                  <a:pt x="636" y="336"/>
                </a:cubicBezTo>
                <a:cubicBezTo>
                  <a:pt x="633" y="328"/>
                  <a:pt x="626" y="324"/>
                  <a:pt x="619" y="324"/>
                </a:cubicBezTo>
                <a:cubicBezTo>
                  <a:pt x="492" y="324"/>
                  <a:pt x="492" y="324"/>
                  <a:pt x="492" y="324"/>
                </a:cubicBezTo>
                <a:cubicBezTo>
                  <a:pt x="528" y="287"/>
                  <a:pt x="528" y="287"/>
                  <a:pt x="528" y="287"/>
                </a:cubicBezTo>
                <a:cubicBezTo>
                  <a:pt x="691" y="287"/>
                  <a:pt x="691" y="287"/>
                  <a:pt x="691" y="287"/>
                </a:cubicBezTo>
                <a:cubicBezTo>
                  <a:pt x="701" y="287"/>
                  <a:pt x="709" y="279"/>
                  <a:pt x="709" y="269"/>
                </a:cubicBezTo>
                <a:cubicBezTo>
                  <a:pt x="709" y="259"/>
                  <a:pt x="701" y="251"/>
                  <a:pt x="691" y="251"/>
                </a:cubicBezTo>
                <a:cubicBezTo>
                  <a:pt x="564" y="251"/>
                  <a:pt x="564" y="251"/>
                  <a:pt x="564" y="251"/>
                </a:cubicBezTo>
                <a:cubicBezTo>
                  <a:pt x="600" y="215"/>
                  <a:pt x="600" y="215"/>
                  <a:pt x="600" y="215"/>
                </a:cubicBezTo>
                <a:cubicBezTo>
                  <a:pt x="745" y="215"/>
                  <a:pt x="745" y="215"/>
                  <a:pt x="745" y="215"/>
                </a:cubicBezTo>
                <a:cubicBezTo>
                  <a:pt x="752" y="215"/>
                  <a:pt x="758" y="212"/>
                  <a:pt x="761" y="206"/>
                </a:cubicBezTo>
                <a:cubicBezTo>
                  <a:pt x="808" y="124"/>
                  <a:pt x="813" y="54"/>
                  <a:pt x="774" y="15"/>
                </a:cubicBezTo>
                <a:close/>
                <a:moveTo>
                  <a:pt x="565" y="360"/>
                </a:moveTo>
                <a:cubicBezTo>
                  <a:pt x="501" y="404"/>
                  <a:pt x="441" y="423"/>
                  <a:pt x="406" y="409"/>
                </a:cubicBezTo>
                <a:cubicBezTo>
                  <a:pt x="455" y="360"/>
                  <a:pt x="455" y="360"/>
                  <a:pt x="455" y="360"/>
                </a:cubicBezTo>
                <a:lnTo>
                  <a:pt x="565" y="360"/>
                </a:lnTo>
                <a:close/>
                <a:moveTo>
                  <a:pt x="628" y="136"/>
                </a:moveTo>
                <a:cubicBezTo>
                  <a:pt x="581" y="183"/>
                  <a:pt x="581" y="183"/>
                  <a:pt x="581" y="183"/>
                </a:cubicBezTo>
                <a:cubicBezTo>
                  <a:pt x="580" y="184"/>
                  <a:pt x="579" y="185"/>
                  <a:pt x="578" y="186"/>
                </a:cubicBezTo>
                <a:cubicBezTo>
                  <a:pt x="509" y="255"/>
                  <a:pt x="509" y="255"/>
                  <a:pt x="509" y="255"/>
                </a:cubicBezTo>
                <a:cubicBezTo>
                  <a:pt x="508" y="256"/>
                  <a:pt x="507" y="257"/>
                  <a:pt x="506" y="258"/>
                </a:cubicBezTo>
                <a:cubicBezTo>
                  <a:pt x="437" y="327"/>
                  <a:pt x="437" y="327"/>
                  <a:pt x="437" y="327"/>
                </a:cubicBezTo>
                <a:cubicBezTo>
                  <a:pt x="435" y="328"/>
                  <a:pt x="434" y="329"/>
                  <a:pt x="433" y="331"/>
                </a:cubicBezTo>
                <a:cubicBezTo>
                  <a:pt x="381" y="383"/>
                  <a:pt x="381" y="383"/>
                  <a:pt x="381" y="383"/>
                </a:cubicBezTo>
                <a:cubicBezTo>
                  <a:pt x="363" y="336"/>
                  <a:pt x="400" y="236"/>
                  <a:pt x="493" y="143"/>
                </a:cubicBezTo>
                <a:cubicBezTo>
                  <a:pt x="535" y="101"/>
                  <a:pt x="584" y="66"/>
                  <a:pt x="628" y="46"/>
                </a:cubicBezTo>
                <a:lnTo>
                  <a:pt x="628" y="136"/>
                </a:lnTo>
                <a:close/>
                <a:moveTo>
                  <a:pt x="735" y="179"/>
                </a:moveTo>
                <a:cubicBezTo>
                  <a:pt x="636" y="179"/>
                  <a:pt x="636" y="179"/>
                  <a:pt x="636" y="179"/>
                </a:cubicBezTo>
                <a:cubicBezTo>
                  <a:pt x="759" y="56"/>
                  <a:pt x="759" y="56"/>
                  <a:pt x="759" y="56"/>
                </a:cubicBezTo>
                <a:cubicBezTo>
                  <a:pt x="771" y="84"/>
                  <a:pt x="762" y="128"/>
                  <a:pt x="735" y="179"/>
                </a:cubicBezTo>
                <a:close/>
                <a:moveTo>
                  <a:pt x="331" y="652"/>
                </a:moveTo>
                <a:cubicBezTo>
                  <a:pt x="331" y="631"/>
                  <a:pt x="331" y="631"/>
                  <a:pt x="331" y="631"/>
                </a:cubicBezTo>
                <a:cubicBezTo>
                  <a:pt x="367" y="631"/>
                  <a:pt x="367" y="631"/>
                  <a:pt x="367" y="631"/>
                </a:cubicBezTo>
                <a:cubicBezTo>
                  <a:pt x="367" y="523"/>
                  <a:pt x="367" y="523"/>
                  <a:pt x="367" y="523"/>
                </a:cubicBezTo>
                <a:cubicBezTo>
                  <a:pt x="150" y="523"/>
                  <a:pt x="150" y="523"/>
                  <a:pt x="150" y="523"/>
                </a:cubicBezTo>
                <a:cubicBezTo>
                  <a:pt x="150" y="631"/>
                  <a:pt x="150" y="631"/>
                  <a:pt x="150" y="631"/>
                </a:cubicBezTo>
                <a:cubicBezTo>
                  <a:pt x="186" y="631"/>
                  <a:pt x="186" y="631"/>
                  <a:pt x="186" y="631"/>
                </a:cubicBezTo>
                <a:cubicBezTo>
                  <a:pt x="186" y="652"/>
                  <a:pt x="186" y="652"/>
                  <a:pt x="186" y="652"/>
                </a:cubicBezTo>
                <a:cubicBezTo>
                  <a:pt x="72" y="671"/>
                  <a:pt x="10" y="737"/>
                  <a:pt x="2" y="847"/>
                </a:cubicBezTo>
                <a:cubicBezTo>
                  <a:pt x="0" y="866"/>
                  <a:pt x="0" y="866"/>
                  <a:pt x="0" y="866"/>
                </a:cubicBezTo>
                <a:cubicBezTo>
                  <a:pt x="512" y="866"/>
                  <a:pt x="512" y="866"/>
                  <a:pt x="512" y="866"/>
                </a:cubicBezTo>
                <a:cubicBezTo>
                  <a:pt x="511" y="847"/>
                  <a:pt x="511" y="847"/>
                  <a:pt x="511" y="847"/>
                </a:cubicBezTo>
                <a:cubicBezTo>
                  <a:pt x="502" y="735"/>
                  <a:pt x="443" y="671"/>
                  <a:pt x="331" y="652"/>
                </a:cubicBezTo>
                <a:close/>
                <a:moveTo>
                  <a:pt x="40" y="830"/>
                </a:moveTo>
                <a:cubicBezTo>
                  <a:pt x="53" y="745"/>
                  <a:pt x="106" y="698"/>
                  <a:pt x="207" y="685"/>
                </a:cubicBezTo>
                <a:cubicBezTo>
                  <a:pt x="222" y="683"/>
                  <a:pt x="222" y="683"/>
                  <a:pt x="222" y="683"/>
                </a:cubicBezTo>
                <a:cubicBezTo>
                  <a:pt x="222" y="595"/>
                  <a:pt x="222" y="595"/>
                  <a:pt x="222" y="595"/>
                </a:cubicBezTo>
                <a:cubicBezTo>
                  <a:pt x="186" y="595"/>
                  <a:pt x="186" y="595"/>
                  <a:pt x="186" y="595"/>
                </a:cubicBezTo>
                <a:cubicBezTo>
                  <a:pt x="186" y="559"/>
                  <a:pt x="186" y="559"/>
                  <a:pt x="186" y="559"/>
                </a:cubicBezTo>
                <a:cubicBezTo>
                  <a:pt x="331" y="559"/>
                  <a:pt x="331" y="559"/>
                  <a:pt x="331" y="559"/>
                </a:cubicBezTo>
                <a:cubicBezTo>
                  <a:pt x="331" y="595"/>
                  <a:pt x="331" y="595"/>
                  <a:pt x="331" y="595"/>
                </a:cubicBezTo>
                <a:cubicBezTo>
                  <a:pt x="295" y="595"/>
                  <a:pt x="295" y="595"/>
                  <a:pt x="295" y="595"/>
                </a:cubicBezTo>
                <a:cubicBezTo>
                  <a:pt x="295" y="683"/>
                  <a:pt x="295" y="683"/>
                  <a:pt x="295" y="683"/>
                </a:cubicBezTo>
                <a:cubicBezTo>
                  <a:pt x="310" y="685"/>
                  <a:pt x="310" y="685"/>
                  <a:pt x="310" y="685"/>
                </a:cubicBezTo>
                <a:cubicBezTo>
                  <a:pt x="409" y="698"/>
                  <a:pt x="460" y="743"/>
                  <a:pt x="472" y="830"/>
                </a:cubicBezTo>
                <a:lnTo>
                  <a:pt x="40" y="8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57590" tIns="28795" rIns="57590" bIns="28795"/>
          <a:lstStyle/>
          <a:p>
            <a:pPr defTabSz="914335">
              <a:defRPr/>
            </a:pPr>
            <a:endParaRPr lang="en-US" sz="151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143">
            <a:extLst/>
          </p:cNvPr>
          <p:cNvSpPr>
            <a:spLocks noEditPoints="1"/>
          </p:cNvSpPr>
          <p:nvPr/>
        </p:nvSpPr>
        <p:spPr bwMode="auto">
          <a:xfrm>
            <a:off x="2255785" y="1919266"/>
            <a:ext cx="285723" cy="325469"/>
          </a:xfrm>
          <a:custGeom>
            <a:avLst/>
            <a:gdLst>
              <a:gd name="T0" fmla="*/ 671 w 846"/>
              <a:gd name="T1" fmla="*/ 670 h 965"/>
              <a:gd name="T2" fmla="*/ 685 w 846"/>
              <a:gd name="T3" fmla="*/ 51 h 965"/>
              <a:gd name="T4" fmla="*/ 700 w 846"/>
              <a:gd name="T5" fmla="*/ 36 h 965"/>
              <a:gd name="T6" fmla="*/ 700 w 846"/>
              <a:gd name="T7" fmla="*/ 8 h 965"/>
              <a:gd name="T8" fmla="*/ 671 w 846"/>
              <a:gd name="T9" fmla="*/ 8 h 965"/>
              <a:gd name="T10" fmla="*/ 613 w 846"/>
              <a:gd name="T11" fmla="*/ 65 h 965"/>
              <a:gd name="T12" fmla="*/ 613 w 846"/>
              <a:gd name="T13" fmla="*/ 94 h 965"/>
              <a:gd name="T14" fmla="*/ 628 w 846"/>
              <a:gd name="T15" fmla="*/ 100 h 965"/>
              <a:gd name="T16" fmla="*/ 642 w 846"/>
              <a:gd name="T17" fmla="*/ 94 h 965"/>
              <a:gd name="T18" fmla="*/ 656 w 846"/>
              <a:gd name="T19" fmla="*/ 80 h 965"/>
              <a:gd name="T20" fmla="*/ 642 w 846"/>
              <a:gd name="T21" fmla="*/ 642 h 965"/>
              <a:gd name="T22" fmla="*/ 81 w 846"/>
              <a:gd name="T23" fmla="*/ 656 h 965"/>
              <a:gd name="T24" fmla="*/ 95 w 846"/>
              <a:gd name="T25" fmla="*/ 642 h 965"/>
              <a:gd name="T26" fmla="*/ 95 w 846"/>
              <a:gd name="T27" fmla="*/ 613 h 965"/>
              <a:gd name="T28" fmla="*/ 66 w 846"/>
              <a:gd name="T29" fmla="*/ 613 h 965"/>
              <a:gd name="T30" fmla="*/ 8 w 846"/>
              <a:gd name="T31" fmla="*/ 670 h 965"/>
              <a:gd name="T32" fmla="*/ 8 w 846"/>
              <a:gd name="T33" fmla="*/ 699 h 965"/>
              <a:gd name="T34" fmla="*/ 23 w 846"/>
              <a:gd name="T35" fmla="*/ 705 h 965"/>
              <a:gd name="T36" fmla="*/ 37 w 846"/>
              <a:gd name="T37" fmla="*/ 699 h 965"/>
              <a:gd name="T38" fmla="*/ 52 w 846"/>
              <a:gd name="T39" fmla="*/ 684 h 965"/>
              <a:gd name="T40" fmla="*/ 313 w 846"/>
              <a:gd name="T41" fmla="*/ 800 h 965"/>
              <a:gd name="T42" fmla="*/ 313 w 846"/>
              <a:gd name="T43" fmla="*/ 844 h 965"/>
              <a:gd name="T44" fmla="*/ 98 w 846"/>
              <a:gd name="T45" fmla="*/ 928 h 965"/>
              <a:gd name="T46" fmla="*/ 49 w 846"/>
              <a:gd name="T47" fmla="*/ 965 h 965"/>
              <a:gd name="T48" fmla="*/ 659 w 846"/>
              <a:gd name="T49" fmla="*/ 965 h 965"/>
              <a:gd name="T50" fmla="*/ 610 w 846"/>
              <a:gd name="T51" fmla="*/ 928 h 965"/>
              <a:gd name="T52" fmla="*/ 395 w 846"/>
              <a:gd name="T53" fmla="*/ 844 h 965"/>
              <a:gd name="T54" fmla="*/ 395 w 846"/>
              <a:gd name="T55" fmla="*/ 800 h 965"/>
              <a:gd name="T56" fmla="*/ 671 w 846"/>
              <a:gd name="T57" fmla="*/ 670 h 965"/>
              <a:gd name="T58" fmla="*/ 526 w 846"/>
              <a:gd name="T59" fmla="*/ 924 h 965"/>
              <a:gd name="T60" fmla="*/ 182 w 846"/>
              <a:gd name="T61" fmla="*/ 924 h 965"/>
              <a:gd name="T62" fmla="*/ 354 w 846"/>
              <a:gd name="T63" fmla="*/ 883 h 965"/>
              <a:gd name="T64" fmla="*/ 526 w 846"/>
              <a:gd name="T65" fmla="*/ 924 h 965"/>
              <a:gd name="T66" fmla="*/ 354 w 846"/>
              <a:gd name="T67" fmla="*/ 700 h 965"/>
              <a:gd name="T68" fmla="*/ 700 w 846"/>
              <a:gd name="T69" fmla="*/ 353 h 965"/>
              <a:gd name="T70" fmla="*/ 354 w 846"/>
              <a:gd name="T71" fmla="*/ 7 h 965"/>
              <a:gd name="T72" fmla="*/ 8 w 846"/>
              <a:gd name="T73" fmla="*/ 353 h 965"/>
              <a:gd name="T74" fmla="*/ 354 w 846"/>
              <a:gd name="T75" fmla="*/ 700 h 965"/>
              <a:gd name="T76" fmla="*/ 354 w 846"/>
              <a:gd name="T77" fmla="*/ 48 h 965"/>
              <a:gd name="T78" fmla="*/ 660 w 846"/>
              <a:gd name="T79" fmla="*/ 353 h 965"/>
              <a:gd name="T80" fmla="*/ 354 w 846"/>
              <a:gd name="T81" fmla="*/ 659 h 965"/>
              <a:gd name="T82" fmla="*/ 48 w 846"/>
              <a:gd name="T83" fmla="*/ 353 h 965"/>
              <a:gd name="T84" fmla="*/ 354 w 846"/>
              <a:gd name="T85" fmla="*/ 48 h 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46" h="965">
                <a:moveTo>
                  <a:pt x="671" y="670"/>
                </a:moveTo>
                <a:cubicBezTo>
                  <a:pt x="841" y="500"/>
                  <a:pt x="846" y="227"/>
                  <a:pt x="685" y="51"/>
                </a:cubicBezTo>
                <a:cubicBezTo>
                  <a:pt x="700" y="36"/>
                  <a:pt x="700" y="36"/>
                  <a:pt x="700" y="36"/>
                </a:cubicBezTo>
                <a:cubicBezTo>
                  <a:pt x="708" y="28"/>
                  <a:pt x="708" y="15"/>
                  <a:pt x="700" y="8"/>
                </a:cubicBezTo>
                <a:cubicBezTo>
                  <a:pt x="692" y="0"/>
                  <a:pt x="679" y="0"/>
                  <a:pt x="671" y="8"/>
                </a:cubicBezTo>
                <a:cubicBezTo>
                  <a:pt x="613" y="65"/>
                  <a:pt x="613" y="65"/>
                  <a:pt x="613" y="65"/>
                </a:cubicBezTo>
                <a:cubicBezTo>
                  <a:pt x="605" y="73"/>
                  <a:pt x="605" y="86"/>
                  <a:pt x="613" y="94"/>
                </a:cubicBezTo>
                <a:cubicBezTo>
                  <a:pt x="617" y="98"/>
                  <a:pt x="623" y="100"/>
                  <a:pt x="628" y="100"/>
                </a:cubicBezTo>
                <a:cubicBezTo>
                  <a:pt x="633" y="100"/>
                  <a:pt x="638" y="98"/>
                  <a:pt x="642" y="94"/>
                </a:cubicBezTo>
                <a:cubicBezTo>
                  <a:pt x="656" y="80"/>
                  <a:pt x="656" y="80"/>
                  <a:pt x="656" y="80"/>
                </a:cubicBezTo>
                <a:cubicBezTo>
                  <a:pt x="801" y="240"/>
                  <a:pt x="796" y="488"/>
                  <a:pt x="642" y="642"/>
                </a:cubicBezTo>
                <a:cubicBezTo>
                  <a:pt x="488" y="796"/>
                  <a:pt x="240" y="800"/>
                  <a:pt x="81" y="656"/>
                </a:cubicBezTo>
                <a:cubicBezTo>
                  <a:pt x="95" y="642"/>
                  <a:pt x="95" y="642"/>
                  <a:pt x="95" y="642"/>
                </a:cubicBezTo>
                <a:cubicBezTo>
                  <a:pt x="103" y="634"/>
                  <a:pt x="103" y="621"/>
                  <a:pt x="95" y="613"/>
                </a:cubicBezTo>
                <a:cubicBezTo>
                  <a:pt x="87" y="605"/>
                  <a:pt x="74" y="605"/>
                  <a:pt x="66" y="613"/>
                </a:cubicBezTo>
                <a:cubicBezTo>
                  <a:pt x="8" y="670"/>
                  <a:pt x="8" y="670"/>
                  <a:pt x="8" y="670"/>
                </a:cubicBezTo>
                <a:cubicBezTo>
                  <a:pt x="0" y="678"/>
                  <a:pt x="0" y="691"/>
                  <a:pt x="8" y="699"/>
                </a:cubicBezTo>
                <a:cubicBezTo>
                  <a:pt x="12" y="703"/>
                  <a:pt x="17" y="705"/>
                  <a:pt x="23" y="705"/>
                </a:cubicBezTo>
                <a:cubicBezTo>
                  <a:pt x="28" y="705"/>
                  <a:pt x="33" y="703"/>
                  <a:pt x="37" y="699"/>
                </a:cubicBezTo>
                <a:cubicBezTo>
                  <a:pt x="52" y="684"/>
                  <a:pt x="52" y="684"/>
                  <a:pt x="52" y="684"/>
                </a:cubicBezTo>
                <a:cubicBezTo>
                  <a:pt x="126" y="753"/>
                  <a:pt x="219" y="791"/>
                  <a:pt x="313" y="800"/>
                </a:cubicBezTo>
                <a:cubicBezTo>
                  <a:pt x="313" y="844"/>
                  <a:pt x="313" y="844"/>
                  <a:pt x="313" y="844"/>
                </a:cubicBezTo>
                <a:cubicBezTo>
                  <a:pt x="235" y="852"/>
                  <a:pt x="162" y="880"/>
                  <a:pt x="98" y="928"/>
                </a:cubicBezTo>
                <a:cubicBezTo>
                  <a:pt x="49" y="965"/>
                  <a:pt x="49" y="965"/>
                  <a:pt x="49" y="965"/>
                </a:cubicBezTo>
                <a:cubicBezTo>
                  <a:pt x="659" y="965"/>
                  <a:pt x="659" y="965"/>
                  <a:pt x="659" y="965"/>
                </a:cubicBezTo>
                <a:cubicBezTo>
                  <a:pt x="610" y="928"/>
                  <a:pt x="610" y="928"/>
                  <a:pt x="610" y="928"/>
                </a:cubicBezTo>
                <a:cubicBezTo>
                  <a:pt x="546" y="880"/>
                  <a:pt x="473" y="852"/>
                  <a:pt x="395" y="844"/>
                </a:cubicBezTo>
                <a:cubicBezTo>
                  <a:pt x="395" y="800"/>
                  <a:pt x="395" y="800"/>
                  <a:pt x="395" y="800"/>
                </a:cubicBezTo>
                <a:cubicBezTo>
                  <a:pt x="496" y="791"/>
                  <a:pt x="594" y="747"/>
                  <a:pt x="671" y="670"/>
                </a:cubicBezTo>
                <a:close/>
                <a:moveTo>
                  <a:pt x="526" y="924"/>
                </a:moveTo>
                <a:cubicBezTo>
                  <a:pt x="182" y="924"/>
                  <a:pt x="182" y="924"/>
                  <a:pt x="182" y="924"/>
                </a:cubicBezTo>
                <a:cubicBezTo>
                  <a:pt x="235" y="897"/>
                  <a:pt x="293" y="883"/>
                  <a:pt x="354" y="883"/>
                </a:cubicBezTo>
                <a:cubicBezTo>
                  <a:pt x="415" y="883"/>
                  <a:pt x="473" y="897"/>
                  <a:pt x="526" y="924"/>
                </a:cubicBezTo>
                <a:close/>
                <a:moveTo>
                  <a:pt x="354" y="700"/>
                </a:moveTo>
                <a:cubicBezTo>
                  <a:pt x="545" y="700"/>
                  <a:pt x="700" y="544"/>
                  <a:pt x="700" y="353"/>
                </a:cubicBezTo>
                <a:cubicBezTo>
                  <a:pt x="700" y="162"/>
                  <a:pt x="545" y="7"/>
                  <a:pt x="354" y="7"/>
                </a:cubicBezTo>
                <a:cubicBezTo>
                  <a:pt x="163" y="7"/>
                  <a:pt x="8" y="162"/>
                  <a:pt x="8" y="353"/>
                </a:cubicBezTo>
                <a:cubicBezTo>
                  <a:pt x="8" y="544"/>
                  <a:pt x="163" y="700"/>
                  <a:pt x="354" y="700"/>
                </a:cubicBezTo>
                <a:close/>
                <a:moveTo>
                  <a:pt x="354" y="48"/>
                </a:moveTo>
                <a:cubicBezTo>
                  <a:pt x="523" y="48"/>
                  <a:pt x="660" y="185"/>
                  <a:pt x="660" y="353"/>
                </a:cubicBezTo>
                <a:cubicBezTo>
                  <a:pt x="660" y="522"/>
                  <a:pt x="523" y="659"/>
                  <a:pt x="354" y="659"/>
                </a:cubicBezTo>
                <a:cubicBezTo>
                  <a:pt x="185" y="659"/>
                  <a:pt x="48" y="522"/>
                  <a:pt x="48" y="353"/>
                </a:cubicBezTo>
                <a:cubicBezTo>
                  <a:pt x="48" y="185"/>
                  <a:pt x="185" y="48"/>
                  <a:pt x="354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57590" tIns="28795" rIns="57590" bIns="28795"/>
          <a:lstStyle/>
          <a:p>
            <a:pPr defTabSz="914335">
              <a:defRPr/>
            </a:pPr>
            <a:endParaRPr lang="en-US" sz="151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151">
            <a:extLst/>
          </p:cNvPr>
          <p:cNvSpPr>
            <a:spLocks noEditPoints="1"/>
          </p:cNvSpPr>
          <p:nvPr/>
        </p:nvSpPr>
        <p:spPr bwMode="auto">
          <a:xfrm>
            <a:off x="3272688" y="1920015"/>
            <a:ext cx="218229" cy="324719"/>
          </a:xfrm>
          <a:custGeom>
            <a:avLst/>
            <a:gdLst>
              <a:gd name="T0" fmla="*/ 400 w 800"/>
              <a:gd name="T1" fmla="*/ 225 h 1193"/>
              <a:gd name="T2" fmla="*/ 225 w 800"/>
              <a:gd name="T3" fmla="*/ 400 h 1193"/>
              <a:gd name="T4" fmla="*/ 400 w 800"/>
              <a:gd name="T5" fmla="*/ 575 h 1193"/>
              <a:gd name="T6" fmla="*/ 575 w 800"/>
              <a:gd name="T7" fmla="*/ 400 h 1193"/>
              <a:gd name="T8" fmla="*/ 400 w 800"/>
              <a:gd name="T9" fmla="*/ 225 h 1193"/>
              <a:gd name="T10" fmla="*/ 400 w 800"/>
              <a:gd name="T11" fmla="*/ 525 h 1193"/>
              <a:gd name="T12" fmla="*/ 275 w 800"/>
              <a:gd name="T13" fmla="*/ 400 h 1193"/>
              <a:gd name="T14" fmla="*/ 400 w 800"/>
              <a:gd name="T15" fmla="*/ 275 h 1193"/>
              <a:gd name="T16" fmla="*/ 525 w 800"/>
              <a:gd name="T17" fmla="*/ 400 h 1193"/>
              <a:gd name="T18" fmla="*/ 400 w 800"/>
              <a:gd name="T19" fmla="*/ 525 h 1193"/>
              <a:gd name="T20" fmla="*/ 400 w 800"/>
              <a:gd name="T21" fmla="*/ 0 h 1193"/>
              <a:gd name="T22" fmla="*/ 0 w 800"/>
              <a:gd name="T23" fmla="*/ 400 h 1193"/>
              <a:gd name="T24" fmla="*/ 379 w 800"/>
              <a:gd name="T25" fmla="*/ 1164 h 1193"/>
              <a:gd name="T26" fmla="*/ 400 w 800"/>
              <a:gd name="T27" fmla="*/ 1193 h 1193"/>
              <a:gd name="T28" fmla="*/ 420 w 800"/>
              <a:gd name="T29" fmla="*/ 1164 h 1193"/>
              <a:gd name="T30" fmla="*/ 800 w 800"/>
              <a:gd name="T31" fmla="*/ 400 h 1193"/>
              <a:gd name="T32" fmla="*/ 400 w 800"/>
              <a:gd name="T33" fmla="*/ 0 h 1193"/>
              <a:gd name="T34" fmla="*/ 400 w 800"/>
              <a:gd name="T35" fmla="*/ 1105 h 1193"/>
              <a:gd name="T36" fmla="*/ 50 w 800"/>
              <a:gd name="T37" fmla="*/ 400 h 1193"/>
              <a:gd name="T38" fmla="*/ 400 w 800"/>
              <a:gd name="T39" fmla="*/ 50 h 1193"/>
              <a:gd name="T40" fmla="*/ 750 w 800"/>
              <a:gd name="T41" fmla="*/ 400 h 1193"/>
              <a:gd name="T42" fmla="*/ 400 w 800"/>
              <a:gd name="T43" fmla="*/ 1105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0" h="1193">
                <a:moveTo>
                  <a:pt x="400" y="225"/>
                </a:moveTo>
                <a:cubicBezTo>
                  <a:pt x="303" y="225"/>
                  <a:pt x="225" y="303"/>
                  <a:pt x="225" y="400"/>
                </a:cubicBezTo>
                <a:cubicBezTo>
                  <a:pt x="225" y="496"/>
                  <a:pt x="303" y="575"/>
                  <a:pt x="400" y="575"/>
                </a:cubicBezTo>
                <a:cubicBezTo>
                  <a:pt x="496" y="575"/>
                  <a:pt x="575" y="496"/>
                  <a:pt x="575" y="400"/>
                </a:cubicBezTo>
                <a:cubicBezTo>
                  <a:pt x="575" y="303"/>
                  <a:pt x="496" y="225"/>
                  <a:pt x="400" y="225"/>
                </a:cubicBezTo>
                <a:close/>
                <a:moveTo>
                  <a:pt x="400" y="525"/>
                </a:moveTo>
                <a:cubicBezTo>
                  <a:pt x="331" y="525"/>
                  <a:pt x="275" y="468"/>
                  <a:pt x="275" y="400"/>
                </a:cubicBezTo>
                <a:cubicBezTo>
                  <a:pt x="275" y="331"/>
                  <a:pt x="331" y="275"/>
                  <a:pt x="400" y="275"/>
                </a:cubicBezTo>
                <a:cubicBezTo>
                  <a:pt x="469" y="275"/>
                  <a:pt x="525" y="331"/>
                  <a:pt x="525" y="400"/>
                </a:cubicBezTo>
                <a:cubicBezTo>
                  <a:pt x="525" y="468"/>
                  <a:pt x="469" y="525"/>
                  <a:pt x="400" y="525"/>
                </a:cubicBezTo>
                <a:close/>
                <a:moveTo>
                  <a:pt x="400" y="0"/>
                </a:moveTo>
                <a:cubicBezTo>
                  <a:pt x="179" y="0"/>
                  <a:pt x="0" y="179"/>
                  <a:pt x="0" y="400"/>
                </a:cubicBezTo>
                <a:cubicBezTo>
                  <a:pt x="0" y="612"/>
                  <a:pt x="364" y="1141"/>
                  <a:pt x="379" y="1164"/>
                </a:cubicBezTo>
                <a:cubicBezTo>
                  <a:pt x="400" y="1193"/>
                  <a:pt x="400" y="1193"/>
                  <a:pt x="400" y="1193"/>
                </a:cubicBezTo>
                <a:cubicBezTo>
                  <a:pt x="420" y="1164"/>
                  <a:pt x="420" y="1164"/>
                  <a:pt x="420" y="1164"/>
                </a:cubicBezTo>
                <a:cubicBezTo>
                  <a:pt x="436" y="1141"/>
                  <a:pt x="800" y="612"/>
                  <a:pt x="800" y="400"/>
                </a:cubicBezTo>
                <a:cubicBezTo>
                  <a:pt x="800" y="179"/>
                  <a:pt x="620" y="0"/>
                  <a:pt x="400" y="0"/>
                </a:cubicBezTo>
                <a:close/>
                <a:moveTo>
                  <a:pt x="400" y="1105"/>
                </a:moveTo>
                <a:cubicBezTo>
                  <a:pt x="322" y="988"/>
                  <a:pt x="50" y="569"/>
                  <a:pt x="50" y="400"/>
                </a:cubicBezTo>
                <a:cubicBezTo>
                  <a:pt x="50" y="207"/>
                  <a:pt x="207" y="50"/>
                  <a:pt x="400" y="50"/>
                </a:cubicBezTo>
                <a:cubicBezTo>
                  <a:pt x="593" y="50"/>
                  <a:pt x="750" y="207"/>
                  <a:pt x="750" y="400"/>
                </a:cubicBezTo>
                <a:cubicBezTo>
                  <a:pt x="750" y="569"/>
                  <a:pt x="478" y="988"/>
                  <a:pt x="400" y="1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57590" tIns="28795" rIns="57590" bIns="28795"/>
          <a:lstStyle/>
          <a:p>
            <a:pPr defTabSz="914335">
              <a:defRPr/>
            </a:pPr>
            <a:endParaRPr lang="en-US" sz="151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Содержимое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78751902"/>
              </p:ext>
            </p:extLst>
          </p:nvPr>
        </p:nvGraphicFramePr>
        <p:xfrm>
          <a:off x="121689" y="650387"/>
          <a:ext cx="2387773" cy="159821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19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540">
                <a:tc>
                  <a:txBody>
                    <a:bodyPr/>
                    <a:lstStyle/>
                    <a:p>
                      <a:pPr algn="ctr"/>
                      <a:r>
                        <a:rPr lang="uz-Cyrl-UZ" sz="11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Suvning qattiqligini o</a:t>
                      </a:r>
                      <a:r>
                        <a:rPr lang="uz-Latn-UZ" sz="11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lchash birligi</a:t>
                      </a:r>
                      <a:endParaRPr lang="uz-Cyrl-UZ" sz="11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1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m-ekv/l</a:t>
                      </a:r>
                      <a:endParaRPr lang="uz-Cyrl-UZ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73">
                <a:tc>
                  <a:txBody>
                    <a:bodyPr/>
                    <a:lstStyle/>
                    <a:p>
                      <a:pPr algn="ctr"/>
                      <a:r>
                        <a:rPr lang="uz-Cyrl-UZ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Yumshoq </a:t>
                      </a:r>
                      <a:endParaRPr lang="uz-Cyrl-UZ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17,1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0,35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73">
                <a:tc>
                  <a:txBody>
                    <a:bodyPr/>
                    <a:lstStyle/>
                    <a:p>
                      <a:pPr algn="ctr"/>
                      <a:r>
                        <a:rPr lang="uz-Cyrl-UZ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uz-Latn-UZ" sz="11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rta qattiq </a:t>
                      </a:r>
                      <a:endParaRPr lang="uz-Cyrl-UZ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60-120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1,2-2,4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756">
                <a:tc>
                  <a:txBody>
                    <a:bodyPr/>
                    <a:lstStyle/>
                    <a:p>
                      <a:pPr algn="ctr"/>
                      <a:r>
                        <a:rPr lang="uz-Cyrl-UZ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Qattiq </a:t>
                      </a:r>
                      <a:endParaRPr lang="uz-Cyrl-UZ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120-180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2,4-3,6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73">
                <a:tc>
                  <a:txBody>
                    <a:bodyPr/>
                    <a:lstStyle/>
                    <a:p>
                      <a:pPr algn="ctr"/>
                      <a:r>
                        <a:rPr lang="uz-Cyrl-UZ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Juda qattiq</a:t>
                      </a:r>
                      <a:endParaRPr lang="uz-Cyrl-UZ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&gt;180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190" marR="43190" marT="21595" marB="21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2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54" t="71715" r="11472" b="14571"/>
          <a:stretch>
            <a:fillRect/>
          </a:stretch>
        </p:blipFill>
        <p:spPr bwMode="auto">
          <a:xfrm>
            <a:off x="369838" y="2323477"/>
            <a:ext cx="2005831" cy="5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Прямоугольник 35"/>
          <p:cNvSpPr>
            <a:spLocks noChangeArrowheads="1"/>
          </p:cNvSpPr>
          <p:nvPr/>
        </p:nvSpPr>
        <p:spPr bwMode="auto">
          <a:xfrm>
            <a:off x="2661496" y="597892"/>
            <a:ext cx="2879725" cy="188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1-masala.</a:t>
            </a:r>
            <a:r>
              <a:rPr lang="en-US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l </a:t>
            </a:r>
            <a:r>
              <a:rPr lang="en-US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uvd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40,8 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Mg(HCO3)2 m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vjud bo‘ls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 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 suvning muv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q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ttiqligini t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ping. </a:t>
            </a:r>
            <a:r>
              <a:rPr lang="en-US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z-Latn-UZ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Yechish: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z-Latn-UZ" altLang="ru-RU" sz="11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ru-RU" sz="11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altLang="ru-RU" sz="11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tuzning 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ekviv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lenti 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niql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di. </a:t>
            </a:r>
            <a:r>
              <a:rPr lang="en-US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en-US" alt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ttiqlik t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</a:t>
            </a:r>
            <a:r>
              <a:rPr lang="ru-RU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altLang="ru-RU" sz="11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ru-RU" sz="113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ru-RU" sz="113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z-Latn-UZ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altLang="ru-RU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uz-Latn-UZ" altLang="ru-RU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11,18 </a:t>
            </a:r>
            <a:endParaRPr lang="ru-RU" altLang="ru-RU" sz="113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8" t="30399" r="55644" b="63351"/>
          <a:stretch>
            <a:fillRect/>
          </a:stretch>
        </p:blipFill>
        <p:spPr bwMode="auto">
          <a:xfrm>
            <a:off x="2836979" y="1341820"/>
            <a:ext cx="1304125" cy="27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39490" r="54047" b="54073"/>
          <a:stretch>
            <a:fillRect/>
          </a:stretch>
        </p:blipFill>
        <p:spPr bwMode="auto">
          <a:xfrm>
            <a:off x="2914222" y="1820275"/>
            <a:ext cx="1430863" cy="29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23" y="2148740"/>
            <a:ext cx="1084798" cy="7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2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9994" y="433658"/>
            <a:ext cx="5583967" cy="2806232"/>
          </a:xfrm>
          <a:prstGeom prst="rect">
            <a:avLst/>
          </a:prstGeom>
        </p:spPr>
        <p:txBody>
          <a:bodyPr anchor="ctr"/>
          <a:lstStyle/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2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2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2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2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2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51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2-masala.</a:t>
            </a:r>
            <a:r>
              <a:rPr lang="uz-Cyrl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Таrkibidа CаSO</a:t>
            </a:r>
            <a:r>
              <a:rPr lang="uz-Cyrl-UZ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Cyrl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(0,02%), MgSO</a:t>
            </a:r>
            <a:r>
              <a:rPr lang="uz-Cyrl-UZ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Cyrl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(0,01%) </a:t>
            </a:r>
            <a:r>
              <a:rPr lang="uz-Cyrl-UZ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lgаn </a:t>
            </a:r>
            <a:r>
              <a:rPr lang="uz-Cyrl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dоimiy qаttiqlikkа egа suv mаvjud. 20 l hаjmdаgi shu suvni qаttiqligini </a:t>
            </a:r>
            <a:r>
              <a:rPr lang="uz-Cyrl-UZ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qоtish </a:t>
            </a:r>
            <a:r>
              <a:rPr lang="uz-Cyrl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 Na</a:t>
            </a:r>
            <a:r>
              <a:rPr lang="uz-Cyrl-UZ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Cyrl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 ρ=1,2, C%=18% li eritmаsidаn qаnchа hаjm </a:t>
            </a:r>
            <a:r>
              <a:rPr lang="uz-Cyrl-UZ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en-US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shish </a:t>
            </a:r>
            <a:r>
              <a:rPr lang="uz-Cyrl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kerаk?</a:t>
            </a:r>
            <a:endParaRPr lang="en-US" sz="151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51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Yechish:</a:t>
            </a:r>
            <a:r>
              <a:rPr lang="en-US" sz="151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 m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ρ=1) </a:t>
            </a:r>
            <a:r>
              <a:rPr lang="en-US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uz-Latn-UZ" sz="151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ρ·υ=1·20=20 </a:t>
            </a:r>
            <a:r>
              <a:rPr lang="en-US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 suv</a:t>
            </a:r>
            <a:r>
              <a:rPr lang="en-US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Shu suvd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 tuzl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m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niql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di. </a:t>
            </a:r>
            <a:endParaRPr lang="en-US" sz="151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m=20000·0,0002=4 g C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uz-Latn-UZ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Latn-UZ" sz="151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m=20000·0,0001=2 g MgSO</a:t>
            </a:r>
            <a:r>
              <a:rPr lang="uz-Latn-UZ" sz="8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1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object 2"/>
          <p:cNvSpPr>
            <a:spLocks/>
          </p:cNvSpPr>
          <p:nvPr/>
        </p:nvSpPr>
        <p:spPr bwMode="auto">
          <a:xfrm>
            <a:off x="59994" y="199"/>
            <a:ext cx="5699456" cy="473955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Cyrl-UZ" alt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uz-Cyrl-UZ" altLang="ru-RU" sz="1512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35" y="2052092"/>
            <a:ext cx="1376008" cy="101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1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73234" y="197430"/>
            <a:ext cx="5472977" cy="2806232"/>
          </a:xfrm>
          <a:prstGeom prst="rect">
            <a:avLst/>
          </a:prstGeom>
        </p:spPr>
        <p:txBody>
          <a:bodyPr anchor="ctr"/>
          <a:lstStyle/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1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1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1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1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uzl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rni s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re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ksiyasi yozil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v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pilg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m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fiq keluvchi s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niql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di.</a:t>
            </a:r>
            <a:endParaRPr lang="en-US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Na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= CaCO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 + Na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endParaRPr lang="en-US" sz="1323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Na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= </a:t>
            </a: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 + Na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endParaRPr lang="en-US" sz="1323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 —— 106 </a:t>
            </a:r>
            <a:endParaRPr lang="en-US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—— 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</a:t>
            </a: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= 3,12 </a:t>
            </a:r>
            <a:endParaRPr lang="en-US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—— 106 </a:t>
            </a:r>
            <a:endParaRPr lang="en-US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—— 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</a:t>
            </a:r>
            <a:r>
              <a:rPr lang="en-US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= 1,77 </a:t>
            </a:r>
            <a:endParaRPr lang="en-US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sz="1323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ning umumiy m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3,12+1,77=4,89 </a:t>
            </a:r>
            <a:endParaRPr lang="en-US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m= </a:t>
            </a:r>
            <a:r>
              <a:rPr lang="el-GR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ρ·υ·ω 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rmul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h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 t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</a:t>
            </a:r>
            <a:r>
              <a:rPr 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di.</a:t>
            </a:r>
            <a: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13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2" t="48674" r="53787" b="44887"/>
          <a:stretch>
            <a:fillRect/>
          </a:stretch>
        </p:blipFill>
        <p:spPr bwMode="auto">
          <a:xfrm>
            <a:off x="439458" y="2556705"/>
            <a:ext cx="2576754" cy="6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12"/>
          <p:cNvSpPr>
            <a:spLocks noChangeArrowheads="1"/>
          </p:cNvSpPr>
          <p:nvPr/>
        </p:nvSpPr>
        <p:spPr bwMode="auto">
          <a:xfrm>
            <a:off x="3701646" y="2768185"/>
            <a:ext cx="1628972" cy="3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Latn-UZ" altLang="ru-RU" sz="1512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altLang="ru-RU" sz="1512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altLang="ru-RU" sz="1512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altLang="ru-RU" sz="1512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altLang="ru-RU" sz="1512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22,64 ml</a:t>
            </a:r>
            <a:endParaRPr lang="ru-RU" altLang="ru-RU" sz="1512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9" name="object 2"/>
          <p:cNvSpPr>
            <a:spLocks/>
          </p:cNvSpPr>
          <p:nvPr/>
        </p:nvSpPr>
        <p:spPr bwMode="auto">
          <a:xfrm>
            <a:off x="59994" y="199"/>
            <a:ext cx="5699456" cy="473955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Cyrl-UZ" alt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altLang="ru-RU" sz="1512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altLang="ru-RU" sz="1512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7" y="899964"/>
            <a:ext cx="1278916" cy="94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30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5793" y="552146"/>
            <a:ext cx="980906" cy="899914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865" y="2219987"/>
            <a:ext cx="998904" cy="905913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965" y="1926015"/>
            <a:ext cx="973407" cy="888451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975" y="948108"/>
            <a:ext cx="965908" cy="887915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6" cstate="print"/>
          <a:srcRect t="4710" r="78329" b="25235"/>
          <a:stretch>
            <a:fillRect/>
          </a:stretch>
        </p:blipFill>
        <p:spPr bwMode="auto">
          <a:xfrm>
            <a:off x="1091896" y="282922"/>
            <a:ext cx="989905" cy="881166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6" cstate="print"/>
          <a:srcRect l="23083" t="16667" r="44519" b="22272"/>
          <a:stretch>
            <a:fillRect/>
          </a:stretch>
        </p:blipFill>
        <p:spPr bwMode="auto">
          <a:xfrm>
            <a:off x="2466618" y="1530052"/>
            <a:ext cx="917163" cy="881916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Блок-схема: узел 11"/>
          <p:cNvSpPr/>
          <p:nvPr/>
        </p:nvSpPr>
        <p:spPr>
          <a:xfrm>
            <a:off x="1345373" y="1338071"/>
            <a:ext cx="869916" cy="653938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66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Rasmlarni bog</a:t>
            </a:r>
            <a:r>
              <a:rPr lang="uz-Latn-UZ" sz="66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66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lovchi sababni toping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1691838" y="1182086"/>
            <a:ext cx="23998" cy="11998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069802" y="1320072"/>
            <a:ext cx="125988" cy="7799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319874" y="1944013"/>
            <a:ext cx="125988" cy="1199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823826" y="2040004"/>
            <a:ext cx="11999" cy="1619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291692" y="1758031"/>
            <a:ext cx="155985" cy="1199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1217884" y="1506055"/>
            <a:ext cx="143986" cy="2999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Прямоугольник 4"/>
          <p:cNvSpPr>
            <a:spLocks noChangeArrowheads="1"/>
          </p:cNvSpPr>
          <p:nvPr/>
        </p:nvSpPr>
        <p:spPr bwMode="auto">
          <a:xfrm>
            <a:off x="3431672" y="489902"/>
            <a:ext cx="2417769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170235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Cyrl-UZ" altLang="ru-RU" sz="1323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Muammoli topshiriqlar</a:t>
            </a:r>
            <a:endParaRPr lang="en-US" altLang="ru-RU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04" name="Прямоугольник 30"/>
          <p:cNvSpPr>
            <a:spLocks noChangeArrowheads="1"/>
          </p:cNvSpPr>
          <p:nvPr/>
        </p:nvSpPr>
        <p:spPr bwMode="auto">
          <a:xfrm>
            <a:off x="3383781" y="1115988"/>
            <a:ext cx="2328527" cy="17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32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2-topshiriq. </a:t>
            </a:r>
            <a:endParaRPr lang="uz-Cyrl-UZ" altLang="ru-RU" sz="132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Cyrl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z-Cyrl-UZ" altLang="ru-RU" sz="132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132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altLang="ru-RU" sz="132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Choynak </a:t>
            </a:r>
            <a:r>
              <a:rPr lang="uz-Cyrl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tubida hosil </a:t>
            </a:r>
            <a:r>
              <a:rPr lang="uz-Cyrl-UZ" altLang="ru-RU" sz="132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altLang="ru-RU" sz="132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altLang="ru-RU" sz="132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lgan </a:t>
            </a:r>
            <a:r>
              <a:rPr lang="uz-Cyrl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quyqa </a:t>
            </a:r>
            <a:r>
              <a:rPr lang="uz-Cyrl-UZ" altLang="ru-RU" sz="132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 </a:t>
            </a:r>
            <a:r>
              <a:rPr lang="uz-Cyrl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karbonatlar borligini qanday bilish mumkin?</a:t>
            </a:r>
            <a:endParaRPr lang="en-US" altLang="ru-RU" sz="132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uz-Cyrl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 uchun buloq suvi ta’mga ega, yomg</a:t>
            </a:r>
            <a:r>
              <a:rPr lang="uz-Latn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uz-Cyrl-UZ" altLang="ru-RU" sz="132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  </a:t>
            </a:r>
            <a:r>
              <a:rPr lang="uz-Cyrl-UZ" altLang="ru-RU" sz="13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ta’msiz?  </a:t>
            </a:r>
          </a:p>
        </p:txBody>
      </p:sp>
      <p:sp>
        <p:nvSpPr>
          <p:cNvPr id="12305" name="Прямоугольник 31"/>
          <p:cNvSpPr>
            <a:spLocks noChangeArrowheads="1"/>
          </p:cNvSpPr>
          <p:nvPr/>
        </p:nvSpPr>
        <p:spPr bwMode="auto">
          <a:xfrm>
            <a:off x="0" y="11448"/>
            <a:ext cx="5687457" cy="383182"/>
          </a:xfrm>
          <a:prstGeom prst="rect">
            <a:avLst/>
          </a:prstGeom>
          <a:solidFill>
            <a:srgbClr val="0069A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170235" algn="ctr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512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9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altLang="ru-RU" sz="189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altLang="ru-RU" sz="189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30"/>
          <p:cNvSpPr>
            <a:spLocks noChangeArrowheads="1"/>
          </p:cNvSpPr>
          <p:nvPr/>
        </p:nvSpPr>
        <p:spPr bwMode="auto">
          <a:xfrm>
            <a:off x="2712492" y="1191085"/>
            <a:ext cx="2903537" cy="113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32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altLang="ru-RU" sz="170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Grunt suvlari tarkibiga qattiq tuzlar qanday tushishini rasm orqali </a:t>
            </a:r>
            <a:r>
              <a:rPr lang="uz-Cyrl-UZ" altLang="ru-RU" sz="170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ifodalang</a:t>
            </a:r>
            <a:r>
              <a:rPr lang="en-US" altLang="ru-RU" sz="170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altLang="ru-RU" sz="170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Прямоугольник 31"/>
          <p:cNvSpPr>
            <a:spLocks noChangeArrowheads="1"/>
          </p:cNvSpPr>
          <p:nvPr/>
        </p:nvSpPr>
        <p:spPr bwMode="auto">
          <a:xfrm>
            <a:off x="2663849" y="147185"/>
            <a:ext cx="383759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8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z-Cyrl-UZ" altLang="ru-RU" sz="85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32198" r="23865" b="13826"/>
          <a:stretch>
            <a:fillRect/>
          </a:stretch>
        </p:blipFill>
        <p:spPr bwMode="auto">
          <a:xfrm>
            <a:off x="85492" y="648137"/>
            <a:ext cx="2565505" cy="22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object 2"/>
          <p:cNvSpPr>
            <a:spLocks/>
          </p:cNvSpPr>
          <p:nvPr/>
        </p:nvSpPr>
        <p:spPr bwMode="auto">
          <a:xfrm>
            <a:off x="14999" y="199"/>
            <a:ext cx="5395735" cy="551947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Cyrl-UZ" altLang="ru-RU" sz="1512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Fanlararo bog</a:t>
            </a:r>
            <a:r>
              <a:rPr lang="uz-Latn-UZ" altLang="ru-RU" sz="1512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altLang="ru-RU" sz="1512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lanish, o</a:t>
            </a:r>
            <a:r>
              <a:rPr lang="uz-Latn-UZ" altLang="ru-RU" sz="1512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altLang="ru-RU" sz="1512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quvchining tadqiqotchilik faoliyatini rivojlantirish</a:t>
            </a:r>
            <a:endParaRPr lang="uz-Cyrl-UZ" altLang="ru-RU" sz="1512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31"/>
          <p:cNvSpPr>
            <a:spLocks noChangeArrowheads="1"/>
          </p:cNvSpPr>
          <p:nvPr/>
        </p:nvSpPr>
        <p:spPr bwMode="auto">
          <a:xfrm>
            <a:off x="2663849" y="147185"/>
            <a:ext cx="383759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170235" algn="just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8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z-Cyrl-UZ" altLang="ru-RU" sz="85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75743" y="528898"/>
            <a:ext cx="2696742" cy="398212"/>
          </a:xfrm>
        </p:spPr>
        <p:txBody>
          <a:bodyPr/>
          <a:lstStyle/>
          <a:p>
            <a:pPr eaLnBrk="1" hangingPunct="1"/>
            <a:r>
              <a:rPr lang="uz-Cyrl-UZ" altLang="ru-RU" sz="1134" b="1">
                <a:latin typeface="Arial" panose="020B0604020202020204" pitchFamily="34" charset="0"/>
                <a:cs typeface="Arial" panose="020B0604020202020204" pitchFamily="34" charset="0"/>
              </a:rPr>
              <a:t>Suvni qattiqligini aniqlash bo</a:t>
            </a:r>
            <a:r>
              <a:rPr lang="uz-Latn-UZ" altLang="ru-RU" sz="1134" b="1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altLang="ru-RU" sz="1134" b="1">
                <a:latin typeface="Arial" panose="020B0604020202020204" pitchFamily="34" charset="0"/>
                <a:cs typeface="Arial" panose="020B0604020202020204" pitchFamily="34" charset="0"/>
              </a:rPr>
              <a:t>yicha tajriba</a:t>
            </a:r>
          </a:p>
        </p:txBody>
      </p:sp>
      <p:sp>
        <p:nvSpPr>
          <p:cNvPr id="14340" name="Содержимое 2"/>
          <p:cNvSpPr>
            <a:spLocks noGrp="1"/>
          </p:cNvSpPr>
          <p:nvPr>
            <p:ph idx="1"/>
          </p:nvPr>
        </p:nvSpPr>
        <p:spPr>
          <a:xfrm>
            <a:off x="2699742" y="398411"/>
            <a:ext cx="2849728" cy="734180"/>
          </a:xfrm>
        </p:spPr>
        <p:txBody>
          <a:bodyPr/>
          <a:lstStyle/>
          <a:p>
            <a:pPr marL="3000" indent="167236" eaLnBrk="1" hangingPunct="1">
              <a:buNone/>
            </a:pPr>
            <a:r>
              <a:rPr lang="uz-Cyrl-UZ" altLang="ru-RU" sz="1134">
                <a:latin typeface="Arial" panose="020B0604020202020204" pitchFamily="34" charset="0"/>
                <a:cs typeface="Arial" panose="020B0604020202020204" pitchFamily="34" charset="0"/>
              </a:rPr>
              <a:t>Suvning qattiqligini aniqlash uchun konsentrlangan sovun eritmasidan foydalaniladi.  Etalon  sifatida distillangan suv olinadi</a:t>
            </a:r>
            <a:r>
              <a:rPr lang="uz-Latn-UZ" altLang="ru-RU" sz="1134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sz="113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525213"/>
              </p:ext>
            </p:extLst>
          </p:nvPr>
        </p:nvGraphicFramePr>
        <p:xfrm>
          <a:off x="409461" y="1124342"/>
          <a:ext cx="5064267" cy="1555353"/>
        </p:xfrm>
        <a:graphic>
          <a:graphicData uri="http://schemas.openxmlformats.org/drawingml/2006/table">
            <a:tbl>
              <a:tblPr/>
              <a:tblGrid>
                <a:gridCol w="1169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4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b="1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Suv namunalari </a:t>
                      </a:r>
                      <a:endParaRPr lang="uz-Cyrl-UZ" sz="110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b="1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Sovun eritmasi tomchilari </a:t>
                      </a:r>
                      <a:endParaRPr lang="uz-Cyrl-UZ" sz="110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b="1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Natijalar </a:t>
                      </a:r>
                      <a:endParaRPr lang="uz-Cyrl-UZ" sz="110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Distillangan suv </a:t>
                      </a:r>
                      <a:endParaRPr lang="uz-Cyrl-UZ" sz="110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b="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uz-Cyrl-UZ" sz="1100" b="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Latn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Barqaror ko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Latn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pik hosil bo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Latn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ldi</a:t>
                      </a:r>
                      <a:r>
                        <a:rPr lang="en-US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6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Vodoprovod suvi </a:t>
                      </a:r>
                      <a:endParaRPr lang="uz-Cyrl-UZ" sz="110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b="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  <a:endParaRPr lang="uz-Cyrl-UZ" sz="1100" b="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Barqaror ko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pik </a:t>
                      </a:r>
                      <a:r>
                        <a:rPr lang="uz-Cyrl-UZ" sz="110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va 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pag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asimon cho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 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paydo bo</a:t>
                      </a:r>
                      <a:r>
                        <a:rPr lang="en-US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ldi</a:t>
                      </a:r>
                      <a:r>
                        <a:rPr lang="en-US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uz-Cyrl-UZ" sz="11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6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noProof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Quduq suvi </a:t>
                      </a:r>
                      <a:endParaRPr lang="uz-Cyrl-UZ" sz="1100" noProof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b="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</a:t>
                      </a:r>
                      <a:endParaRPr lang="uz-Cyrl-UZ" sz="1100" b="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Barqaror ko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pik </a:t>
                      </a:r>
                      <a:r>
                        <a:rPr lang="uz-Cyrl-UZ" sz="110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va 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pag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asimon cho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paydo bo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ldi</a:t>
                      </a:r>
                      <a:r>
                        <a:rPr lang="en-US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uz-Cyrl-UZ" sz="11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8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Yomg</a:t>
                      </a:r>
                      <a:r>
                        <a:rPr lang="en-US" sz="1100" baseline="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Cyrl-UZ" sz="110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ir suvi </a:t>
                      </a:r>
                      <a:endParaRPr lang="uz-Cyrl-UZ" sz="110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z-Cyrl-UZ" sz="1100" b="0" noProof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uz-Cyrl-UZ" sz="1100" b="0" noProof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Latn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Barqaror ko</a:t>
                      </a:r>
                      <a:r>
                        <a:rPr lang="uz-Latn-UZ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Latn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pik hosil bo</a:t>
                      </a:r>
                      <a:r>
                        <a:rPr lang="en-US" sz="110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uz-Latn-UZ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ldi</a:t>
                      </a:r>
                      <a:r>
                        <a:rPr lang="en-US" sz="110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1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2396" marR="32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7" name="Прямоугольник 27"/>
          <p:cNvSpPr>
            <a:spLocks noChangeArrowheads="1"/>
          </p:cNvSpPr>
          <p:nvPr/>
        </p:nvSpPr>
        <p:spPr bwMode="auto">
          <a:xfrm>
            <a:off x="359445" y="2672944"/>
            <a:ext cx="5120282" cy="44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Latn-UZ" altLang="ru-RU" sz="11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Xulosa:</a:t>
            </a:r>
            <a:r>
              <a:rPr lang="uz-Latn-UZ" altLang="ru-RU" sz="113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Distillangan suvda tuzlar mavjud emas. Yomg‘ir suvida Ca</a:t>
            </a:r>
            <a:r>
              <a:rPr lang="uz-Cyrl-UZ" altLang="ru-RU" sz="1134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uz-Cyrl-UZ" altLang="ru-RU" sz="113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altLang="ru-RU" sz="113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Mg</a:t>
            </a:r>
            <a:r>
              <a:rPr lang="uz-Cyrl-UZ" altLang="ru-RU" sz="1134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2+ </a:t>
            </a:r>
            <a:r>
              <a:rPr lang="uz-Latn-UZ" altLang="ru-RU" sz="113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tuzlari deyarli yo‘q.</a:t>
            </a:r>
            <a:r>
              <a:rPr lang="en-US" altLang="ru-RU" sz="113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altLang="ru-RU" sz="113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Quduq va </a:t>
            </a:r>
            <a:r>
              <a:rPr lang="en-US" altLang="ru-RU" sz="113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uz-Cyrl-UZ" altLang="ru-RU" sz="113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odoprovod suvlari esa qattiq.</a:t>
            </a:r>
          </a:p>
        </p:txBody>
      </p:sp>
      <p:sp>
        <p:nvSpPr>
          <p:cNvPr id="14368" name="object 2"/>
          <p:cNvSpPr>
            <a:spLocks/>
          </p:cNvSpPr>
          <p:nvPr/>
        </p:nvSpPr>
        <p:spPr bwMode="auto">
          <a:xfrm>
            <a:off x="0" y="-8050"/>
            <a:ext cx="5759450" cy="458206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z-Cyrl-UZ" altLang="ru-RU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altLang="ru-RU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altLang="ru-RU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quvchining tadqiqotchilik faoliyatini rivojlantirish</a:t>
            </a:r>
            <a:endParaRPr lang="uz-Cyrl-UZ" altLang="ru-RU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2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Suvning</a:t>
            </a:r>
            <a:r>
              <a:rPr lang="en-US" dirty="0"/>
              <a:t> </a:t>
            </a:r>
            <a:r>
              <a:rPr lang="en-US" dirty="0" err="1"/>
              <a:t>qattiqligi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" y="557075"/>
            <a:ext cx="2592288" cy="136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" y="1827586"/>
            <a:ext cx="2736304" cy="131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303" y="1692052"/>
            <a:ext cx="2880319" cy="145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9685" y="53141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Ma’lumki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sayyoramiz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yuzasining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2/3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qismi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qop­langan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Inson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hayotini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suvsiz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tasavvur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qilish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mumkin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emas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13" y="576144"/>
            <a:ext cx="5688037" cy="2609001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uz-Cyrl-UZ" sz="2079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“Suvning qattiqligi va uni yo</a:t>
            </a:r>
            <a:r>
              <a:rPr lang="uz-Latn-UZ" sz="2079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2079" b="1" dirty="0" smtClean="0">
                <a:latin typeface="Arial" panose="020B0604020202020204" pitchFamily="34" charset="0"/>
                <a:cs typeface="Arial" panose="020B0604020202020204" pitchFamily="34" charset="0"/>
              </a:rPr>
              <a:t>qotish usullari” mavzusida loyiha ishi</a:t>
            </a:r>
            <a:endParaRPr lang="en-US" sz="2079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uz-Cyrl-UZ" sz="2079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Loyiha </a:t>
            </a:r>
            <a:r>
              <a:rPr lang="uz-Cyrl-UZ" sz="2079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 yuzasidan o</a:t>
            </a:r>
            <a:r>
              <a:rPr lang="uz-Latn-UZ" sz="2079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2079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quvchilar taqdimot orqali hisobot beradilar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uz-Cyrl-UZ" sz="2079" b="1" dirty="0">
                <a:latin typeface="Arial" panose="020B0604020202020204" pitchFamily="34" charset="0"/>
                <a:cs typeface="Arial" panose="020B0604020202020204" pitchFamily="34" charset="0"/>
              </a:rPr>
              <a:t>Loyiha ishining maqsadi</a:t>
            </a:r>
            <a:r>
              <a:rPr lang="uz-Cyrl-UZ" sz="207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42979" indent="-242979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uz-Cyrl-UZ" sz="2079" dirty="0">
                <a:latin typeface="Arial" panose="020B0604020202020204" pitchFamily="34" charset="0"/>
                <a:cs typeface="Arial" panose="020B0604020202020204" pitchFamily="34" charset="0"/>
              </a:rPr>
              <a:t>“Suvning qattiqligi” tushunchasi, uning ta’siri va yo</a:t>
            </a:r>
            <a:r>
              <a:rPr lang="uz-Latn-UZ" sz="2079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2079" dirty="0">
                <a:latin typeface="Arial" panose="020B0604020202020204" pitchFamily="34" charset="0"/>
                <a:cs typeface="Arial" panose="020B0604020202020204" pitchFamily="34" charset="0"/>
              </a:rPr>
              <a:t>qotish usullarini  nazariy o</a:t>
            </a:r>
            <a:r>
              <a:rPr lang="uz-Latn-UZ" sz="2079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2079" dirty="0" smtClean="0">
                <a:latin typeface="Arial" panose="020B0604020202020204" pitchFamily="34" charset="0"/>
                <a:cs typeface="Arial" panose="020B0604020202020204" pitchFamily="34" charset="0"/>
              </a:rPr>
              <a:t>rganish</a:t>
            </a:r>
            <a:r>
              <a:rPr lang="en-US" sz="2079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207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979" indent="-242979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/>
            </a:pPr>
            <a:r>
              <a:rPr lang="uz-Cyrl-UZ" sz="2079" dirty="0">
                <a:latin typeface="Arial" panose="020B0604020202020204" pitchFamily="34" charset="0"/>
                <a:cs typeface="Arial" panose="020B0604020202020204" pitchFamily="34" charset="0"/>
              </a:rPr>
              <a:t>Turli qattiqlikka ega </a:t>
            </a:r>
            <a:r>
              <a:rPr lang="uz-Cyrl-UZ" sz="2079" dirty="0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079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2079" dirty="0" smtClean="0">
                <a:latin typeface="Arial" panose="020B0604020202020204" pitchFamily="34" charset="0"/>
                <a:cs typeface="Arial" panose="020B0604020202020204" pitchFamily="34" charset="0"/>
              </a:rPr>
              <a:t>lgan </a:t>
            </a:r>
            <a:r>
              <a:rPr lang="uz-Cyrl-UZ" sz="2079" dirty="0">
                <a:latin typeface="Arial" panose="020B0604020202020204" pitchFamily="34" charset="0"/>
                <a:cs typeface="Arial" panose="020B0604020202020204" pitchFamily="34" charset="0"/>
              </a:rPr>
              <a:t>suvlar ustida tajriba olib </a:t>
            </a:r>
            <a:r>
              <a:rPr lang="uz-Cyrl-UZ" sz="2079" dirty="0" smtClean="0">
                <a:latin typeface="Arial" panose="020B0604020202020204" pitchFamily="34" charset="0"/>
                <a:cs typeface="Arial" panose="020B0604020202020204" pitchFamily="34" charset="0"/>
              </a:rPr>
              <a:t>borish</a:t>
            </a:r>
            <a:r>
              <a:rPr lang="en-US" sz="2079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207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979" indent="-242979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uz-Cyrl-UZ" sz="2079" b="1" dirty="0">
                <a:latin typeface="Arial" panose="020B0604020202020204" pitchFamily="34" charset="0"/>
                <a:cs typeface="Arial" panose="020B0604020202020204" pitchFamily="34" charset="0"/>
              </a:rPr>
              <a:t>Loyiha ishi tarkibi</a:t>
            </a:r>
          </a:p>
          <a:p>
            <a:pPr marL="242979" indent="-242979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uz-Cyrl-UZ" sz="2079" dirty="0">
                <a:latin typeface="Arial" panose="020B0604020202020204" pitchFamily="34" charset="0"/>
                <a:cs typeface="Arial" panose="020B0604020202020204" pitchFamily="34" charset="0"/>
              </a:rPr>
              <a:t>Kirish qismi</a:t>
            </a:r>
          </a:p>
          <a:p>
            <a:pPr marL="242979" indent="-242979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uz-Cyrl-UZ" sz="2079" dirty="0">
                <a:latin typeface="Arial" panose="020B0604020202020204" pitchFamily="34" charset="0"/>
                <a:cs typeface="Arial" panose="020B0604020202020204" pitchFamily="34" charset="0"/>
              </a:rPr>
              <a:t>Asosiy mazmun  </a:t>
            </a:r>
          </a:p>
          <a:p>
            <a:pPr marL="242979" indent="-242979" eaLnBrk="1" fontAlgn="auto" hangingPunct="1">
              <a:lnSpc>
                <a:spcPct val="80000"/>
              </a:lnSpc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uz-Cyrl-UZ" sz="2079" dirty="0">
                <a:latin typeface="Arial" panose="020B0604020202020204" pitchFamily="34" charset="0"/>
                <a:cs typeface="Arial" panose="020B0604020202020204" pitchFamily="34" charset="0"/>
              </a:rPr>
              <a:t>Xulosa </a:t>
            </a:r>
          </a:p>
          <a:p>
            <a:pPr marL="242979" indent="-242979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uz-Cyrl-U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object 2"/>
          <p:cNvSpPr>
            <a:spLocks/>
          </p:cNvSpPr>
          <p:nvPr/>
        </p:nvSpPr>
        <p:spPr bwMode="auto">
          <a:xfrm>
            <a:off x="-41996" y="199"/>
            <a:ext cx="5801446" cy="503952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319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z-Cyrl-UZ" alt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</a:t>
            </a:r>
            <a:r>
              <a:rPr lang="en-US" alt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uz-Cyrl-UZ" alt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tashqari mashg</a:t>
            </a:r>
            <a:r>
              <a:rPr lang="en-US" alt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alt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ulot </a:t>
            </a:r>
            <a:endParaRPr lang="uz-Cyrl-UZ" alt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01" y="2363456"/>
            <a:ext cx="984615" cy="80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629" y="2349603"/>
            <a:ext cx="977824" cy="82147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57" y="2363456"/>
            <a:ext cx="977824" cy="80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3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91867" y="498151"/>
            <a:ext cx="683935" cy="431959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9934" y="1050098"/>
            <a:ext cx="683935" cy="3359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43815" y="1056098"/>
            <a:ext cx="833920" cy="3119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1134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34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47881" y="1578048"/>
            <a:ext cx="683935" cy="43195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3989" y="1590047"/>
            <a:ext cx="980906" cy="43195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1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Vaqtinchalik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99107" y="2111247"/>
            <a:ext cx="1331123" cy="3247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Latn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uz-Latn-UZ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Latn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uz-Latn-UZ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uz-Latn-UZ" sz="1134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 yo</a:t>
            </a:r>
            <a:r>
              <a:rPr lang="uz-Latn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qotish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47074" y="2543956"/>
            <a:ext cx="1124142" cy="3059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Ionitlar </a:t>
            </a:r>
          </a:p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 yo</a:t>
            </a:r>
            <a:r>
              <a:rPr lang="uz-Latn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qotish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97523" y="1169338"/>
            <a:ext cx="671936" cy="36071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0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</a:t>
            </a:r>
            <a:endParaRPr lang="en-US" sz="103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0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tajriba  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9236" y="2543206"/>
            <a:ext cx="1169138" cy="54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uz-Cyrl-UZ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shqor, ohak,soda bilan yo’qotish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494" y="2150244"/>
            <a:ext cx="776926" cy="3607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1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Qaynatish 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151890" y="900113"/>
            <a:ext cx="185982" cy="959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105799" y="912111"/>
            <a:ext cx="155985" cy="1079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63946" y="1422063"/>
            <a:ext cx="119989" cy="899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391867" y="1416063"/>
            <a:ext cx="101990" cy="959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687685" y="2046003"/>
            <a:ext cx="59994" cy="719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954659" y="2055002"/>
            <a:ext cx="11999" cy="4439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451861" y="2040004"/>
            <a:ext cx="11999" cy="6239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1457861" y="2657945"/>
            <a:ext cx="293972" cy="59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1937815" y="2028005"/>
            <a:ext cx="113989" cy="539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3755641" y="582143"/>
            <a:ext cx="1457861" cy="431959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03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 o</a:t>
            </a:r>
            <a:r>
              <a:rPr lang="uz-Latn-UZ" sz="103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03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rganish metodlari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068707" y="1187336"/>
            <a:ext cx="914913" cy="324719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0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Muammoli savollar 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107358" y="1169337"/>
            <a:ext cx="754428" cy="51295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0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 </a:t>
            </a:r>
            <a:endParaRPr lang="en-US" sz="103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0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440671" y="1715285"/>
            <a:ext cx="842920" cy="61794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0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Grafik, </a:t>
            </a:r>
            <a:endParaRPr lang="en-US" sz="103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0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rasm, jadvallar</a:t>
            </a:r>
            <a:r>
              <a:rPr lang="en-US" sz="10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103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15810" y="1700286"/>
            <a:ext cx="936660" cy="63294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z-Cyrl-UZ" sz="103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Loyihalar ustida ishlash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 flipH="1">
            <a:off x="3869630" y="1068097"/>
            <a:ext cx="95991" cy="899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4067611" y="1092094"/>
            <a:ext cx="11999" cy="5879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463574" y="1056098"/>
            <a:ext cx="0" cy="1319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5147509" y="1062097"/>
            <a:ext cx="101990" cy="779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913531" y="1086095"/>
            <a:ext cx="11999" cy="605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415" name="object 2"/>
          <p:cNvSpPr>
            <a:spLocks/>
          </p:cNvSpPr>
          <p:nvPr/>
        </p:nvSpPr>
        <p:spPr bwMode="auto">
          <a:xfrm>
            <a:off x="0" y="-11800"/>
            <a:ext cx="5759450" cy="377964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319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z-Cyrl-UZ" altLang="ru-RU" sz="189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 </a:t>
            </a:r>
            <a:endParaRPr lang="uz-Cyrl-UZ" altLang="ru-RU" sz="189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701" y="-94696"/>
            <a:ext cx="6096851" cy="3429479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57" y="2435966"/>
            <a:ext cx="2501701" cy="8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96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81" y="2487328"/>
            <a:ext cx="1221507" cy="55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461" y="35868"/>
            <a:ext cx="504056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1963"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378"/>
              </a:spcAft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Mustaqil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bajarish</a:t>
            </a:r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uchun</a:t>
            </a:r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topshiriqlar</a:t>
            </a:r>
            <a:endParaRPr lang="ru-RU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65" y="2308661"/>
            <a:ext cx="1611924" cy="80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501" y="564256"/>
            <a:ext cx="5607536" cy="2013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Darslikdagi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24-mavzuni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o‘qish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tegishli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atamalar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reaksiya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tenglamalarini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yozish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o‘rganish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9388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Vaqtinchalik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doimiy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qattiqlikning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farqi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nimada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9388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Daryo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suvi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dengiz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suvi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yomg‘ir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suvining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qattiqlik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darajalari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qanday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9388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Qattiqligi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mg-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bo‘lgan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suvni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yumshatish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qancha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gramm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soda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qo‘shish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kerak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23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</a:rPr>
              <a:t>Suvning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qattiqligi</a:t>
            </a:r>
            <a:r>
              <a:rPr lang="en-US" sz="2800" dirty="0">
                <a:solidFill>
                  <a:srgbClr val="0070C0"/>
                </a:solidFill>
              </a:rPr>
              <a:t> 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1" y="567868"/>
            <a:ext cx="1872208" cy="150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37351" y="2124100"/>
                <a:ext cx="5406670" cy="870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i="1" dirty="0" smtClean="0">
                    <a:solidFill>
                      <a:srgbClr val="002060"/>
                    </a:solidFill>
                  </a:rPr>
                  <a:t>Suvning</a:t>
                </a:r>
                <a:r>
                  <a:rPr lang="en-US" sz="1600" b="1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i="1" dirty="0" err="1" smtClean="0">
                    <a:solidFill>
                      <a:srgbClr val="002060"/>
                    </a:solidFill>
                  </a:rPr>
                  <a:t>qattiqligi</a:t>
                </a:r>
                <a:r>
                  <a:rPr lang="en-US" sz="1600" b="1" i="1" dirty="0" smtClean="0">
                    <a:solidFill>
                      <a:srgbClr val="002060"/>
                    </a:solidFill>
                  </a:rPr>
                  <a:t> – </a:t>
                </a:r>
                <a:r>
                  <a:rPr lang="en-US" sz="1600" b="1" dirty="0" err="1" smtClean="0">
                    <a:solidFill>
                      <a:srgbClr val="002060"/>
                    </a:solidFill>
                  </a:rPr>
                  <a:t>suvda</a:t>
                </a:r>
                <a:r>
                  <a:rPr lang="en-US" sz="1600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002060"/>
                    </a:solidFill>
                  </a:rPr>
                  <a:t>kalsiy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 smtClean="0">
                    <a:solidFill>
                      <a:srgbClr val="002060"/>
                    </a:solidFill>
                  </a:rPr>
                  <a:t>kationlari</a:t>
                </a:r>
                <a:endParaRPr lang="ru-RU" sz="1600" b="1" dirty="0" smtClean="0">
                  <a:solidFill>
                    <a:srgbClr val="002060"/>
                  </a:solidFill>
                </a:endParaRPr>
              </a:p>
              <a:p>
                <a:pPr algn="ctr"/>
                <a:r>
                  <a:rPr lang="en-US" sz="1600" b="1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rgbClr val="002060"/>
                            </a:solidFill>
                          </a:rPr>
                          <m:t>Ca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002060"/>
                    </a:solidFill>
                  </a:rPr>
                  <a:t>va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002060"/>
                    </a:solidFill>
                  </a:rPr>
                  <a:t>magniy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002060"/>
                    </a:solidFill>
                  </a:rPr>
                  <a:t>kationlari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 </a:t>
                </a:r>
                <a:endParaRPr lang="en-US" sz="1600" b="1" dirty="0" smtClean="0">
                  <a:solidFill>
                    <a:srgbClr val="00206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𝑴𝒈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002060"/>
                    </a:solidFill>
                  </a:rPr>
                  <a:t>borligidan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002060"/>
                    </a:solidFill>
                  </a:rPr>
                  <a:t>kelib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002060"/>
                    </a:solidFill>
                  </a:rPr>
                  <a:t>chiqadigan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 smtClean="0">
                    <a:solidFill>
                      <a:srgbClr val="002060"/>
                    </a:solidFill>
                  </a:rPr>
                  <a:t>xossalar</a:t>
                </a:r>
                <a:r>
                  <a:rPr lang="en-US" sz="1600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002060"/>
                    </a:solidFill>
                  </a:rPr>
                  <a:t>to‘pIami</a:t>
                </a:r>
                <a:r>
                  <a:rPr lang="en-US" sz="1600" b="1" dirty="0">
                    <a:solidFill>
                      <a:srgbClr val="002060"/>
                    </a:solidFill>
                  </a:rPr>
                  <a:t>.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51" y="2124100"/>
                <a:ext cx="5406670" cy="870303"/>
              </a:xfrm>
              <a:prstGeom prst="rect">
                <a:avLst/>
              </a:prstGeom>
              <a:blipFill>
                <a:blip r:embed="rId3"/>
                <a:stretch>
                  <a:fillRect t="-2098" b="-48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21" y="610889"/>
            <a:ext cx="1872208" cy="151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610889"/>
            <a:ext cx="1876969" cy="150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6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Yumshoq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429" y="2556148"/>
            <a:ext cx="5472607" cy="576064"/>
          </a:xfrm>
        </p:spPr>
        <p:txBody>
          <a:bodyPr/>
          <a:lstStyle/>
          <a:p>
            <a:pPr marL="0" marR="76200" lvl="0" indent="0" algn="ctr">
              <a:lnSpc>
                <a:spcPct val="111000"/>
              </a:lnSpc>
              <a:buNone/>
              <a:tabLst>
                <a:tab pos="228600" algn="l"/>
                <a:tab pos="571500" algn="l"/>
              </a:tabLst>
            </a:pP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Yumshoq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–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tarkibida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</a:t>
            </a:r>
            <a:r>
              <a:rPr lang="en-US" sz="9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2+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Mg</a:t>
            </a:r>
            <a:r>
              <a:rPr lang="en-US" sz="9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2+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ionlari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bo‘lmagan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yoki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juda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kam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bo‘lgan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100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579563"/>
            <a:ext cx="25050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30" y="575059"/>
            <a:ext cx="2808312" cy="194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" y="557490"/>
            <a:ext cx="2737957" cy="198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1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birligi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5549" y="530725"/>
            <a:ext cx="3679008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</a:t>
            </a: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qariyb</a:t>
            </a: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97% </a:t>
            </a:r>
            <a:r>
              <a:rPr lang="en-US" sz="13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iste’molga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yaroqsizdir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2-3%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179388" algn="just"/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ko‘rinib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turibdiki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zahiralari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ozdir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179388" algn="just"/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oqilona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tejab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ishlatishimiz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birimizning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vazifamizdir</a:t>
            </a:r>
            <a:r>
              <a:rPr lang="en-US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" y="567836"/>
            <a:ext cx="1800199" cy="119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7" y="1766094"/>
            <a:ext cx="1848933" cy="13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020" y="2504997"/>
            <a:ext cx="1662784" cy="67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2504996"/>
            <a:ext cx="2088231" cy="64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Quyqa</a:t>
            </a:r>
            <a:r>
              <a:rPr lang="en-US" dirty="0"/>
              <a:t> </a:t>
            </a:r>
            <a:r>
              <a:rPr lang="en-US" dirty="0" err="1"/>
              <a:t>suv</a:t>
            </a:r>
            <a:r>
              <a:rPr lang="en-US" dirty="0"/>
              <a:t> </a:t>
            </a:r>
            <a:r>
              <a:rPr lang="en-US" dirty="0" err="1" smtClean="0"/>
              <a:t>isishni</a:t>
            </a:r>
            <a:r>
              <a:rPr lang="en-US" dirty="0" smtClean="0"/>
              <a:t> </a:t>
            </a:r>
            <a:r>
              <a:rPr lang="en-US" dirty="0" err="1" smtClean="0"/>
              <a:t>qiyin­lashtiradi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7" y="2021841"/>
            <a:ext cx="2647950" cy="113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9363" y="539924"/>
            <a:ext cx="2896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lang="en-US" sz="1200" dirty="0" err="1">
                <a:solidFill>
                  <a:srgbClr val="002060"/>
                </a:solidFill>
              </a:rPr>
              <a:t>Qattiq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suv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ko‘p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texnik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maqsadlar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uchun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yaroqsiz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</a:rPr>
              <a:t>hisob­lanadi</a:t>
            </a:r>
            <a:r>
              <a:rPr lang="en-US" sz="1200" dirty="0">
                <a:solidFill>
                  <a:srgbClr val="002060"/>
                </a:solidFill>
              </a:rPr>
              <a:t>. </a:t>
            </a:r>
            <a:r>
              <a:rPr lang="en-US" sz="1200" dirty="0" err="1">
                <a:solidFill>
                  <a:srgbClr val="002060"/>
                </a:solidFill>
              </a:rPr>
              <a:t>Qattiq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suvdan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foydalanilganda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isitish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tizimi</a:t>
            </a:r>
            <a:r>
              <a:rPr lang="en-US" sz="1200" dirty="0">
                <a:solidFill>
                  <a:srgbClr val="002060"/>
                </a:solidFill>
              </a:rPr>
              <a:t> bug‘ </a:t>
            </a:r>
            <a:r>
              <a:rPr lang="en-US" sz="1200" dirty="0" err="1" smtClean="0">
                <a:solidFill>
                  <a:srgbClr val="002060"/>
                </a:solidFill>
              </a:rPr>
              <a:t>qozon­lari</a:t>
            </a:r>
            <a:r>
              <a:rPr lang="en-US" sz="1200" dirty="0" smtClean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devorlari</a:t>
            </a:r>
            <a:r>
              <a:rPr lang="en-US" sz="1200" dirty="0">
                <a:solidFill>
                  <a:srgbClr val="002060"/>
                </a:solidFill>
              </a:rPr>
              <a:t>­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</a:t>
            </a:r>
            <a:r>
              <a:rPr lang="en-US" sz="1200" dirty="0">
                <a:solidFill>
                  <a:srgbClr val="002060"/>
                </a:solidFill>
              </a:rPr>
              <a:t>, </a:t>
            </a:r>
            <a:r>
              <a:rPr lang="en-US" sz="1200" dirty="0" err="1">
                <a:solidFill>
                  <a:srgbClr val="002060"/>
                </a:solidFill>
              </a:rPr>
              <a:t>kalsiy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karbonatlar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va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boshqa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tuzlardan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iborat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quyqa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bilan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qoplanib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</a:rPr>
              <a:t>qoladi</a:t>
            </a:r>
            <a:r>
              <a:rPr lang="en-US" sz="1200" dirty="0" smtClean="0">
                <a:solidFill>
                  <a:srgbClr val="002060"/>
                </a:solidFill>
              </a:rPr>
              <a:t>, </a:t>
            </a:r>
            <a:r>
              <a:rPr lang="en-US" sz="1200" dirty="0" err="1" smtClean="0">
                <a:solidFill>
                  <a:srgbClr val="002060"/>
                </a:solidFill>
              </a:rPr>
              <a:t>qozon</a:t>
            </a:r>
            <a:r>
              <a:rPr lang="en-US" sz="1200" dirty="0" smtClean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devorlarining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ishdan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chiqishiga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sabab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</a:rPr>
              <a:t>bo‘ladi</a:t>
            </a:r>
            <a:r>
              <a:rPr lang="en-US" sz="1200" dirty="0" smtClean="0">
                <a:solidFill>
                  <a:srgbClr val="002060"/>
                </a:solidFill>
              </a:rPr>
              <a:t>.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03" y="2021842"/>
            <a:ext cx="2941434" cy="110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9" y="650785"/>
            <a:ext cx="2575942" cy="133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7876"/>
            <a:ext cx="4895533" cy="38626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sovun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nega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ko‘pirmaydi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?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36" y="1476028"/>
            <a:ext cx="2858645" cy="166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1733" y="539924"/>
            <a:ext cx="2664296" cy="85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indent="288290" algn="ctr">
              <a:lnSpc>
                <a:spcPct val="113000"/>
              </a:lnSpc>
            </a:pP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sovun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ko‘pirmaydi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chunki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ionlari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sovun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erimaydigan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birikmalar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­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hosil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qiladi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" y="568663"/>
            <a:ext cx="2736123" cy="20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008" y="539924"/>
            <a:ext cx="273612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305" y="2412131"/>
            <a:ext cx="2719527" cy="7277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" y="560099"/>
            <a:ext cx="1554056" cy="91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" y="2307951"/>
            <a:ext cx="2733146" cy="8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77" y="568662"/>
            <a:ext cx="1235645" cy="90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5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7876"/>
            <a:ext cx="4895533" cy="38626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Vaqtinchalik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qattiqlik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7" y="765978"/>
            <a:ext cx="224373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3701" y="740847"/>
            <a:ext cx="28798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Vaqtinchalik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qattiqlik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 </a:t>
            </a:r>
          </a:p>
          <a:p>
            <a:pPr algn="ctr"/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gidrokarbonatlar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ctr"/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[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Ca(HCO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Mg(HCO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]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mavjudligi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bog‘liq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154487</TotalTime>
  <Words>1127</Words>
  <Application>Microsoft Office PowerPoint</Application>
  <PresentationFormat>Произвольный</PresentationFormat>
  <Paragraphs>217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32</vt:i4>
      </vt:variant>
    </vt:vector>
  </HeadingPairs>
  <TitlesOfParts>
    <vt:vector size="60" baseType="lpstr">
      <vt:lpstr>Arial</vt:lpstr>
      <vt:lpstr>Arial Black</vt:lpstr>
      <vt:lpstr>Calibri</vt:lpstr>
      <vt:lpstr>Cambria Math</vt:lpstr>
      <vt:lpstr>Open Sans</vt:lpstr>
      <vt:lpstr>Open Sans Light</vt:lpstr>
      <vt:lpstr>Source Sans Pro</vt:lpstr>
      <vt:lpstr>Times New Roman</vt:lpstr>
      <vt:lpstr>Tw Cen MT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KIMYO </vt:lpstr>
      <vt:lpstr>Suvning qattiqligiga nima sabab?</vt:lpstr>
      <vt:lpstr>Suvning qattiqligi </vt:lpstr>
      <vt:lpstr>Suvning qattiqligi </vt:lpstr>
      <vt:lpstr>Yumshoq suv</vt:lpstr>
      <vt:lpstr>Suv barcha tirik organizmlarning hayot birligi hisoblanadi</vt:lpstr>
      <vt:lpstr>Quyqa suv isishni qiyin­lashtiradi </vt:lpstr>
      <vt:lpstr>Suvda sovun nega ko‘pirmaydi?</vt:lpstr>
      <vt:lpstr>Vaqtinchalik qattiqlik</vt:lpstr>
      <vt:lpstr>Презентация PowerPoint</vt:lpstr>
      <vt:lpstr>Vaqtinchalik qattiqlik </vt:lpstr>
      <vt:lpstr>Suvni  yumshatish  </vt:lpstr>
      <vt:lpstr>Suvni yumshatish  </vt:lpstr>
      <vt:lpstr>Suvni yumshatish uchun </vt:lpstr>
      <vt:lpstr>Suvni yumshatish uchun </vt:lpstr>
      <vt:lpstr>Suvni yumshatish uchun </vt:lpstr>
      <vt:lpstr>Doimiy qattiqlikni yo‘qotish</vt:lpstr>
      <vt:lpstr>Sanoatda suvning qattiqligini yo‘qotish</vt:lpstr>
      <vt:lpstr>Kationitlar</vt:lpstr>
      <vt:lpstr>Anionitlar</vt:lpstr>
      <vt:lpstr>Mustaqil ish</vt:lpstr>
      <vt:lpstr>Vaqtinchalik qattiqlikni yoqotish usullari</vt:lpstr>
      <vt:lpstr>Doimiy qattiqlikni yoqotish usullari</vt:lpstr>
      <vt:lpstr>Mustahkamlash </vt:lpstr>
      <vt:lpstr>Презентация PowerPoint</vt:lpstr>
      <vt:lpstr>Презентация PowerPoint</vt:lpstr>
      <vt:lpstr>Презентация PowerPoint</vt:lpstr>
      <vt:lpstr>Презентация PowerPoint</vt:lpstr>
      <vt:lpstr>Suvni qattiqligini aniqlash bo‘yicha tajriba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1878</cp:revision>
  <dcterms:created xsi:type="dcterms:W3CDTF">2014-10-08T23:03:32Z</dcterms:created>
  <dcterms:modified xsi:type="dcterms:W3CDTF">2021-01-25T10:55:37Z</dcterms:modified>
</cp:coreProperties>
</file>