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theme/theme10.xml" ContentType="application/vnd.openxmlformats-officedocument.theme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theme/theme11.xml" ContentType="application/vnd.openxmlformats-officedocument.theme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theme/theme12.xml" ContentType="application/vnd.openxmlformats-officedocument.theme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theme/theme13.xml" ContentType="application/vnd.openxmlformats-officedocument.theme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theme/theme14.xml" ContentType="application/vnd.openxmlformats-officedocument.theme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theme/theme15.xml" ContentType="application/vnd.openxmlformats-officedocument.theme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theme/theme16.xml" ContentType="application/vnd.openxmlformats-officedocument.theme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theme/theme17.xml" ContentType="application/vnd.openxmlformats-officedocument.theme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theme/theme18.xml" ContentType="application/vnd.openxmlformats-officedocument.theme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40" r:id="rId10"/>
    <p:sldMasterId id="2147484454" r:id="rId11"/>
    <p:sldMasterId id="2147484468" r:id="rId12"/>
    <p:sldMasterId id="2147484482" r:id="rId13"/>
    <p:sldMasterId id="2147484496" r:id="rId14"/>
    <p:sldMasterId id="2147484510" r:id="rId15"/>
    <p:sldMasterId id="2147484524" r:id="rId16"/>
    <p:sldMasterId id="2147484538" r:id="rId17"/>
    <p:sldMasterId id="2147484552" r:id="rId18"/>
    <p:sldMasterId id="2147484566" r:id="rId19"/>
  </p:sldMasterIdLst>
  <p:notesMasterIdLst>
    <p:notesMasterId r:id="rId52"/>
  </p:notesMasterIdLst>
  <p:sldIdLst>
    <p:sldId id="1435" r:id="rId20"/>
    <p:sldId id="1644" r:id="rId21"/>
    <p:sldId id="1641" r:id="rId22"/>
    <p:sldId id="1622" r:id="rId23"/>
    <p:sldId id="1643" r:id="rId24"/>
    <p:sldId id="1637" r:id="rId25"/>
    <p:sldId id="1636" r:id="rId26"/>
    <p:sldId id="1645" r:id="rId27"/>
    <p:sldId id="1635" r:id="rId28"/>
    <p:sldId id="1634" r:id="rId29"/>
    <p:sldId id="1639" r:id="rId30"/>
    <p:sldId id="1640" r:id="rId31"/>
    <p:sldId id="1646" r:id="rId32"/>
    <p:sldId id="1632" r:id="rId33"/>
    <p:sldId id="1647" r:id="rId34"/>
    <p:sldId id="1648" r:id="rId35"/>
    <p:sldId id="1630" r:id="rId36"/>
    <p:sldId id="1629" r:id="rId37"/>
    <p:sldId id="1627" r:id="rId38"/>
    <p:sldId id="1649" r:id="rId39"/>
    <p:sldId id="1638" r:id="rId40"/>
    <p:sldId id="1654" r:id="rId41"/>
    <p:sldId id="1655" r:id="rId42"/>
    <p:sldId id="1656" r:id="rId43"/>
    <p:sldId id="1662" r:id="rId44"/>
    <p:sldId id="1663" r:id="rId45"/>
    <p:sldId id="1657" r:id="rId46"/>
    <p:sldId id="1658" r:id="rId47"/>
    <p:sldId id="1659" r:id="rId48"/>
    <p:sldId id="1660" r:id="rId49"/>
    <p:sldId id="1661" r:id="rId50"/>
    <p:sldId id="1653" r:id="rId51"/>
  </p:sldIdLst>
  <p:sldSz cx="5759450" cy="3240088"/>
  <p:notesSz cx="6858000" cy="9144000"/>
  <p:defaultTextStyle>
    <a:defPPr>
      <a:defRPr lang="en-US"/>
    </a:defPPr>
    <a:lvl1pPr marL="0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57522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644"/>
            <p14:sldId id="1641"/>
            <p14:sldId id="1622"/>
            <p14:sldId id="1643"/>
            <p14:sldId id="1637"/>
            <p14:sldId id="1636"/>
            <p14:sldId id="1645"/>
            <p14:sldId id="1635"/>
            <p14:sldId id="1634"/>
            <p14:sldId id="1639"/>
            <p14:sldId id="1640"/>
            <p14:sldId id="1646"/>
            <p14:sldId id="1632"/>
            <p14:sldId id="1647"/>
            <p14:sldId id="1648"/>
            <p14:sldId id="1630"/>
            <p14:sldId id="1629"/>
            <p14:sldId id="1627"/>
            <p14:sldId id="1649"/>
            <p14:sldId id="1638"/>
            <p14:sldId id="1654"/>
            <p14:sldId id="1655"/>
            <p14:sldId id="1656"/>
            <p14:sldId id="1662"/>
            <p14:sldId id="1663"/>
            <p14:sldId id="1657"/>
            <p14:sldId id="1658"/>
            <p14:sldId id="1659"/>
            <p14:sldId id="1660"/>
            <p14:sldId id="1661"/>
            <p14:sldId id="165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28682"/>
    <a:srgbClr val="660066"/>
    <a:srgbClr val="C0C0C0"/>
    <a:srgbClr val="FFFFFF"/>
    <a:srgbClr val="DDDDDD"/>
    <a:srgbClr val="B2B2B2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50" Type="http://schemas.openxmlformats.org/officeDocument/2006/relationships/slide" Target="slides/slide31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41" Type="http://schemas.openxmlformats.org/officeDocument/2006/relationships/slide" Target="slides/slide22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61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226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2849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44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8065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5682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3298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0903" algn="l" defTabSz="287618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143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38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2" y="1006551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3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10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10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10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2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2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443502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2207971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2207971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50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50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50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50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1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1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1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2" y="1441632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3" y="1441632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3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8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2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08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2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740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740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740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1441628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1441628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4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50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4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2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2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1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4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4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7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4" y="77474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7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4" y="183624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52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5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156" indent="-71156">
              <a:defRPr sz="700"/>
            </a:lvl3pPr>
            <a:lvl4pPr marL="189514" indent="-98132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10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10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23F18F4-0A31-45C4-B9C5-24EB3AEA86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718C90-ABEA-4BD1-9D47-EF5B09F2D13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1782456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391FA13-2936-4220-AA92-39315B44F3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E2F935C-1AF0-45BF-8CF5-5E853BE4840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81133966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7"/>
            <a:ext cx="4895533" cy="643517"/>
          </a:xfrm>
        </p:spPr>
        <p:txBody>
          <a:bodyPr anchor="t"/>
          <a:lstStyle>
            <a:lvl1pPr algn="l">
              <a:defRPr sz="189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8"/>
            <a:ext cx="4895533" cy="708769"/>
          </a:xfrm>
        </p:spPr>
        <p:txBody>
          <a:bodyPr anchor="b"/>
          <a:lstStyle>
            <a:lvl1pPr marL="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CAB0EE4-FD95-43CE-AD0D-9DB5C3A61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01B5652-1C9C-4CAF-999A-58333CB0EB4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1683499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FFA273-801C-456A-A7A4-28F74D9F46A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F7D0A25-87F9-43AF-81C3-344A4C0A1FA9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7912098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FE37D7-31B3-4AC6-BCBC-E67ADA5F3DD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5049B-E558-4E87-B955-1DC4E19E56A2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0636846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553ACF-F83E-4BAF-A5AA-E05D65661B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A322A0-02E5-473E-896A-1F8145ED470E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6942398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28EE9F-0A2E-49B7-BC87-872E1ECB87E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815F07-50B3-41D7-994C-1D44AB0A597F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7617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48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75" y="77474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48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75" y="1836250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3" cy="2765325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3AD52B-790A-480A-9447-A9F83820E9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5F057BD-BB24-46B6-B875-159D172B8CCD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477913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1"/>
            <a:ext cx="3455670" cy="267758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8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19"/>
            <a:ext cx="3455670" cy="38026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CFB0AC-CBD7-4815-ADAB-FC2C13DA9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AD5403F-94D7-46B9-99D1-BFA5E33A141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1843606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BABB8B7-3BB8-43CF-9F7C-E7ED0B8DB8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F8F95C-EB53-48DB-8ED3-996C1FA096B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6366251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1" y="129755"/>
            <a:ext cx="129587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5"/>
            <a:ext cx="3791638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86D31ED-6CFE-497C-AD33-4CC24C377D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94CBE7-BA94-4D38-943B-4FA4E7D3C24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8065806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53703944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66744" y="535515"/>
            <a:ext cx="5644711" cy="2645322"/>
          </a:xfrm>
          <a:custGeom>
            <a:avLst/>
            <a:gdLst>
              <a:gd name="T0" fmla="*/ 25266469 w 5650865"/>
              <a:gd name="T1" fmla="*/ 109143 h 2649220"/>
              <a:gd name="T2" fmla="*/ 25157497 w 5650865"/>
              <a:gd name="T3" fmla="*/ 109143 h 2649220"/>
              <a:gd name="T4" fmla="*/ 25157497 w 5650865"/>
              <a:gd name="T5" fmla="*/ 11725397 h 2649220"/>
              <a:gd name="T6" fmla="*/ 25266469 w 5650865"/>
              <a:gd name="T7" fmla="*/ 11725397 h 2649220"/>
              <a:gd name="T8" fmla="*/ 25266469 w 5650865"/>
              <a:gd name="T9" fmla="*/ 109143 h 2649220"/>
              <a:gd name="T10" fmla="*/ 25266469 w 5650865"/>
              <a:gd name="T11" fmla="*/ 0 h 2649220"/>
              <a:gd name="T12" fmla="*/ 0 w 5650865"/>
              <a:gd name="T13" fmla="*/ 0 h 2649220"/>
              <a:gd name="T14" fmla="*/ 0 w 5650865"/>
              <a:gd name="T15" fmla="*/ 107786 h 2649220"/>
              <a:gd name="T16" fmla="*/ 0 w 5650865"/>
              <a:gd name="T17" fmla="*/ 11725911 h 2649220"/>
              <a:gd name="T18" fmla="*/ 0 w 5650865"/>
              <a:gd name="T19" fmla="*/ 11833697 h 2649220"/>
              <a:gd name="T20" fmla="*/ 25266469 w 5650865"/>
              <a:gd name="T21" fmla="*/ 11833697 h 2649220"/>
              <a:gd name="T22" fmla="*/ 25266469 w 5650865"/>
              <a:gd name="T23" fmla="*/ 11725911 h 2649220"/>
              <a:gd name="T24" fmla="*/ 109031 w 5650865"/>
              <a:gd name="T25" fmla="*/ 11725911 h 2649220"/>
              <a:gd name="T26" fmla="*/ 109031 w 5650865"/>
              <a:gd name="T27" fmla="*/ 107786 h 2649220"/>
              <a:gd name="T28" fmla="*/ 25266469 w 5650865"/>
              <a:gd name="T29" fmla="*/ 107786 h 2649220"/>
              <a:gd name="T30" fmla="*/ 25266469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66744" y="71252"/>
            <a:ext cx="5644711" cy="428261"/>
          </a:xfrm>
          <a:custGeom>
            <a:avLst/>
            <a:gdLst>
              <a:gd name="T0" fmla="*/ 25266429 w 5650865"/>
              <a:gd name="T1" fmla="*/ 0 h 429259"/>
              <a:gd name="T2" fmla="*/ 0 w 5650865"/>
              <a:gd name="T3" fmla="*/ 0 h 429259"/>
              <a:gd name="T4" fmla="*/ 0 w 5650865"/>
              <a:gd name="T5" fmla="*/ 1912467 h 429259"/>
              <a:gd name="T6" fmla="*/ 25266429 w 5650865"/>
              <a:gd name="T7" fmla="*/ 1912467 h 429259"/>
              <a:gd name="T8" fmla="*/ 25266429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1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23265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DFD0DC-B9E8-42C5-AAE8-483CD6366C5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 panose="020B0602020104020603" pitchFamily="34" charset="0"/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1/25/2021</a:t>
            </a:fld>
            <a:endParaRPr lang="en-US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184B81F-80CB-4281-A150-9EF4060FD89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610250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23F18F4-0A31-45C4-B9C5-24EB3AEA86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718C90-ABEA-4BD1-9D47-EF5B09F2D13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7653694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391FA13-2936-4220-AA92-39315B44F3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E2F935C-1AF0-45BF-8CF5-5E853BE4840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0004061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7"/>
            <a:ext cx="4895533" cy="643517"/>
          </a:xfrm>
        </p:spPr>
        <p:txBody>
          <a:bodyPr anchor="t"/>
          <a:lstStyle>
            <a:lvl1pPr algn="l">
              <a:defRPr sz="189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8"/>
            <a:ext cx="4895533" cy="708769"/>
          </a:xfrm>
        </p:spPr>
        <p:txBody>
          <a:bodyPr anchor="b"/>
          <a:lstStyle>
            <a:lvl1pPr marL="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CAB0EE4-FD95-43CE-AD0D-9DB5C3A61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01B5652-1C9C-4CAF-999A-58333CB0EB4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6549449"/>
      </p:ext>
    </p:extLst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FFA273-801C-456A-A7A4-28F74D9F46A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F7D0A25-87F9-43AF-81C3-344A4C0A1FA9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66284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FE37D7-31B3-4AC6-BCBC-E67ADA5F3DD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5049B-E558-4E87-B955-1DC4E19E56A2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036696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553ACF-F83E-4BAF-A5AA-E05D65661B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A322A0-02E5-473E-896A-1F8145ED470E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3554231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28EE9F-0A2E-49B7-BC87-872E1ECB87E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815F07-50B3-41D7-994C-1D44AB0A597F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3376828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3" cy="2765325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3AD52B-790A-480A-9447-A9F83820E9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5F057BD-BB24-46B6-B875-159D172B8CCD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3032787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1"/>
            <a:ext cx="3455670" cy="267758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8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19"/>
            <a:ext cx="3455670" cy="38026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CFB0AC-CBD7-4815-ADAB-FC2C13DA9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AD5403F-94D7-46B9-99D1-BFA5E33A141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5680019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BABB8B7-3BB8-43CF-9F7C-E7ED0B8DB8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F8F95C-EB53-48DB-8ED3-996C1FA096B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147378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1" y="129755"/>
            <a:ext cx="129587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5"/>
            <a:ext cx="3791638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86D31ED-6CFE-497C-AD33-4CC24C377D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94CBE7-BA94-4D38-943B-4FA4E7D3C24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9602223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89968367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66744" y="535515"/>
            <a:ext cx="5644711" cy="2645322"/>
          </a:xfrm>
          <a:custGeom>
            <a:avLst/>
            <a:gdLst>
              <a:gd name="T0" fmla="*/ 25266469 w 5650865"/>
              <a:gd name="T1" fmla="*/ 109143 h 2649220"/>
              <a:gd name="T2" fmla="*/ 25157497 w 5650865"/>
              <a:gd name="T3" fmla="*/ 109143 h 2649220"/>
              <a:gd name="T4" fmla="*/ 25157497 w 5650865"/>
              <a:gd name="T5" fmla="*/ 11725397 h 2649220"/>
              <a:gd name="T6" fmla="*/ 25266469 w 5650865"/>
              <a:gd name="T7" fmla="*/ 11725397 h 2649220"/>
              <a:gd name="T8" fmla="*/ 25266469 w 5650865"/>
              <a:gd name="T9" fmla="*/ 109143 h 2649220"/>
              <a:gd name="T10" fmla="*/ 25266469 w 5650865"/>
              <a:gd name="T11" fmla="*/ 0 h 2649220"/>
              <a:gd name="T12" fmla="*/ 0 w 5650865"/>
              <a:gd name="T13" fmla="*/ 0 h 2649220"/>
              <a:gd name="T14" fmla="*/ 0 w 5650865"/>
              <a:gd name="T15" fmla="*/ 107786 h 2649220"/>
              <a:gd name="T16" fmla="*/ 0 w 5650865"/>
              <a:gd name="T17" fmla="*/ 11725911 h 2649220"/>
              <a:gd name="T18" fmla="*/ 0 w 5650865"/>
              <a:gd name="T19" fmla="*/ 11833697 h 2649220"/>
              <a:gd name="T20" fmla="*/ 25266469 w 5650865"/>
              <a:gd name="T21" fmla="*/ 11833697 h 2649220"/>
              <a:gd name="T22" fmla="*/ 25266469 w 5650865"/>
              <a:gd name="T23" fmla="*/ 11725911 h 2649220"/>
              <a:gd name="T24" fmla="*/ 109031 w 5650865"/>
              <a:gd name="T25" fmla="*/ 11725911 h 2649220"/>
              <a:gd name="T26" fmla="*/ 109031 w 5650865"/>
              <a:gd name="T27" fmla="*/ 107786 h 2649220"/>
              <a:gd name="T28" fmla="*/ 25266469 w 5650865"/>
              <a:gd name="T29" fmla="*/ 107786 h 2649220"/>
              <a:gd name="T30" fmla="*/ 25266469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66744" y="71252"/>
            <a:ext cx="5644711" cy="428261"/>
          </a:xfrm>
          <a:custGeom>
            <a:avLst/>
            <a:gdLst>
              <a:gd name="T0" fmla="*/ 25266429 w 5650865"/>
              <a:gd name="T1" fmla="*/ 0 h 429259"/>
              <a:gd name="T2" fmla="*/ 0 w 5650865"/>
              <a:gd name="T3" fmla="*/ 0 h 429259"/>
              <a:gd name="T4" fmla="*/ 0 w 5650865"/>
              <a:gd name="T5" fmla="*/ 1912467 h 429259"/>
              <a:gd name="T6" fmla="*/ 25266429 w 5650865"/>
              <a:gd name="T7" fmla="*/ 1912467 h 429259"/>
              <a:gd name="T8" fmla="*/ 25266429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1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23265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DFD0DC-B9E8-42C5-AAE8-483CD6366C5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 panose="020B0602020104020603" pitchFamily="34" charset="0"/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1/25/2021</a:t>
            </a:fld>
            <a:endParaRPr lang="en-US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184B81F-80CB-4281-A150-9EF4060FD89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4796345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23F18F4-0A31-45C4-B9C5-24EB3AEA86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718C90-ABEA-4BD1-9D47-EF5B09F2D13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24079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34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2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391FA13-2936-4220-AA92-39315B44F3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E2F935C-1AF0-45BF-8CF5-5E853BE4840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76214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7"/>
            <a:ext cx="4895533" cy="643517"/>
          </a:xfrm>
        </p:spPr>
        <p:txBody>
          <a:bodyPr anchor="t"/>
          <a:lstStyle>
            <a:lvl1pPr algn="l">
              <a:defRPr sz="189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8"/>
            <a:ext cx="4895533" cy="708769"/>
          </a:xfrm>
        </p:spPr>
        <p:txBody>
          <a:bodyPr anchor="b"/>
          <a:lstStyle>
            <a:lvl1pPr marL="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CAB0EE4-FD95-43CE-AD0D-9DB5C3A61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01B5652-1C9C-4CAF-999A-58333CB0EB4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6294878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FFA273-801C-456A-A7A4-28F74D9F46A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F7D0A25-87F9-43AF-81C3-344A4C0A1FA9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9418842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FE37D7-31B3-4AC6-BCBC-E67ADA5F3DD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5049B-E558-4E87-B955-1DC4E19E56A2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8468319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553ACF-F83E-4BAF-A5AA-E05D65661B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A322A0-02E5-473E-896A-1F8145ED470E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5173287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28EE9F-0A2E-49B7-BC87-872E1ECB87E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815F07-50B3-41D7-994C-1D44AB0A597F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4891435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3" cy="2765325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3AD52B-790A-480A-9447-A9F83820E9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5F057BD-BB24-46B6-B875-159D172B8CCD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7808658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1"/>
            <a:ext cx="3455670" cy="267758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8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19"/>
            <a:ext cx="3455670" cy="38026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CFB0AC-CBD7-4815-ADAB-FC2C13DA9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AD5403F-94D7-46B9-99D1-BFA5E33A141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4547789"/>
      </p:ext>
    </p:extLst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BABB8B7-3BB8-43CF-9F7C-E7ED0B8DB8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F8F95C-EB53-48DB-8ED3-996C1FA096B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4775399"/>
      </p:ext>
    </p:extLst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1" y="129755"/>
            <a:ext cx="129587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5"/>
            <a:ext cx="3791638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86D31ED-6CFE-497C-AD33-4CC24C377D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94CBE7-BA94-4D38-943B-4FA4E7D3C24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46574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82547901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66744" y="535515"/>
            <a:ext cx="5644711" cy="2645322"/>
          </a:xfrm>
          <a:custGeom>
            <a:avLst/>
            <a:gdLst>
              <a:gd name="T0" fmla="*/ 25266469 w 5650865"/>
              <a:gd name="T1" fmla="*/ 109143 h 2649220"/>
              <a:gd name="T2" fmla="*/ 25157497 w 5650865"/>
              <a:gd name="T3" fmla="*/ 109143 h 2649220"/>
              <a:gd name="T4" fmla="*/ 25157497 w 5650865"/>
              <a:gd name="T5" fmla="*/ 11725397 h 2649220"/>
              <a:gd name="T6" fmla="*/ 25266469 w 5650865"/>
              <a:gd name="T7" fmla="*/ 11725397 h 2649220"/>
              <a:gd name="T8" fmla="*/ 25266469 w 5650865"/>
              <a:gd name="T9" fmla="*/ 109143 h 2649220"/>
              <a:gd name="T10" fmla="*/ 25266469 w 5650865"/>
              <a:gd name="T11" fmla="*/ 0 h 2649220"/>
              <a:gd name="T12" fmla="*/ 0 w 5650865"/>
              <a:gd name="T13" fmla="*/ 0 h 2649220"/>
              <a:gd name="T14" fmla="*/ 0 w 5650865"/>
              <a:gd name="T15" fmla="*/ 107786 h 2649220"/>
              <a:gd name="T16" fmla="*/ 0 w 5650865"/>
              <a:gd name="T17" fmla="*/ 11725911 h 2649220"/>
              <a:gd name="T18" fmla="*/ 0 w 5650865"/>
              <a:gd name="T19" fmla="*/ 11833697 h 2649220"/>
              <a:gd name="T20" fmla="*/ 25266469 w 5650865"/>
              <a:gd name="T21" fmla="*/ 11833697 h 2649220"/>
              <a:gd name="T22" fmla="*/ 25266469 w 5650865"/>
              <a:gd name="T23" fmla="*/ 11725911 h 2649220"/>
              <a:gd name="T24" fmla="*/ 109031 w 5650865"/>
              <a:gd name="T25" fmla="*/ 11725911 h 2649220"/>
              <a:gd name="T26" fmla="*/ 109031 w 5650865"/>
              <a:gd name="T27" fmla="*/ 107786 h 2649220"/>
              <a:gd name="T28" fmla="*/ 25266469 w 5650865"/>
              <a:gd name="T29" fmla="*/ 107786 h 2649220"/>
              <a:gd name="T30" fmla="*/ 25266469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66744" y="71252"/>
            <a:ext cx="5644711" cy="428261"/>
          </a:xfrm>
          <a:custGeom>
            <a:avLst/>
            <a:gdLst>
              <a:gd name="T0" fmla="*/ 25266429 w 5650865"/>
              <a:gd name="T1" fmla="*/ 0 h 429259"/>
              <a:gd name="T2" fmla="*/ 0 w 5650865"/>
              <a:gd name="T3" fmla="*/ 0 h 429259"/>
              <a:gd name="T4" fmla="*/ 0 w 5650865"/>
              <a:gd name="T5" fmla="*/ 1912467 h 429259"/>
              <a:gd name="T6" fmla="*/ 25266429 w 5650865"/>
              <a:gd name="T7" fmla="*/ 1912467 h 429259"/>
              <a:gd name="T8" fmla="*/ 25266429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1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23265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DFD0DC-B9E8-42C5-AAE8-483CD6366C5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 panose="020B0602020104020603" pitchFamily="34" charset="0"/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1/25/2021</a:t>
            </a:fld>
            <a:endParaRPr lang="en-US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184B81F-80CB-4281-A150-9EF4060FD89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7168062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23F18F4-0A31-45C4-B9C5-24EB3AEA86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718C90-ABEA-4BD1-9D47-EF5B09F2D13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0225426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391FA13-2936-4220-AA92-39315B44F3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E2F935C-1AF0-45BF-8CF5-5E853BE4840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8375020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7"/>
            <a:ext cx="4895533" cy="643517"/>
          </a:xfrm>
        </p:spPr>
        <p:txBody>
          <a:bodyPr anchor="t"/>
          <a:lstStyle>
            <a:lvl1pPr algn="l">
              <a:defRPr sz="189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8"/>
            <a:ext cx="4895533" cy="708769"/>
          </a:xfrm>
        </p:spPr>
        <p:txBody>
          <a:bodyPr anchor="b"/>
          <a:lstStyle>
            <a:lvl1pPr marL="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CAB0EE4-FD95-43CE-AD0D-9DB5C3A61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01B5652-1C9C-4CAF-999A-58333CB0EB4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5594771"/>
      </p:ext>
    </p:extLst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FFA273-801C-456A-A7A4-28F74D9F46A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F7D0A25-87F9-43AF-81C3-344A4C0A1FA9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69865066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FE37D7-31B3-4AC6-BCBC-E67ADA5F3DD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5049B-E558-4E87-B955-1DC4E19E56A2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5966599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553ACF-F83E-4BAF-A5AA-E05D65661B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A322A0-02E5-473E-896A-1F8145ED470E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1432719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28EE9F-0A2E-49B7-BC87-872E1ECB87E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815F07-50B3-41D7-994C-1D44AB0A597F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145865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3" cy="2765325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3AD52B-790A-480A-9447-A9F83820E9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5F057BD-BB24-46B6-B875-159D172B8CCD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94844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2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60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94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693" indent="-80894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1"/>
            <a:ext cx="3455670" cy="267758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8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19"/>
            <a:ext cx="3455670" cy="38026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CFB0AC-CBD7-4815-ADAB-FC2C13DA9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AD5403F-94D7-46B9-99D1-BFA5E33A141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5304790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BABB8B7-3BB8-43CF-9F7C-E7ED0B8DB8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F8F95C-EB53-48DB-8ED3-996C1FA096B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3482017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1" y="129755"/>
            <a:ext cx="129587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5"/>
            <a:ext cx="3791638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86D31ED-6CFE-497C-AD33-4CC24C377D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94CBE7-BA94-4D38-943B-4FA4E7D3C24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1996803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75141553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66744" y="535515"/>
            <a:ext cx="5644711" cy="2645322"/>
          </a:xfrm>
          <a:custGeom>
            <a:avLst/>
            <a:gdLst>
              <a:gd name="T0" fmla="*/ 25266469 w 5650865"/>
              <a:gd name="T1" fmla="*/ 109143 h 2649220"/>
              <a:gd name="T2" fmla="*/ 25157497 w 5650865"/>
              <a:gd name="T3" fmla="*/ 109143 h 2649220"/>
              <a:gd name="T4" fmla="*/ 25157497 w 5650865"/>
              <a:gd name="T5" fmla="*/ 11725397 h 2649220"/>
              <a:gd name="T6" fmla="*/ 25266469 w 5650865"/>
              <a:gd name="T7" fmla="*/ 11725397 h 2649220"/>
              <a:gd name="T8" fmla="*/ 25266469 w 5650865"/>
              <a:gd name="T9" fmla="*/ 109143 h 2649220"/>
              <a:gd name="T10" fmla="*/ 25266469 w 5650865"/>
              <a:gd name="T11" fmla="*/ 0 h 2649220"/>
              <a:gd name="T12" fmla="*/ 0 w 5650865"/>
              <a:gd name="T13" fmla="*/ 0 h 2649220"/>
              <a:gd name="T14" fmla="*/ 0 w 5650865"/>
              <a:gd name="T15" fmla="*/ 107786 h 2649220"/>
              <a:gd name="T16" fmla="*/ 0 w 5650865"/>
              <a:gd name="T17" fmla="*/ 11725911 h 2649220"/>
              <a:gd name="T18" fmla="*/ 0 w 5650865"/>
              <a:gd name="T19" fmla="*/ 11833697 h 2649220"/>
              <a:gd name="T20" fmla="*/ 25266469 w 5650865"/>
              <a:gd name="T21" fmla="*/ 11833697 h 2649220"/>
              <a:gd name="T22" fmla="*/ 25266469 w 5650865"/>
              <a:gd name="T23" fmla="*/ 11725911 h 2649220"/>
              <a:gd name="T24" fmla="*/ 109031 w 5650865"/>
              <a:gd name="T25" fmla="*/ 11725911 h 2649220"/>
              <a:gd name="T26" fmla="*/ 109031 w 5650865"/>
              <a:gd name="T27" fmla="*/ 107786 h 2649220"/>
              <a:gd name="T28" fmla="*/ 25266469 w 5650865"/>
              <a:gd name="T29" fmla="*/ 107786 h 2649220"/>
              <a:gd name="T30" fmla="*/ 25266469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66744" y="71252"/>
            <a:ext cx="5644711" cy="428261"/>
          </a:xfrm>
          <a:custGeom>
            <a:avLst/>
            <a:gdLst>
              <a:gd name="T0" fmla="*/ 25266429 w 5650865"/>
              <a:gd name="T1" fmla="*/ 0 h 429259"/>
              <a:gd name="T2" fmla="*/ 0 w 5650865"/>
              <a:gd name="T3" fmla="*/ 0 h 429259"/>
              <a:gd name="T4" fmla="*/ 0 w 5650865"/>
              <a:gd name="T5" fmla="*/ 1912467 h 429259"/>
              <a:gd name="T6" fmla="*/ 25266429 w 5650865"/>
              <a:gd name="T7" fmla="*/ 1912467 h 429259"/>
              <a:gd name="T8" fmla="*/ 25266429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1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23265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DFD0DC-B9E8-42C5-AAE8-483CD6366C5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 panose="020B0602020104020603" pitchFamily="34" charset="0"/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1/25/2021</a:t>
            </a:fld>
            <a:endParaRPr lang="en-US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184B81F-80CB-4281-A150-9EF4060FD89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3290509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23F18F4-0A31-45C4-B9C5-24EB3AEA86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718C90-ABEA-4BD1-9D47-EF5B09F2D13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6022596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391FA13-2936-4220-AA92-39315B44F3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E2F935C-1AF0-45BF-8CF5-5E853BE4840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4753203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7"/>
            <a:ext cx="4895533" cy="643517"/>
          </a:xfrm>
        </p:spPr>
        <p:txBody>
          <a:bodyPr anchor="t"/>
          <a:lstStyle>
            <a:lvl1pPr algn="l">
              <a:defRPr sz="189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8"/>
            <a:ext cx="4895533" cy="708769"/>
          </a:xfrm>
        </p:spPr>
        <p:txBody>
          <a:bodyPr anchor="b"/>
          <a:lstStyle>
            <a:lvl1pPr marL="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CAB0EE4-FD95-43CE-AD0D-9DB5C3A61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01B5652-1C9C-4CAF-999A-58333CB0EB4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59423164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FFA273-801C-456A-A7A4-28F74D9F46A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F7D0A25-87F9-43AF-81C3-344A4C0A1FA9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8574581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FE37D7-31B3-4AC6-BCBC-E67ADA5F3DD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5049B-E558-4E87-B955-1DC4E19E56A2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839642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553ACF-F83E-4BAF-A5AA-E05D65661B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A322A0-02E5-473E-896A-1F8145ED470E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0624766"/>
      </p:ext>
    </p:extLst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28EE9F-0A2E-49B7-BC87-872E1ECB87E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815F07-50B3-41D7-994C-1D44AB0A597F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9523473"/>
      </p:ext>
    </p:extLst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3" cy="2765325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3AD52B-790A-480A-9447-A9F83820E9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5F057BD-BB24-46B6-B875-159D172B8CCD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7601751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1"/>
            <a:ext cx="3455670" cy="267758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8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19"/>
            <a:ext cx="3455670" cy="38026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CFB0AC-CBD7-4815-ADAB-FC2C13DA9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AD5403F-94D7-46B9-99D1-BFA5E33A141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8089597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BABB8B7-3BB8-43CF-9F7C-E7ED0B8DB8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F8F95C-EB53-48DB-8ED3-996C1FA096B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958896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1" y="129755"/>
            <a:ext cx="129587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5"/>
            <a:ext cx="3791638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86D31ED-6CFE-497C-AD33-4CC24C377D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94CBE7-BA94-4D38-943B-4FA4E7D3C24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8327689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466880"/>
      </p:ext>
    </p:extLst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66744" y="535515"/>
            <a:ext cx="5644711" cy="2645322"/>
          </a:xfrm>
          <a:custGeom>
            <a:avLst/>
            <a:gdLst>
              <a:gd name="T0" fmla="*/ 25266469 w 5650865"/>
              <a:gd name="T1" fmla="*/ 109143 h 2649220"/>
              <a:gd name="T2" fmla="*/ 25157497 w 5650865"/>
              <a:gd name="T3" fmla="*/ 109143 h 2649220"/>
              <a:gd name="T4" fmla="*/ 25157497 w 5650865"/>
              <a:gd name="T5" fmla="*/ 11725397 h 2649220"/>
              <a:gd name="T6" fmla="*/ 25266469 w 5650865"/>
              <a:gd name="T7" fmla="*/ 11725397 h 2649220"/>
              <a:gd name="T8" fmla="*/ 25266469 w 5650865"/>
              <a:gd name="T9" fmla="*/ 109143 h 2649220"/>
              <a:gd name="T10" fmla="*/ 25266469 w 5650865"/>
              <a:gd name="T11" fmla="*/ 0 h 2649220"/>
              <a:gd name="T12" fmla="*/ 0 w 5650865"/>
              <a:gd name="T13" fmla="*/ 0 h 2649220"/>
              <a:gd name="T14" fmla="*/ 0 w 5650865"/>
              <a:gd name="T15" fmla="*/ 107786 h 2649220"/>
              <a:gd name="T16" fmla="*/ 0 w 5650865"/>
              <a:gd name="T17" fmla="*/ 11725911 h 2649220"/>
              <a:gd name="T18" fmla="*/ 0 w 5650865"/>
              <a:gd name="T19" fmla="*/ 11833697 h 2649220"/>
              <a:gd name="T20" fmla="*/ 25266469 w 5650865"/>
              <a:gd name="T21" fmla="*/ 11833697 h 2649220"/>
              <a:gd name="T22" fmla="*/ 25266469 w 5650865"/>
              <a:gd name="T23" fmla="*/ 11725911 h 2649220"/>
              <a:gd name="T24" fmla="*/ 109031 w 5650865"/>
              <a:gd name="T25" fmla="*/ 11725911 h 2649220"/>
              <a:gd name="T26" fmla="*/ 109031 w 5650865"/>
              <a:gd name="T27" fmla="*/ 107786 h 2649220"/>
              <a:gd name="T28" fmla="*/ 25266469 w 5650865"/>
              <a:gd name="T29" fmla="*/ 107786 h 2649220"/>
              <a:gd name="T30" fmla="*/ 25266469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66744" y="71252"/>
            <a:ext cx="5644711" cy="428261"/>
          </a:xfrm>
          <a:custGeom>
            <a:avLst/>
            <a:gdLst>
              <a:gd name="T0" fmla="*/ 25266429 w 5650865"/>
              <a:gd name="T1" fmla="*/ 0 h 429259"/>
              <a:gd name="T2" fmla="*/ 0 w 5650865"/>
              <a:gd name="T3" fmla="*/ 0 h 429259"/>
              <a:gd name="T4" fmla="*/ 0 w 5650865"/>
              <a:gd name="T5" fmla="*/ 1912467 h 429259"/>
              <a:gd name="T6" fmla="*/ 25266429 w 5650865"/>
              <a:gd name="T7" fmla="*/ 1912467 h 429259"/>
              <a:gd name="T8" fmla="*/ 25266429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1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23265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DFD0DC-B9E8-42C5-AAE8-483CD6366C5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 panose="020B0602020104020603" pitchFamily="34" charset="0"/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1/25/2021</a:t>
            </a:fld>
            <a:endParaRPr lang="en-US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184B81F-80CB-4281-A150-9EF4060FD89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9617241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23F18F4-0A31-45C4-B9C5-24EB3AEA86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718C90-ABEA-4BD1-9D47-EF5B09F2D13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7187822"/>
      </p:ext>
    </p:extLst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391FA13-2936-4220-AA92-39315B44F3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E2F935C-1AF0-45BF-8CF5-5E853BE4840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13408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81" y="1006550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0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8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5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10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7"/>
            <a:ext cx="4895533" cy="643517"/>
          </a:xfrm>
        </p:spPr>
        <p:txBody>
          <a:bodyPr anchor="t"/>
          <a:lstStyle>
            <a:lvl1pPr algn="l">
              <a:defRPr sz="189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8"/>
            <a:ext cx="4895533" cy="708769"/>
          </a:xfrm>
        </p:spPr>
        <p:txBody>
          <a:bodyPr anchor="b"/>
          <a:lstStyle>
            <a:lvl1pPr marL="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CAB0EE4-FD95-43CE-AD0D-9DB5C3A61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01B5652-1C9C-4CAF-999A-58333CB0EB4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99351077"/>
      </p:ext>
    </p:extLst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FFA273-801C-456A-A7A4-28F74D9F46A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F7D0A25-87F9-43AF-81C3-344A4C0A1FA9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854218"/>
      </p:ext>
    </p:extLst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FE37D7-31B3-4AC6-BCBC-E67ADA5F3DD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5049B-E558-4E87-B955-1DC4E19E56A2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1045088"/>
      </p:ext>
    </p:extLst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553ACF-F83E-4BAF-A5AA-E05D65661B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A322A0-02E5-473E-896A-1F8145ED470E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7899065"/>
      </p:ext>
    </p:extLst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28EE9F-0A2E-49B7-BC87-872E1ECB87E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815F07-50B3-41D7-994C-1D44AB0A597F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00222716"/>
      </p:ext>
    </p:extLst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3" cy="2765325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3AD52B-790A-480A-9447-A9F83820E9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5F057BD-BB24-46B6-B875-159D172B8CCD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149716"/>
      </p:ext>
    </p:extLst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1"/>
            <a:ext cx="3455670" cy="267758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8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19"/>
            <a:ext cx="3455670" cy="38026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CFB0AC-CBD7-4815-ADAB-FC2C13DA9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AD5403F-94D7-46B9-99D1-BFA5E33A141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6065358"/>
      </p:ext>
    </p:extLst>
  </p:cSld>
  <p:clrMapOvr>
    <a:masterClrMapping/>
  </p:clrMapOvr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BABB8B7-3BB8-43CF-9F7C-E7ED0B8DB8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F8F95C-EB53-48DB-8ED3-996C1FA096B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4777191"/>
      </p:ext>
    </p:extLst>
  </p:cSld>
  <p:clrMapOvr>
    <a:masterClrMapping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1" y="129755"/>
            <a:ext cx="129587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5"/>
            <a:ext cx="3791638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86D31ED-6CFE-497C-AD33-4CC24C377D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94CBE7-BA94-4D38-943B-4FA4E7D3C24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6284707"/>
      </p:ext>
    </p:extLst>
  </p:cSld>
  <p:clrMapOvr>
    <a:masterClrMapping/>
  </p:clrMapOvr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40875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66744" y="535515"/>
            <a:ext cx="5644711" cy="2645322"/>
          </a:xfrm>
          <a:custGeom>
            <a:avLst/>
            <a:gdLst>
              <a:gd name="T0" fmla="*/ 25266469 w 5650865"/>
              <a:gd name="T1" fmla="*/ 109143 h 2649220"/>
              <a:gd name="T2" fmla="*/ 25157497 w 5650865"/>
              <a:gd name="T3" fmla="*/ 109143 h 2649220"/>
              <a:gd name="T4" fmla="*/ 25157497 w 5650865"/>
              <a:gd name="T5" fmla="*/ 11725397 h 2649220"/>
              <a:gd name="T6" fmla="*/ 25266469 w 5650865"/>
              <a:gd name="T7" fmla="*/ 11725397 h 2649220"/>
              <a:gd name="T8" fmla="*/ 25266469 w 5650865"/>
              <a:gd name="T9" fmla="*/ 109143 h 2649220"/>
              <a:gd name="T10" fmla="*/ 25266469 w 5650865"/>
              <a:gd name="T11" fmla="*/ 0 h 2649220"/>
              <a:gd name="T12" fmla="*/ 0 w 5650865"/>
              <a:gd name="T13" fmla="*/ 0 h 2649220"/>
              <a:gd name="T14" fmla="*/ 0 w 5650865"/>
              <a:gd name="T15" fmla="*/ 107786 h 2649220"/>
              <a:gd name="T16" fmla="*/ 0 w 5650865"/>
              <a:gd name="T17" fmla="*/ 11725911 h 2649220"/>
              <a:gd name="T18" fmla="*/ 0 w 5650865"/>
              <a:gd name="T19" fmla="*/ 11833697 h 2649220"/>
              <a:gd name="T20" fmla="*/ 25266469 w 5650865"/>
              <a:gd name="T21" fmla="*/ 11833697 h 2649220"/>
              <a:gd name="T22" fmla="*/ 25266469 w 5650865"/>
              <a:gd name="T23" fmla="*/ 11725911 h 2649220"/>
              <a:gd name="T24" fmla="*/ 109031 w 5650865"/>
              <a:gd name="T25" fmla="*/ 11725911 h 2649220"/>
              <a:gd name="T26" fmla="*/ 109031 w 5650865"/>
              <a:gd name="T27" fmla="*/ 107786 h 2649220"/>
              <a:gd name="T28" fmla="*/ 25266469 w 5650865"/>
              <a:gd name="T29" fmla="*/ 107786 h 2649220"/>
              <a:gd name="T30" fmla="*/ 25266469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66744" y="71252"/>
            <a:ext cx="5644711" cy="428261"/>
          </a:xfrm>
          <a:custGeom>
            <a:avLst/>
            <a:gdLst>
              <a:gd name="T0" fmla="*/ 25266429 w 5650865"/>
              <a:gd name="T1" fmla="*/ 0 h 429259"/>
              <a:gd name="T2" fmla="*/ 0 w 5650865"/>
              <a:gd name="T3" fmla="*/ 0 h 429259"/>
              <a:gd name="T4" fmla="*/ 0 w 5650865"/>
              <a:gd name="T5" fmla="*/ 1912467 h 429259"/>
              <a:gd name="T6" fmla="*/ 25266429 w 5650865"/>
              <a:gd name="T7" fmla="*/ 1912467 h 429259"/>
              <a:gd name="T8" fmla="*/ 25266429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1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23265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DFD0DC-B9E8-42C5-AAE8-483CD6366C5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 panose="020B0602020104020603" pitchFamily="34" charset="0"/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1/25/2021</a:t>
            </a:fld>
            <a:endParaRPr lang="en-US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184B81F-80CB-4281-A150-9EF4060FD89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761632"/>
      </p:ext>
    </p:extLst>
  </p:cSld>
  <p:clrMapOvr>
    <a:masterClrMapping/>
  </p:clrMapOvr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23F18F4-0A31-45C4-B9C5-24EB3AEA86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718C90-ABEA-4BD1-9D47-EF5B09F2D13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4400818"/>
      </p:ext>
    </p:extLst>
  </p:cSld>
  <p:clrMapOvr>
    <a:masterClrMapping/>
  </p:clrMapOvr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391FA13-2936-4220-AA92-39315B44F3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E2F935C-1AF0-45BF-8CF5-5E853BE4840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6094534"/>
      </p:ext>
    </p:extLst>
  </p:cSld>
  <p:clrMapOvr>
    <a:masterClrMapping/>
  </p:clrMapOvr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7"/>
            <a:ext cx="4895533" cy="643517"/>
          </a:xfrm>
        </p:spPr>
        <p:txBody>
          <a:bodyPr anchor="t"/>
          <a:lstStyle>
            <a:lvl1pPr algn="l">
              <a:defRPr sz="189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8"/>
            <a:ext cx="4895533" cy="708769"/>
          </a:xfrm>
        </p:spPr>
        <p:txBody>
          <a:bodyPr anchor="b"/>
          <a:lstStyle>
            <a:lvl1pPr marL="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CAB0EE4-FD95-43CE-AD0D-9DB5C3A61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01B5652-1C9C-4CAF-999A-58333CB0EB4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9887387"/>
      </p:ext>
    </p:extLst>
  </p:cSld>
  <p:clrMapOvr>
    <a:masterClrMapping/>
  </p:clrMapOvr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FFA273-801C-456A-A7A4-28F74D9F46A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F7D0A25-87F9-43AF-81C3-344A4C0A1FA9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8633222"/>
      </p:ext>
    </p:extLst>
  </p:cSld>
  <p:clrMapOvr>
    <a:masterClrMapping/>
  </p:clrMapOvr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FE37D7-31B3-4AC6-BCBC-E67ADA5F3DD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5049B-E558-4E87-B955-1DC4E19E56A2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8678282"/>
      </p:ext>
    </p:extLst>
  </p:cSld>
  <p:clrMapOvr>
    <a:masterClrMapping/>
  </p:clrMapOvr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553ACF-F83E-4BAF-A5AA-E05D65661B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A322A0-02E5-473E-896A-1F8145ED470E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1044972"/>
      </p:ext>
    </p:extLst>
  </p:cSld>
  <p:clrMapOvr>
    <a:masterClrMapping/>
  </p:clrMapOvr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28EE9F-0A2E-49B7-BC87-872E1ECB87E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815F07-50B3-41D7-994C-1D44AB0A597F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1171514"/>
      </p:ext>
    </p:extLst>
  </p:cSld>
  <p:clrMapOvr>
    <a:masterClrMapping/>
  </p:clrMapOvr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3" cy="2765325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3AD52B-790A-480A-9447-A9F83820E9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5F057BD-BB24-46B6-B875-159D172B8CCD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6086618"/>
      </p:ext>
    </p:extLst>
  </p:cSld>
  <p:clrMapOvr>
    <a:masterClrMapping/>
  </p:clrMapOvr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1"/>
            <a:ext cx="3455670" cy="267758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8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19"/>
            <a:ext cx="3455670" cy="38026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CFB0AC-CBD7-4815-ADAB-FC2C13DA9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AD5403F-94D7-46B9-99D1-BFA5E33A141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330119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BABB8B7-3BB8-43CF-9F7C-E7ED0B8DB8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F8F95C-EB53-48DB-8ED3-996C1FA096B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1472520"/>
      </p:ext>
    </p:extLst>
  </p:cSld>
  <p:clrMapOvr>
    <a:masterClrMapping/>
  </p:clrMapOvr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1" y="129755"/>
            <a:ext cx="129587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5"/>
            <a:ext cx="3791638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86D31ED-6CFE-497C-AD33-4CC24C377D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94CBE7-BA94-4D38-943B-4FA4E7D3C24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2029747"/>
      </p:ext>
    </p:extLst>
  </p:cSld>
  <p:clrMapOvr>
    <a:masterClrMapping/>
  </p:clrMapOvr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59286198"/>
      </p:ext>
    </p:extLst>
  </p:cSld>
  <p:clrMapOvr>
    <a:masterClrMapping/>
  </p:clrMapOvr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66744" y="535515"/>
            <a:ext cx="5644711" cy="2645322"/>
          </a:xfrm>
          <a:custGeom>
            <a:avLst/>
            <a:gdLst>
              <a:gd name="T0" fmla="*/ 25266469 w 5650865"/>
              <a:gd name="T1" fmla="*/ 109143 h 2649220"/>
              <a:gd name="T2" fmla="*/ 25157497 w 5650865"/>
              <a:gd name="T3" fmla="*/ 109143 h 2649220"/>
              <a:gd name="T4" fmla="*/ 25157497 w 5650865"/>
              <a:gd name="T5" fmla="*/ 11725397 h 2649220"/>
              <a:gd name="T6" fmla="*/ 25266469 w 5650865"/>
              <a:gd name="T7" fmla="*/ 11725397 h 2649220"/>
              <a:gd name="T8" fmla="*/ 25266469 w 5650865"/>
              <a:gd name="T9" fmla="*/ 109143 h 2649220"/>
              <a:gd name="T10" fmla="*/ 25266469 w 5650865"/>
              <a:gd name="T11" fmla="*/ 0 h 2649220"/>
              <a:gd name="T12" fmla="*/ 0 w 5650865"/>
              <a:gd name="T13" fmla="*/ 0 h 2649220"/>
              <a:gd name="T14" fmla="*/ 0 w 5650865"/>
              <a:gd name="T15" fmla="*/ 107786 h 2649220"/>
              <a:gd name="T16" fmla="*/ 0 w 5650865"/>
              <a:gd name="T17" fmla="*/ 11725911 h 2649220"/>
              <a:gd name="T18" fmla="*/ 0 w 5650865"/>
              <a:gd name="T19" fmla="*/ 11833697 h 2649220"/>
              <a:gd name="T20" fmla="*/ 25266469 w 5650865"/>
              <a:gd name="T21" fmla="*/ 11833697 h 2649220"/>
              <a:gd name="T22" fmla="*/ 25266469 w 5650865"/>
              <a:gd name="T23" fmla="*/ 11725911 h 2649220"/>
              <a:gd name="T24" fmla="*/ 109031 w 5650865"/>
              <a:gd name="T25" fmla="*/ 11725911 h 2649220"/>
              <a:gd name="T26" fmla="*/ 109031 w 5650865"/>
              <a:gd name="T27" fmla="*/ 107786 h 2649220"/>
              <a:gd name="T28" fmla="*/ 25266469 w 5650865"/>
              <a:gd name="T29" fmla="*/ 107786 h 2649220"/>
              <a:gd name="T30" fmla="*/ 25266469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66744" y="71252"/>
            <a:ext cx="5644711" cy="428261"/>
          </a:xfrm>
          <a:custGeom>
            <a:avLst/>
            <a:gdLst>
              <a:gd name="T0" fmla="*/ 25266429 w 5650865"/>
              <a:gd name="T1" fmla="*/ 0 h 429259"/>
              <a:gd name="T2" fmla="*/ 0 w 5650865"/>
              <a:gd name="T3" fmla="*/ 0 h 429259"/>
              <a:gd name="T4" fmla="*/ 0 w 5650865"/>
              <a:gd name="T5" fmla="*/ 1912467 h 429259"/>
              <a:gd name="T6" fmla="*/ 25266429 w 5650865"/>
              <a:gd name="T7" fmla="*/ 1912467 h 429259"/>
              <a:gd name="T8" fmla="*/ 25266429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1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23265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DFD0DC-B9E8-42C5-AAE8-483CD6366C5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 panose="020B0602020104020603" pitchFamily="34" charset="0"/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1/25/2021</a:t>
            </a:fld>
            <a:endParaRPr lang="en-US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184B81F-80CB-4281-A150-9EF4060FD89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8110673"/>
      </p:ext>
    </p:extLst>
  </p:cSld>
  <p:clrMapOvr>
    <a:masterClrMapping/>
  </p:clrMapOvr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23F18F4-0A31-45C4-B9C5-24EB3AEA86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718C90-ABEA-4BD1-9D47-EF5B09F2D13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7299835"/>
      </p:ext>
    </p:extLst>
  </p:cSld>
  <p:clrMapOvr>
    <a:masterClrMapping/>
  </p:clrMapOvr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391FA13-2936-4220-AA92-39315B44F3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E2F935C-1AF0-45BF-8CF5-5E853BE4840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3419251"/>
      </p:ext>
    </p:extLst>
  </p:cSld>
  <p:clrMapOvr>
    <a:masterClrMapping/>
  </p:clrMapOvr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7"/>
            <a:ext cx="4895533" cy="643517"/>
          </a:xfrm>
        </p:spPr>
        <p:txBody>
          <a:bodyPr anchor="t"/>
          <a:lstStyle>
            <a:lvl1pPr algn="l">
              <a:defRPr sz="189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8"/>
            <a:ext cx="4895533" cy="708769"/>
          </a:xfrm>
        </p:spPr>
        <p:txBody>
          <a:bodyPr anchor="b"/>
          <a:lstStyle>
            <a:lvl1pPr marL="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CAB0EE4-FD95-43CE-AD0D-9DB5C3A61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01B5652-1C9C-4CAF-999A-58333CB0EB4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7324446"/>
      </p:ext>
    </p:extLst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FFA273-801C-456A-A7A4-28F74D9F46A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F7D0A25-87F9-43AF-81C3-344A4C0A1FA9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4288116"/>
      </p:ext>
    </p:extLst>
  </p:cSld>
  <p:clrMapOvr>
    <a:masterClrMapping/>
  </p:clrMapOvr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FE37D7-31B3-4AC6-BCBC-E67ADA5F3DD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5049B-E558-4E87-B955-1DC4E19E56A2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2161543"/>
      </p:ext>
    </p:extLst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553ACF-F83E-4BAF-A5AA-E05D65661B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A322A0-02E5-473E-896A-1F8145ED470E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523653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711" indent="-11685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28EE9F-0A2E-49B7-BC87-872E1ECB87E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815F07-50B3-41D7-994C-1D44AB0A597F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1027772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3" cy="2765325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3AD52B-790A-480A-9447-A9F83820E9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5F057BD-BB24-46B6-B875-159D172B8CCD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6971465"/>
      </p:ext>
    </p:extLst>
  </p:cSld>
  <p:clrMapOvr>
    <a:masterClrMapping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1"/>
            <a:ext cx="3455670" cy="267758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8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19"/>
            <a:ext cx="3455670" cy="38026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CFB0AC-CBD7-4815-ADAB-FC2C13DA9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AD5403F-94D7-46B9-99D1-BFA5E33A141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3529711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BABB8B7-3BB8-43CF-9F7C-E7ED0B8DB8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F8F95C-EB53-48DB-8ED3-996C1FA096B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418179"/>
      </p:ext>
    </p:extLst>
  </p:cSld>
  <p:clrMapOvr>
    <a:masterClrMapping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1" y="129755"/>
            <a:ext cx="129587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5"/>
            <a:ext cx="3791638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86D31ED-6CFE-497C-AD33-4CC24C377D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94CBE7-BA94-4D38-943B-4FA4E7D3C24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4866761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44255288"/>
      </p:ext>
    </p:extLst>
  </p:cSld>
  <p:clrMapOvr>
    <a:masterClrMapping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66744" y="535515"/>
            <a:ext cx="5644711" cy="2645322"/>
          </a:xfrm>
          <a:custGeom>
            <a:avLst/>
            <a:gdLst>
              <a:gd name="T0" fmla="*/ 25266469 w 5650865"/>
              <a:gd name="T1" fmla="*/ 109143 h 2649220"/>
              <a:gd name="T2" fmla="*/ 25157497 w 5650865"/>
              <a:gd name="T3" fmla="*/ 109143 h 2649220"/>
              <a:gd name="T4" fmla="*/ 25157497 w 5650865"/>
              <a:gd name="T5" fmla="*/ 11725397 h 2649220"/>
              <a:gd name="T6" fmla="*/ 25266469 w 5650865"/>
              <a:gd name="T7" fmla="*/ 11725397 h 2649220"/>
              <a:gd name="T8" fmla="*/ 25266469 w 5650865"/>
              <a:gd name="T9" fmla="*/ 109143 h 2649220"/>
              <a:gd name="T10" fmla="*/ 25266469 w 5650865"/>
              <a:gd name="T11" fmla="*/ 0 h 2649220"/>
              <a:gd name="T12" fmla="*/ 0 w 5650865"/>
              <a:gd name="T13" fmla="*/ 0 h 2649220"/>
              <a:gd name="T14" fmla="*/ 0 w 5650865"/>
              <a:gd name="T15" fmla="*/ 107786 h 2649220"/>
              <a:gd name="T16" fmla="*/ 0 w 5650865"/>
              <a:gd name="T17" fmla="*/ 11725911 h 2649220"/>
              <a:gd name="T18" fmla="*/ 0 w 5650865"/>
              <a:gd name="T19" fmla="*/ 11833697 h 2649220"/>
              <a:gd name="T20" fmla="*/ 25266469 w 5650865"/>
              <a:gd name="T21" fmla="*/ 11833697 h 2649220"/>
              <a:gd name="T22" fmla="*/ 25266469 w 5650865"/>
              <a:gd name="T23" fmla="*/ 11725911 h 2649220"/>
              <a:gd name="T24" fmla="*/ 109031 w 5650865"/>
              <a:gd name="T25" fmla="*/ 11725911 h 2649220"/>
              <a:gd name="T26" fmla="*/ 109031 w 5650865"/>
              <a:gd name="T27" fmla="*/ 107786 h 2649220"/>
              <a:gd name="T28" fmla="*/ 25266469 w 5650865"/>
              <a:gd name="T29" fmla="*/ 107786 h 2649220"/>
              <a:gd name="T30" fmla="*/ 25266469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66744" y="71252"/>
            <a:ext cx="5644711" cy="428261"/>
          </a:xfrm>
          <a:custGeom>
            <a:avLst/>
            <a:gdLst>
              <a:gd name="T0" fmla="*/ 25266429 w 5650865"/>
              <a:gd name="T1" fmla="*/ 0 h 429259"/>
              <a:gd name="T2" fmla="*/ 0 w 5650865"/>
              <a:gd name="T3" fmla="*/ 0 h 429259"/>
              <a:gd name="T4" fmla="*/ 0 w 5650865"/>
              <a:gd name="T5" fmla="*/ 1912467 h 429259"/>
              <a:gd name="T6" fmla="*/ 25266429 w 5650865"/>
              <a:gd name="T7" fmla="*/ 1912467 h 429259"/>
              <a:gd name="T8" fmla="*/ 25266429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1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23265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DFD0DC-B9E8-42C5-AAE8-483CD6366C5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 panose="020B0602020104020603" pitchFamily="34" charset="0"/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1/25/2021</a:t>
            </a:fld>
            <a:endParaRPr lang="en-US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184B81F-80CB-4281-A150-9EF4060FD89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6338847"/>
      </p:ext>
    </p:extLst>
  </p:cSld>
  <p:clrMapOvr>
    <a:masterClrMapping/>
  </p:clrMapOvr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23F18F4-0A31-45C4-B9C5-24EB3AEA86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718C90-ABEA-4BD1-9D47-EF5B09F2D13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6404795"/>
      </p:ext>
    </p:extLst>
  </p:cSld>
  <p:clrMapOvr>
    <a:masterClrMapping/>
  </p:clrMapOvr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391FA13-2936-4220-AA92-39315B44F3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E2F935C-1AF0-45BF-8CF5-5E853BE4840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8322795"/>
      </p:ext>
    </p:extLst>
  </p:cSld>
  <p:clrMapOvr>
    <a:masterClrMapping/>
  </p:clrMapOvr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7"/>
            <a:ext cx="4895533" cy="643517"/>
          </a:xfrm>
        </p:spPr>
        <p:txBody>
          <a:bodyPr anchor="t"/>
          <a:lstStyle>
            <a:lvl1pPr algn="l">
              <a:defRPr sz="189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8"/>
            <a:ext cx="4895533" cy="708769"/>
          </a:xfrm>
        </p:spPr>
        <p:txBody>
          <a:bodyPr anchor="b"/>
          <a:lstStyle>
            <a:lvl1pPr marL="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CAB0EE4-FD95-43CE-AD0D-9DB5C3A61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01B5652-1C9C-4CAF-999A-58333CB0EB4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986359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81" y="686201"/>
            <a:ext cx="4895533" cy="2186310"/>
          </a:xfrm>
        </p:spPr>
        <p:txBody>
          <a:bodyPr numCol="2" spcCol="274004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857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728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590" indent="-10785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446" indent="-10785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FFA273-801C-456A-A7A4-28F74D9F46A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F7D0A25-87F9-43AF-81C3-344A4C0A1FA9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3449574"/>
      </p:ext>
    </p:extLst>
  </p:cSld>
  <p:clrMapOvr>
    <a:masterClrMapping/>
  </p:clrMapOvr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FE37D7-31B3-4AC6-BCBC-E67ADA5F3DD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5049B-E558-4E87-B955-1DC4E19E56A2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4960889"/>
      </p:ext>
    </p:extLst>
  </p:cSld>
  <p:clrMapOvr>
    <a:masterClrMapping/>
  </p:clrMapOvr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553ACF-F83E-4BAF-A5AA-E05D65661B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A322A0-02E5-473E-896A-1F8145ED470E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1999902"/>
      </p:ext>
    </p:extLst>
  </p:cSld>
  <p:clrMapOvr>
    <a:masterClrMapping/>
  </p:clrMapOvr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28EE9F-0A2E-49B7-BC87-872E1ECB87E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815F07-50B3-41D7-994C-1D44AB0A597F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1610506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3" cy="2765325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3AD52B-790A-480A-9447-A9F83820E9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5F057BD-BB24-46B6-B875-159D172B8CCD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4315385"/>
      </p:ext>
    </p:extLst>
  </p:cSld>
  <p:clrMapOvr>
    <a:masterClrMapping/>
  </p:clrMapOvr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1"/>
            <a:ext cx="3455670" cy="267758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8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19"/>
            <a:ext cx="3455670" cy="38026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CFB0AC-CBD7-4815-ADAB-FC2C13DA9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AD5403F-94D7-46B9-99D1-BFA5E33A141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9046594"/>
      </p:ext>
    </p:extLst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BABB8B7-3BB8-43CF-9F7C-E7ED0B8DB8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F8F95C-EB53-48DB-8ED3-996C1FA096B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8984252"/>
      </p:ext>
    </p:extLst>
  </p:cSld>
  <p:clrMapOvr>
    <a:masterClrMapping/>
  </p:clrMapOvr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1" y="129755"/>
            <a:ext cx="129587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5"/>
            <a:ext cx="3791638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86D31ED-6CFE-497C-AD33-4CC24C377D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94CBE7-BA94-4D38-943B-4FA4E7D3C24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9101919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0008605"/>
      </p:ext>
    </p:extLst>
  </p:cSld>
  <p:clrMapOvr>
    <a:masterClrMapping/>
  </p:clrMapOvr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66744" y="535515"/>
            <a:ext cx="5644711" cy="2645322"/>
          </a:xfrm>
          <a:custGeom>
            <a:avLst/>
            <a:gdLst>
              <a:gd name="T0" fmla="*/ 25266469 w 5650865"/>
              <a:gd name="T1" fmla="*/ 109143 h 2649220"/>
              <a:gd name="T2" fmla="*/ 25157497 w 5650865"/>
              <a:gd name="T3" fmla="*/ 109143 h 2649220"/>
              <a:gd name="T4" fmla="*/ 25157497 w 5650865"/>
              <a:gd name="T5" fmla="*/ 11725397 h 2649220"/>
              <a:gd name="T6" fmla="*/ 25266469 w 5650865"/>
              <a:gd name="T7" fmla="*/ 11725397 h 2649220"/>
              <a:gd name="T8" fmla="*/ 25266469 w 5650865"/>
              <a:gd name="T9" fmla="*/ 109143 h 2649220"/>
              <a:gd name="T10" fmla="*/ 25266469 w 5650865"/>
              <a:gd name="T11" fmla="*/ 0 h 2649220"/>
              <a:gd name="T12" fmla="*/ 0 w 5650865"/>
              <a:gd name="T13" fmla="*/ 0 h 2649220"/>
              <a:gd name="T14" fmla="*/ 0 w 5650865"/>
              <a:gd name="T15" fmla="*/ 107786 h 2649220"/>
              <a:gd name="T16" fmla="*/ 0 w 5650865"/>
              <a:gd name="T17" fmla="*/ 11725911 h 2649220"/>
              <a:gd name="T18" fmla="*/ 0 w 5650865"/>
              <a:gd name="T19" fmla="*/ 11833697 h 2649220"/>
              <a:gd name="T20" fmla="*/ 25266469 w 5650865"/>
              <a:gd name="T21" fmla="*/ 11833697 h 2649220"/>
              <a:gd name="T22" fmla="*/ 25266469 w 5650865"/>
              <a:gd name="T23" fmla="*/ 11725911 h 2649220"/>
              <a:gd name="T24" fmla="*/ 109031 w 5650865"/>
              <a:gd name="T25" fmla="*/ 11725911 h 2649220"/>
              <a:gd name="T26" fmla="*/ 109031 w 5650865"/>
              <a:gd name="T27" fmla="*/ 107786 h 2649220"/>
              <a:gd name="T28" fmla="*/ 25266469 w 5650865"/>
              <a:gd name="T29" fmla="*/ 107786 h 2649220"/>
              <a:gd name="T30" fmla="*/ 25266469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66744" y="71252"/>
            <a:ext cx="5644711" cy="428261"/>
          </a:xfrm>
          <a:custGeom>
            <a:avLst/>
            <a:gdLst>
              <a:gd name="T0" fmla="*/ 25266429 w 5650865"/>
              <a:gd name="T1" fmla="*/ 0 h 429259"/>
              <a:gd name="T2" fmla="*/ 0 w 5650865"/>
              <a:gd name="T3" fmla="*/ 0 h 429259"/>
              <a:gd name="T4" fmla="*/ 0 w 5650865"/>
              <a:gd name="T5" fmla="*/ 1912467 h 429259"/>
              <a:gd name="T6" fmla="*/ 25266429 w 5650865"/>
              <a:gd name="T7" fmla="*/ 1912467 h 429259"/>
              <a:gd name="T8" fmla="*/ 25266429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1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23265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DFD0DC-B9E8-42C5-AAE8-483CD6366C5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 panose="020B0602020104020603" pitchFamily="34" charset="0"/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1/25/2021</a:t>
            </a:fld>
            <a:endParaRPr lang="en-US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184B81F-80CB-4281-A150-9EF4060FD89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39225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23F18F4-0A31-45C4-B9C5-24EB3AEA86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B718C90-ABEA-4BD1-9D47-EF5B09F2D13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0412698"/>
      </p:ext>
    </p:extLst>
  </p:cSld>
  <p:clrMapOvr>
    <a:masterClrMapping/>
  </p:clrMapOvr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391FA13-2936-4220-AA92-39315B44F3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E2F935C-1AF0-45BF-8CF5-5E853BE4840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9052881"/>
      </p:ext>
    </p:extLst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7"/>
            <a:ext cx="4895533" cy="643517"/>
          </a:xfrm>
        </p:spPr>
        <p:txBody>
          <a:bodyPr anchor="t"/>
          <a:lstStyle>
            <a:lvl1pPr algn="l">
              <a:defRPr sz="189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8"/>
            <a:ext cx="4895533" cy="708769"/>
          </a:xfrm>
        </p:spPr>
        <p:txBody>
          <a:bodyPr anchor="b"/>
          <a:lstStyle>
            <a:lvl1pPr marL="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1pPr>
            <a:lvl2pPr marL="215981" indent="0">
              <a:buNone/>
              <a:defRPr sz="850">
                <a:solidFill>
                  <a:schemeClr val="tx1">
                    <a:tint val="75000"/>
                  </a:schemeClr>
                </a:solidFill>
              </a:defRPr>
            </a:lvl2pPr>
            <a:lvl3pPr marL="431963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3pPr>
            <a:lvl4pPr marL="647944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86392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107990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295888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51186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727850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CAB0EE4-FD95-43CE-AD0D-9DB5C3A61F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01B5652-1C9C-4CAF-999A-58333CB0EB46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7428511"/>
      </p:ext>
    </p:extLst>
  </p:cSld>
  <p:clrMapOvr>
    <a:masterClrMapping/>
  </p:clrMapOvr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1"/>
            <a:ext cx="2543757" cy="2138308"/>
          </a:xfrm>
        </p:spPr>
        <p:txBody>
          <a:bodyPr/>
          <a:lstStyle>
            <a:lvl1pPr>
              <a:defRPr sz="1323"/>
            </a:lvl1pPr>
            <a:lvl2pPr>
              <a:defRPr sz="1134"/>
            </a:lvl2pPr>
            <a:lvl3pPr>
              <a:defRPr sz="945"/>
            </a:lvl3pPr>
            <a:lvl4pPr>
              <a:defRPr sz="850"/>
            </a:lvl4pPr>
            <a:lvl5pPr>
              <a:defRPr sz="850"/>
            </a:lvl5pPr>
            <a:lvl6pPr>
              <a:defRPr sz="850"/>
            </a:lvl6pPr>
            <a:lvl7pPr>
              <a:defRPr sz="850"/>
            </a:lvl7pPr>
            <a:lvl8pPr>
              <a:defRPr sz="850"/>
            </a:lvl8pPr>
            <a:lvl9pPr>
              <a:defRPr sz="8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5FFA273-801C-456A-A7A4-28F74D9F46A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F7D0A25-87F9-43AF-81C3-344A4C0A1FA9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1298911"/>
      </p:ext>
    </p:extLst>
  </p:cSld>
  <p:clrMapOvr>
    <a:masterClrMapping/>
  </p:clrMapOvr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8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5981" indent="0">
              <a:buNone/>
              <a:defRPr sz="945" b="1"/>
            </a:lvl2pPr>
            <a:lvl3pPr marL="431963" indent="0">
              <a:buNone/>
              <a:defRPr sz="850" b="1"/>
            </a:lvl3pPr>
            <a:lvl4pPr marL="647944" indent="0">
              <a:buNone/>
              <a:defRPr sz="756" b="1"/>
            </a:lvl4pPr>
            <a:lvl5pPr marL="863925" indent="0">
              <a:buNone/>
              <a:defRPr sz="756" b="1"/>
            </a:lvl5pPr>
            <a:lvl6pPr marL="1079906" indent="0">
              <a:buNone/>
              <a:defRPr sz="756" b="1"/>
            </a:lvl6pPr>
            <a:lvl7pPr marL="1295888" indent="0">
              <a:buNone/>
              <a:defRPr sz="756" b="1"/>
            </a:lvl7pPr>
            <a:lvl8pPr marL="1511869" indent="0">
              <a:buNone/>
              <a:defRPr sz="756" b="1"/>
            </a:lvl8pPr>
            <a:lvl9pPr marL="1727850" indent="0">
              <a:buNone/>
              <a:defRPr sz="756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134"/>
            </a:lvl1pPr>
            <a:lvl2pPr>
              <a:defRPr sz="945"/>
            </a:lvl2pPr>
            <a:lvl3pPr>
              <a:defRPr sz="850"/>
            </a:lvl3pPr>
            <a:lvl4pPr>
              <a:defRPr sz="756"/>
            </a:lvl4pPr>
            <a:lvl5pPr>
              <a:defRPr sz="756"/>
            </a:lvl5pPr>
            <a:lvl6pPr>
              <a:defRPr sz="756"/>
            </a:lvl6pPr>
            <a:lvl7pPr>
              <a:defRPr sz="756"/>
            </a:lvl7pPr>
            <a:lvl8pPr>
              <a:defRPr sz="756"/>
            </a:lvl8pPr>
            <a:lvl9pPr>
              <a:defRPr sz="75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FE37D7-31B3-4AC6-BCBC-E67ADA5F3DD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0E5049B-E558-4E87-B955-1DC4E19E56A2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085563"/>
      </p:ext>
    </p:extLst>
  </p:cSld>
  <p:clrMapOvr>
    <a:masterClrMapping/>
  </p:clrMapOvr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2553ACF-F83E-4BAF-A5AA-E05D65661B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FCA322A0-02E5-473E-896A-1F8145ED470E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2965843"/>
      </p:ext>
    </p:extLst>
  </p:cSld>
  <p:clrMapOvr>
    <a:masterClrMapping/>
  </p:clrMapOvr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F28EE9F-0A2E-49B7-BC87-872E1ECB87E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6815F07-50B3-41D7-994C-1D44AB0A597F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0065957"/>
      </p:ext>
    </p:extLst>
  </p:cSld>
  <p:clrMapOvr>
    <a:masterClrMapping/>
  </p:clrMapOvr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3" cy="2765325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43AD52B-790A-480A-9447-A9F83820E9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5F057BD-BB24-46B6-B875-159D172B8CCD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08851265"/>
      </p:ext>
    </p:extLst>
  </p:cSld>
  <p:clrMapOvr>
    <a:masterClrMapping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1"/>
            <a:ext cx="3455670" cy="267758"/>
          </a:xfrm>
        </p:spPr>
        <p:txBody>
          <a:bodyPr anchor="b"/>
          <a:lstStyle>
            <a:lvl1pPr algn="l">
              <a:defRPr sz="945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8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512"/>
            </a:lvl1pPr>
            <a:lvl2pPr marL="215981" indent="0">
              <a:buNone/>
              <a:defRPr sz="1323"/>
            </a:lvl2pPr>
            <a:lvl3pPr marL="431963" indent="0">
              <a:buNone/>
              <a:defRPr sz="1134"/>
            </a:lvl3pPr>
            <a:lvl4pPr marL="647944" indent="0">
              <a:buNone/>
              <a:defRPr sz="945"/>
            </a:lvl4pPr>
            <a:lvl5pPr marL="863925" indent="0">
              <a:buNone/>
              <a:defRPr sz="945"/>
            </a:lvl5pPr>
            <a:lvl6pPr marL="1079906" indent="0">
              <a:buNone/>
              <a:defRPr sz="945"/>
            </a:lvl6pPr>
            <a:lvl7pPr marL="1295888" indent="0">
              <a:buNone/>
              <a:defRPr sz="945"/>
            </a:lvl7pPr>
            <a:lvl8pPr marL="1511869" indent="0">
              <a:buNone/>
              <a:defRPr sz="945"/>
            </a:lvl8pPr>
            <a:lvl9pPr marL="1727850" indent="0">
              <a:buNone/>
              <a:defRPr sz="945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19"/>
            <a:ext cx="3455670" cy="380260"/>
          </a:xfrm>
        </p:spPr>
        <p:txBody>
          <a:bodyPr/>
          <a:lstStyle>
            <a:lvl1pPr marL="0" indent="0">
              <a:buNone/>
              <a:defRPr sz="661"/>
            </a:lvl1pPr>
            <a:lvl2pPr marL="215981" indent="0">
              <a:buNone/>
              <a:defRPr sz="567"/>
            </a:lvl2pPr>
            <a:lvl3pPr marL="431963" indent="0">
              <a:buNone/>
              <a:defRPr sz="472"/>
            </a:lvl3pPr>
            <a:lvl4pPr marL="647944" indent="0">
              <a:buNone/>
              <a:defRPr sz="425"/>
            </a:lvl4pPr>
            <a:lvl5pPr marL="863925" indent="0">
              <a:buNone/>
              <a:defRPr sz="425"/>
            </a:lvl5pPr>
            <a:lvl6pPr marL="1079906" indent="0">
              <a:buNone/>
              <a:defRPr sz="425"/>
            </a:lvl6pPr>
            <a:lvl7pPr marL="1295888" indent="0">
              <a:buNone/>
              <a:defRPr sz="425"/>
            </a:lvl7pPr>
            <a:lvl8pPr marL="1511869" indent="0">
              <a:buNone/>
              <a:defRPr sz="425"/>
            </a:lvl8pPr>
            <a:lvl9pPr marL="1727850" indent="0">
              <a:buNone/>
              <a:defRPr sz="42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7CFB0AC-CBD7-4815-ADAB-FC2C13DA925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DAD5403F-94D7-46B9-99D1-BFA5E33A1418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3434151"/>
      </p:ext>
    </p:extLst>
  </p:cSld>
  <p:clrMapOvr>
    <a:masterClrMapping/>
  </p:clrMapOvr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BABB8B7-3BB8-43CF-9F7C-E7ED0B8DB8A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F8F95C-EB53-48DB-8ED3-996C1FA096B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1568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1" y="129755"/>
            <a:ext cx="129587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5"/>
            <a:ext cx="3791638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86D31ED-6CFE-497C-AD33-4CC24C377D2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C94CBE7-BA94-4D38-943B-4FA4E7D3C244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0511542"/>
      </p:ext>
    </p:extLst>
  </p:cSld>
  <p:clrMapOvr>
    <a:masterClrMapping/>
  </p:clrMapOvr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83" indent="-71983">
              <a:buFont typeface="Arial" panose="020B0604020202020204" pitchFamily="34" charset="0"/>
              <a:buChar char="•"/>
              <a:defRPr sz="661"/>
            </a:lvl2pPr>
            <a:lvl3pPr marL="143967" indent="-71983">
              <a:defRPr sz="661"/>
            </a:lvl3pPr>
            <a:lvl4pPr marL="251942" indent="-107975">
              <a:defRPr sz="661"/>
            </a:lvl4pPr>
            <a:lvl5pPr marL="359917" indent="-107975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77501026"/>
      </p:ext>
    </p:extLst>
  </p:cSld>
  <p:clrMapOvr>
    <a:masterClrMapping/>
  </p:clrMapOvr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66744" y="535515"/>
            <a:ext cx="5644711" cy="2645322"/>
          </a:xfrm>
          <a:custGeom>
            <a:avLst/>
            <a:gdLst>
              <a:gd name="T0" fmla="*/ 25266469 w 5650865"/>
              <a:gd name="T1" fmla="*/ 109143 h 2649220"/>
              <a:gd name="T2" fmla="*/ 25157497 w 5650865"/>
              <a:gd name="T3" fmla="*/ 109143 h 2649220"/>
              <a:gd name="T4" fmla="*/ 25157497 w 5650865"/>
              <a:gd name="T5" fmla="*/ 11725397 h 2649220"/>
              <a:gd name="T6" fmla="*/ 25266469 w 5650865"/>
              <a:gd name="T7" fmla="*/ 11725397 h 2649220"/>
              <a:gd name="T8" fmla="*/ 25266469 w 5650865"/>
              <a:gd name="T9" fmla="*/ 109143 h 2649220"/>
              <a:gd name="T10" fmla="*/ 25266469 w 5650865"/>
              <a:gd name="T11" fmla="*/ 0 h 2649220"/>
              <a:gd name="T12" fmla="*/ 0 w 5650865"/>
              <a:gd name="T13" fmla="*/ 0 h 2649220"/>
              <a:gd name="T14" fmla="*/ 0 w 5650865"/>
              <a:gd name="T15" fmla="*/ 107786 h 2649220"/>
              <a:gd name="T16" fmla="*/ 0 w 5650865"/>
              <a:gd name="T17" fmla="*/ 11725911 h 2649220"/>
              <a:gd name="T18" fmla="*/ 0 w 5650865"/>
              <a:gd name="T19" fmla="*/ 11833697 h 2649220"/>
              <a:gd name="T20" fmla="*/ 25266469 w 5650865"/>
              <a:gd name="T21" fmla="*/ 11833697 h 2649220"/>
              <a:gd name="T22" fmla="*/ 25266469 w 5650865"/>
              <a:gd name="T23" fmla="*/ 11725911 h 2649220"/>
              <a:gd name="T24" fmla="*/ 109031 w 5650865"/>
              <a:gd name="T25" fmla="*/ 11725911 h 2649220"/>
              <a:gd name="T26" fmla="*/ 109031 w 5650865"/>
              <a:gd name="T27" fmla="*/ 107786 h 2649220"/>
              <a:gd name="T28" fmla="*/ 25266469 w 5650865"/>
              <a:gd name="T29" fmla="*/ 107786 h 2649220"/>
              <a:gd name="T30" fmla="*/ 25266469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66744" y="71252"/>
            <a:ext cx="5644711" cy="428261"/>
          </a:xfrm>
          <a:custGeom>
            <a:avLst/>
            <a:gdLst>
              <a:gd name="T0" fmla="*/ 25266429 w 5650865"/>
              <a:gd name="T1" fmla="*/ 0 h 429259"/>
              <a:gd name="T2" fmla="*/ 0 w 5650865"/>
              <a:gd name="T3" fmla="*/ 0 h 429259"/>
              <a:gd name="T4" fmla="*/ 0 w 5650865"/>
              <a:gd name="T5" fmla="*/ 1912467 h 429259"/>
              <a:gd name="T6" fmla="*/ 25266429 w 5650865"/>
              <a:gd name="T7" fmla="*/ 1912467 h 429259"/>
              <a:gd name="T8" fmla="*/ 25266429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4319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85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41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23265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49DFD0DC-B9E8-42C5-AAE8-483CD6366C5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 panose="020B0602020104020603" pitchFamily="34" charset="0"/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1/25/2021</a:t>
            </a:fld>
            <a:endParaRPr lang="en-US">
              <a:solidFill>
                <a:prstClr val="black">
                  <a:tint val="75000"/>
                </a:prstClr>
              </a:solidFill>
              <a:latin typeface="Tw Cen MT" panose="020B0602020104020603" pitchFamily="34" charset="0"/>
            </a:endParaRPr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184B81F-80CB-4281-A150-9EF4060FD893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02617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92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61"/>
            <a:ext cx="1153330" cy="1084349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682" tIns="91330" rIns="182682" bIns="9133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0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0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0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04" indent="-71904">
              <a:buFont typeface="Arial" panose="020B0604020202020204" pitchFamily="34" charset="0"/>
              <a:buChar char="•"/>
              <a:defRPr sz="700"/>
            </a:lvl2pPr>
            <a:lvl3pPr marL="143815" indent="-71904">
              <a:defRPr sz="700"/>
            </a:lvl3pPr>
            <a:lvl4pPr marL="251678" indent="-107857">
              <a:defRPr sz="700"/>
            </a:lvl4pPr>
            <a:lvl5pPr marL="359542" indent="-107857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0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0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144350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638" indent="0">
              <a:buNone/>
              <a:defRPr sz="1200" b="1"/>
            </a:lvl2pPr>
            <a:lvl3pPr marL="575265" indent="0">
              <a:buNone/>
              <a:defRPr sz="1100" b="1"/>
            </a:lvl3pPr>
            <a:lvl4pPr marL="862912" indent="0">
              <a:buNone/>
              <a:defRPr sz="1000" b="1"/>
            </a:lvl4pPr>
            <a:lvl5pPr marL="1150529" indent="0">
              <a:buNone/>
              <a:defRPr sz="1000" b="1"/>
            </a:lvl5pPr>
            <a:lvl6pPr marL="1438167" indent="0">
              <a:buNone/>
              <a:defRPr sz="1000" b="1"/>
            </a:lvl6pPr>
            <a:lvl7pPr marL="1725805" indent="0">
              <a:buNone/>
              <a:defRPr sz="1000" b="1"/>
            </a:lvl7pPr>
            <a:lvl8pPr marL="2013440" indent="0">
              <a:buNone/>
              <a:defRPr sz="1000" b="1"/>
            </a:lvl8pPr>
            <a:lvl9pPr marL="2301065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82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8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2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187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187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187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187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078"/>
            <a:ext cx="1572330" cy="621487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078"/>
            <a:ext cx="1572330" cy="621487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078"/>
            <a:ext cx="1572330" cy="621487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81" y="2207970"/>
            <a:ext cx="2401691" cy="467598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22" y="2207970"/>
            <a:ext cx="2401691" cy="467598"/>
          </a:xfrm>
          <a:solidFill>
            <a:schemeClr val="accent4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849"/>
            <a:ext cx="1153330" cy="775375"/>
          </a:xfrm>
          <a:solidFill>
            <a:schemeClr val="accent1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849"/>
            <a:ext cx="1153330" cy="775375"/>
          </a:xfrm>
          <a:solidFill>
            <a:schemeClr val="accent3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849"/>
            <a:ext cx="1153330" cy="775375"/>
          </a:xfrm>
          <a:solidFill>
            <a:schemeClr val="accent5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849"/>
            <a:ext cx="1153330" cy="775375"/>
          </a:xfrm>
          <a:solidFill>
            <a:schemeClr val="bg2">
              <a:alpha val="80000"/>
            </a:schemeClr>
          </a:solidFill>
        </p:spPr>
        <p:txBody>
          <a:bodyPr lIns="182682" tIns="91330" rIns="182682" bIns="91330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788" indent="-80894">
              <a:defRPr sz="700">
                <a:solidFill>
                  <a:srgbClr val="FFFFFF"/>
                </a:solidFill>
              </a:defRPr>
            </a:lvl3pPr>
            <a:lvl4pPr marL="242693" indent="-80894">
              <a:defRPr sz="700">
                <a:solidFill>
                  <a:srgbClr val="FFFFFF"/>
                </a:solidFill>
              </a:defRPr>
            </a:lvl4pPr>
            <a:lvl5pPr marL="350574" indent="-10786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94" indent="-80894">
              <a:buFont typeface="Arial" panose="020B0604020202020204" pitchFamily="34" charset="0"/>
              <a:buChar char="•"/>
              <a:defRPr sz="700"/>
            </a:lvl2pPr>
            <a:lvl3pPr marL="161788" indent="-80894">
              <a:defRPr sz="700"/>
            </a:lvl3pPr>
            <a:lvl4pPr marL="242693" indent="-80894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8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0.xml"/><Relationship Id="rId13" Type="http://schemas.openxmlformats.org/officeDocument/2006/relationships/slideLayout" Target="../slideLayouts/slideLayout535.xml"/><Relationship Id="rId3" Type="http://schemas.openxmlformats.org/officeDocument/2006/relationships/slideLayout" Target="../slideLayouts/slideLayout525.xml"/><Relationship Id="rId7" Type="http://schemas.openxmlformats.org/officeDocument/2006/relationships/slideLayout" Target="../slideLayouts/slideLayout529.xml"/><Relationship Id="rId12" Type="http://schemas.openxmlformats.org/officeDocument/2006/relationships/slideLayout" Target="../slideLayouts/slideLayout534.xml"/><Relationship Id="rId2" Type="http://schemas.openxmlformats.org/officeDocument/2006/relationships/slideLayout" Target="../slideLayouts/slideLayout524.xml"/><Relationship Id="rId1" Type="http://schemas.openxmlformats.org/officeDocument/2006/relationships/slideLayout" Target="../slideLayouts/slideLayout523.xml"/><Relationship Id="rId6" Type="http://schemas.openxmlformats.org/officeDocument/2006/relationships/slideLayout" Target="../slideLayouts/slideLayout528.xml"/><Relationship Id="rId11" Type="http://schemas.openxmlformats.org/officeDocument/2006/relationships/slideLayout" Target="../slideLayouts/slideLayout533.xml"/><Relationship Id="rId5" Type="http://schemas.openxmlformats.org/officeDocument/2006/relationships/slideLayout" Target="../slideLayouts/slideLayout527.xml"/><Relationship Id="rId10" Type="http://schemas.openxmlformats.org/officeDocument/2006/relationships/slideLayout" Target="../slideLayouts/slideLayout532.xml"/><Relationship Id="rId4" Type="http://schemas.openxmlformats.org/officeDocument/2006/relationships/slideLayout" Target="../slideLayouts/slideLayout526.xml"/><Relationship Id="rId9" Type="http://schemas.openxmlformats.org/officeDocument/2006/relationships/slideLayout" Target="../slideLayouts/slideLayout531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3.xml"/><Relationship Id="rId13" Type="http://schemas.openxmlformats.org/officeDocument/2006/relationships/slideLayout" Target="../slideLayouts/slideLayout548.xml"/><Relationship Id="rId3" Type="http://schemas.openxmlformats.org/officeDocument/2006/relationships/slideLayout" Target="../slideLayouts/slideLayout538.xml"/><Relationship Id="rId7" Type="http://schemas.openxmlformats.org/officeDocument/2006/relationships/slideLayout" Target="../slideLayouts/slideLayout542.xml"/><Relationship Id="rId12" Type="http://schemas.openxmlformats.org/officeDocument/2006/relationships/slideLayout" Target="../slideLayouts/slideLayout547.xml"/><Relationship Id="rId2" Type="http://schemas.openxmlformats.org/officeDocument/2006/relationships/slideLayout" Target="../slideLayouts/slideLayout537.xml"/><Relationship Id="rId1" Type="http://schemas.openxmlformats.org/officeDocument/2006/relationships/slideLayout" Target="../slideLayouts/slideLayout536.xml"/><Relationship Id="rId6" Type="http://schemas.openxmlformats.org/officeDocument/2006/relationships/slideLayout" Target="../slideLayouts/slideLayout541.xml"/><Relationship Id="rId11" Type="http://schemas.openxmlformats.org/officeDocument/2006/relationships/slideLayout" Target="../slideLayouts/slideLayout546.xml"/><Relationship Id="rId5" Type="http://schemas.openxmlformats.org/officeDocument/2006/relationships/slideLayout" Target="../slideLayouts/slideLayout540.xml"/><Relationship Id="rId10" Type="http://schemas.openxmlformats.org/officeDocument/2006/relationships/slideLayout" Target="../slideLayouts/slideLayout545.xml"/><Relationship Id="rId4" Type="http://schemas.openxmlformats.org/officeDocument/2006/relationships/slideLayout" Target="../slideLayouts/slideLayout539.xml"/><Relationship Id="rId9" Type="http://schemas.openxmlformats.org/officeDocument/2006/relationships/slideLayout" Target="../slideLayouts/slideLayout544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6.xml"/><Relationship Id="rId13" Type="http://schemas.openxmlformats.org/officeDocument/2006/relationships/slideLayout" Target="../slideLayouts/slideLayout561.xml"/><Relationship Id="rId3" Type="http://schemas.openxmlformats.org/officeDocument/2006/relationships/slideLayout" Target="../slideLayouts/slideLayout551.xml"/><Relationship Id="rId7" Type="http://schemas.openxmlformats.org/officeDocument/2006/relationships/slideLayout" Target="../slideLayouts/slideLayout555.xml"/><Relationship Id="rId12" Type="http://schemas.openxmlformats.org/officeDocument/2006/relationships/slideLayout" Target="../slideLayouts/slideLayout560.xml"/><Relationship Id="rId2" Type="http://schemas.openxmlformats.org/officeDocument/2006/relationships/slideLayout" Target="../slideLayouts/slideLayout550.xml"/><Relationship Id="rId1" Type="http://schemas.openxmlformats.org/officeDocument/2006/relationships/slideLayout" Target="../slideLayouts/slideLayout549.xml"/><Relationship Id="rId6" Type="http://schemas.openxmlformats.org/officeDocument/2006/relationships/slideLayout" Target="../slideLayouts/slideLayout554.xml"/><Relationship Id="rId11" Type="http://schemas.openxmlformats.org/officeDocument/2006/relationships/slideLayout" Target="../slideLayouts/slideLayout559.xml"/><Relationship Id="rId5" Type="http://schemas.openxmlformats.org/officeDocument/2006/relationships/slideLayout" Target="../slideLayouts/slideLayout553.xml"/><Relationship Id="rId10" Type="http://schemas.openxmlformats.org/officeDocument/2006/relationships/slideLayout" Target="../slideLayouts/slideLayout558.xml"/><Relationship Id="rId4" Type="http://schemas.openxmlformats.org/officeDocument/2006/relationships/slideLayout" Target="../slideLayouts/slideLayout552.xml"/><Relationship Id="rId9" Type="http://schemas.openxmlformats.org/officeDocument/2006/relationships/slideLayout" Target="../slideLayouts/slideLayout557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9.xml"/><Relationship Id="rId13" Type="http://schemas.openxmlformats.org/officeDocument/2006/relationships/slideLayout" Target="../slideLayouts/slideLayout574.xml"/><Relationship Id="rId3" Type="http://schemas.openxmlformats.org/officeDocument/2006/relationships/slideLayout" Target="../slideLayouts/slideLayout564.xml"/><Relationship Id="rId7" Type="http://schemas.openxmlformats.org/officeDocument/2006/relationships/slideLayout" Target="../slideLayouts/slideLayout568.xml"/><Relationship Id="rId12" Type="http://schemas.openxmlformats.org/officeDocument/2006/relationships/slideLayout" Target="../slideLayouts/slideLayout573.xml"/><Relationship Id="rId2" Type="http://schemas.openxmlformats.org/officeDocument/2006/relationships/slideLayout" Target="../slideLayouts/slideLayout563.xml"/><Relationship Id="rId1" Type="http://schemas.openxmlformats.org/officeDocument/2006/relationships/slideLayout" Target="../slideLayouts/slideLayout562.xml"/><Relationship Id="rId6" Type="http://schemas.openxmlformats.org/officeDocument/2006/relationships/slideLayout" Target="../slideLayouts/slideLayout567.xml"/><Relationship Id="rId11" Type="http://schemas.openxmlformats.org/officeDocument/2006/relationships/slideLayout" Target="../slideLayouts/slideLayout572.xml"/><Relationship Id="rId5" Type="http://schemas.openxmlformats.org/officeDocument/2006/relationships/slideLayout" Target="../slideLayouts/slideLayout566.xml"/><Relationship Id="rId10" Type="http://schemas.openxmlformats.org/officeDocument/2006/relationships/slideLayout" Target="../slideLayouts/slideLayout571.xml"/><Relationship Id="rId4" Type="http://schemas.openxmlformats.org/officeDocument/2006/relationships/slideLayout" Target="../slideLayouts/slideLayout565.xml"/><Relationship Id="rId9" Type="http://schemas.openxmlformats.org/officeDocument/2006/relationships/slideLayout" Target="../slideLayouts/slideLayout570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2.xml"/><Relationship Id="rId13" Type="http://schemas.openxmlformats.org/officeDocument/2006/relationships/slideLayout" Target="../slideLayouts/slideLayout587.xml"/><Relationship Id="rId3" Type="http://schemas.openxmlformats.org/officeDocument/2006/relationships/slideLayout" Target="../slideLayouts/slideLayout577.xml"/><Relationship Id="rId7" Type="http://schemas.openxmlformats.org/officeDocument/2006/relationships/slideLayout" Target="../slideLayouts/slideLayout581.xml"/><Relationship Id="rId12" Type="http://schemas.openxmlformats.org/officeDocument/2006/relationships/slideLayout" Target="../slideLayouts/slideLayout586.xml"/><Relationship Id="rId2" Type="http://schemas.openxmlformats.org/officeDocument/2006/relationships/slideLayout" Target="../slideLayouts/slideLayout576.xml"/><Relationship Id="rId1" Type="http://schemas.openxmlformats.org/officeDocument/2006/relationships/slideLayout" Target="../slideLayouts/slideLayout575.xml"/><Relationship Id="rId6" Type="http://schemas.openxmlformats.org/officeDocument/2006/relationships/slideLayout" Target="../slideLayouts/slideLayout580.xml"/><Relationship Id="rId11" Type="http://schemas.openxmlformats.org/officeDocument/2006/relationships/slideLayout" Target="../slideLayouts/slideLayout585.xml"/><Relationship Id="rId5" Type="http://schemas.openxmlformats.org/officeDocument/2006/relationships/slideLayout" Target="../slideLayouts/slideLayout579.xml"/><Relationship Id="rId10" Type="http://schemas.openxmlformats.org/officeDocument/2006/relationships/slideLayout" Target="../slideLayouts/slideLayout584.xml"/><Relationship Id="rId4" Type="http://schemas.openxmlformats.org/officeDocument/2006/relationships/slideLayout" Target="../slideLayouts/slideLayout578.xml"/><Relationship Id="rId9" Type="http://schemas.openxmlformats.org/officeDocument/2006/relationships/slideLayout" Target="../slideLayouts/slideLayout583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5.xml"/><Relationship Id="rId13" Type="http://schemas.openxmlformats.org/officeDocument/2006/relationships/slideLayout" Target="../slideLayouts/slideLayout600.xml"/><Relationship Id="rId3" Type="http://schemas.openxmlformats.org/officeDocument/2006/relationships/slideLayout" Target="../slideLayouts/slideLayout590.xml"/><Relationship Id="rId7" Type="http://schemas.openxmlformats.org/officeDocument/2006/relationships/slideLayout" Target="../slideLayouts/slideLayout594.xml"/><Relationship Id="rId12" Type="http://schemas.openxmlformats.org/officeDocument/2006/relationships/slideLayout" Target="../slideLayouts/slideLayout599.xml"/><Relationship Id="rId2" Type="http://schemas.openxmlformats.org/officeDocument/2006/relationships/slideLayout" Target="../slideLayouts/slideLayout589.xml"/><Relationship Id="rId1" Type="http://schemas.openxmlformats.org/officeDocument/2006/relationships/slideLayout" Target="../slideLayouts/slideLayout588.xml"/><Relationship Id="rId6" Type="http://schemas.openxmlformats.org/officeDocument/2006/relationships/slideLayout" Target="../slideLayouts/slideLayout593.xml"/><Relationship Id="rId11" Type="http://schemas.openxmlformats.org/officeDocument/2006/relationships/slideLayout" Target="../slideLayouts/slideLayout598.xml"/><Relationship Id="rId5" Type="http://schemas.openxmlformats.org/officeDocument/2006/relationships/slideLayout" Target="../slideLayouts/slideLayout592.xml"/><Relationship Id="rId10" Type="http://schemas.openxmlformats.org/officeDocument/2006/relationships/slideLayout" Target="../slideLayouts/slideLayout597.xml"/><Relationship Id="rId4" Type="http://schemas.openxmlformats.org/officeDocument/2006/relationships/slideLayout" Target="../slideLayouts/slideLayout591.xml"/><Relationship Id="rId9" Type="http://schemas.openxmlformats.org/officeDocument/2006/relationships/slideLayout" Target="../slideLayouts/slideLayout596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8.xml"/><Relationship Id="rId13" Type="http://schemas.openxmlformats.org/officeDocument/2006/relationships/slideLayout" Target="../slideLayouts/slideLayout613.xml"/><Relationship Id="rId3" Type="http://schemas.openxmlformats.org/officeDocument/2006/relationships/slideLayout" Target="../slideLayouts/slideLayout603.xml"/><Relationship Id="rId7" Type="http://schemas.openxmlformats.org/officeDocument/2006/relationships/slideLayout" Target="../slideLayouts/slideLayout607.xml"/><Relationship Id="rId12" Type="http://schemas.openxmlformats.org/officeDocument/2006/relationships/slideLayout" Target="../slideLayouts/slideLayout612.xml"/><Relationship Id="rId2" Type="http://schemas.openxmlformats.org/officeDocument/2006/relationships/slideLayout" Target="../slideLayouts/slideLayout602.xml"/><Relationship Id="rId1" Type="http://schemas.openxmlformats.org/officeDocument/2006/relationships/slideLayout" Target="../slideLayouts/slideLayout601.xml"/><Relationship Id="rId6" Type="http://schemas.openxmlformats.org/officeDocument/2006/relationships/slideLayout" Target="../slideLayouts/slideLayout606.xml"/><Relationship Id="rId11" Type="http://schemas.openxmlformats.org/officeDocument/2006/relationships/slideLayout" Target="../slideLayouts/slideLayout611.xml"/><Relationship Id="rId5" Type="http://schemas.openxmlformats.org/officeDocument/2006/relationships/slideLayout" Target="../slideLayouts/slideLayout605.xml"/><Relationship Id="rId10" Type="http://schemas.openxmlformats.org/officeDocument/2006/relationships/slideLayout" Target="../slideLayouts/slideLayout610.xml"/><Relationship Id="rId4" Type="http://schemas.openxmlformats.org/officeDocument/2006/relationships/slideLayout" Target="../slideLayouts/slideLayout604.xml"/><Relationship Id="rId9" Type="http://schemas.openxmlformats.org/officeDocument/2006/relationships/slideLayout" Target="../slideLayouts/slideLayout609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1.xml"/><Relationship Id="rId13" Type="http://schemas.openxmlformats.org/officeDocument/2006/relationships/slideLayout" Target="../slideLayouts/slideLayout626.xml"/><Relationship Id="rId3" Type="http://schemas.openxmlformats.org/officeDocument/2006/relationships/slideLayout" Target="../slideLayouts/slideLayout616.xml"/><Relationship Id="rId7" Type="http://schemas.openxmlformats.org/officeDocument/2006/relationships/slideLayout" Target="../slideLayouts/slideLayout620.xml"/><Relationship Id="rId12" Type="http://schemas.openxmlformats.org/officeDocument/2006/relationships/slideLayout" Target="../slideLayouts/slideLayout625.xml"/><Relationship Id="rId2" Type="http://schemas.openxmlformats.org/officeDocument/2006/relationships/slideLayout" Target="../slideLayouts/slideLayout615.xml"/><Relationship Id="rId1" Type="http://schemas.openxmlformats.org/officeDocument/2006/relationships/slideLayout" Target="../slideLayouts/slideLayout614.xml"/><Relationship Id="rId6" Type="http://schemas.openxmlformats.org/officeDocument/2006/relationships/slideLayout" Target="../slideLayouts/slideLayout619.xml"/><Relationship Id="rId11" Type="http://schemas.openxmlformats.org/officeDocument/2006/relationships/slideLayout" Target="../slideLayouts/slideLayout624.xml"/><Relationship Id="rId5" Type="http://schemas.openxmlformats.org/officeDocument/2006/relationships/slideLayout" Target="../slideLayouts/slideLayout618.xml"/><Relationship Id="rId10" Type="http://schemas.openxmlformats.org/officeDocument/2006/relationships/slideLayout" Target="../slideLayouts/slideLayout623.xml"/><Relationship Id="rId4" Type="http://schemas.openxmlformats.org/officeDocument/2006/relationships/slideLayout" Target="../slideLayouts/slideLayout617.xml"/><Relationship Id="rId9" Type="http://schemas.openxmlformats.org/officeDocument/2006/relationships/slideLayout" Target="../slideLayouts/slideLayout622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4.xml"/><Relationship Id="rId13" Type="http://schemas.openxmlformats.org/officeDocument/2006/relationships/slideLayout" Target="../slideLayouts/slideLayout639.xml"/><Relationship Id="rId3" Type="http://schemas.openxmlformats.org/officeDocument/2006/relationships/slideLayout" Target="../slideLayouts/slideLayout629.xml"/><Relationship Id="rId7" Type="http://schemas.openxmlformats.org/officeDocument/2006/relationships/slideLayout" Target="../slideLayouts/slideLayout633.xml"/><Relationship Id="rId12" Type="http://schemas.openxmlformats.org/officeDocument/2006/relationships/slideLayout" Target="../slideLayouts/slideLayout638.xml"/><Relationship Id="rId2" Type="http://schemas.openxmlformats.org/officeDocument/2006/relationships/slideLayout" Target="../slideLayouts/slideLayout628.xml"/><Relationship Id="rId1" Type="http://schemas.openxmlformats.org/officeDocument/2006/relationships/slideLayout" Target="../slideLayouts/slideLayout627.xml"/><Relationship Id="rId6" Type="http://schemas.openxmlformats.org/officeDocument/2006/relationships/slideLayout" Target="../slideLayouts/slideLayout632.xml"/><Relationship Id="rId11" Type="http://schemas.openxmlformats.org/officeDocument/2006/relationships/slideLayout" Target="../slideLayouts/slideLayout637.xml"/><Relationship Id="rId5" Type="http://schemas.openxmlformats.org/officeDocument/2006/relationships/slideLayout" Target="../slideLayouts/slideLayout631.xml"/><Relationship Id="rId10" Type="http://schemas.openxmlformats.org/officeDocument/2006/relationships/slideLayout" Target="../slideLayouts/slideLayout636.xml"/><Relationship Id="rId4" Type="http://schemas.openxmlformats.org/officeDocument/2006/relationships/slideLayout" Target="../slideLayouts/slideLayout630.xml"/><Relationship Id="rId9" Type="http://schemas.openxmlformats.org/officeDocument/2006/relationships/slideLayout" Target="../slideLayouts/slideLayout635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7.xml"/><Relationship Id="rId13" Type="http://schemas.openxmlformats.org/officeDocument/2006/relationships/slideLayout" Target="../slideLayouts/slideLayout652.xml"/><Relationship Id="rId3" Type="http://schemas.openxmlformats.org/officeDocument/2006/relationships/slideLayout" Target="../slideLayouts/slideLayout642.xml"/><Relationship Id="rId7" Type="http://schemas.openxmlformats.org/officeDocument/2006/relationships/slideLayout" Target="../slideLayouts/slideLayout646.xml"/><Relationship Id="rId12" Type="http://schemas.openxmlformats.org/officeDocument/2006/relationships/slideLayout" Target="../slideLayouts/slideLayout651.xml"/><Relationship Id="rId2" Type="http://schemas.openxmlformats.org/officeDocument/2006/relationships/slideLayout" Target="../slideLayouts/slideLayout641.xml"/><Relationship Id="rId1" Type="http://schemas.openxmlformats.org/officeDocument/2006/relationships/slideLayout" Target="../slideLayouts/slideLayout640.xml"/><Relationship Id="rId6" Type="http://schemas.openxmlformats.org/officeDocument/2006/relationships/slideLayout" Target="../slideLayouts/slideLayout645.xml"/><Relationship Id="rId11" Type="http://schemas.openxmlformats.org/officeDocument/2006/relationships/slideLayout" Target="../slideLayouts/slideLayout650.xml"/><Relationship Id="rId5" Type="http://schemas.openxmlformats.org/officeDocument/2006/relationships/slideLayout" Target="../slideLayouts/slideLayout644.xml"/><Relationship Id="rId10" Type="http://schemas.openxmlformats.org/officeDocument/2006/relationships/slideLayout" Target="../slideLayouts/slideLayout649.xml"/><Relationship Id="rId4" Type="http://schemas.openxmlformats.org/officeDocument/2006/relationships/slideLayout" Target="../slideLayouts/slideLayout643.xml"/><Relationship Id="rId9" Type="http://schemas.openxmlformats.org/officeDocument/2006/relationships/slideLayout" Target="../slideLayouts/slideLayout648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2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2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8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9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BCAF7B9-46E1-41A7-A6EE-A8FF6398B2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567">
                <a:solidFill>
                  <a:srgbClr val="898989"/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05BB9E-CC42-4603-BCAD-6A2579AEB4D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630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  <p:sldLayoutId id="2147484452" r:id="rId12"/>
    <p:sldLayoutId id="214748445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5pPr>
      <a:lvl6pPr marL="215981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6pPr>
      <a:lvl7pPr marL="431963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7pPr>
      <a:lvl8pPr marL="647944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8pPr>
      <a:lvl9pPr marL="863925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9pPr>
    </p:titleStyle>
    <p:bodyStyle>
      <a:lvl1pPr marL="161986" indent="-16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0970" indent="-1349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BCAF7B9-46E1-41A7-A6EE-A8FF6398B2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567">
                <a:solidFill>
                  <a:srgbClr val="898989"/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05BB9E-CC42-4603-BCAD-6A2579AEB4D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694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5" r:id="rId1"/>
    <p:sldLayoutId id="2147484456" r:id="rId2"/>
    <p:sldLayoutId id="2147484457" r:id="rId3"/>
    <p:sldLayoutId id="2147484458" r:id="rId4"/>
    <p:sldLayoutId id="2147484459" r:id="rId5"/>
    <p:sldLayoutId id="2147484460" r:id="rId6"/>
    <p:sldLayoutId id="2147484461" r:id="rId7"/>
    <p:sldLayoutId id="2147484462" r:id="rId8"/>
    <p:sldLayoutId id="2147484463" r:id="rId9"/>
    <p:sldLayoutId id="2147484464" r:id="rId10"/>
    <p:sldLayoutId id="2147484465" r:id="rId11"/>
    <p:sldLayoutId id="2147484466" r:id="rId12"/>
    <p:sldLayoutId id="214748446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5pPr>
      <a:lvl6pPr marL="215981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6pPr>
      <a:lvl7pPr marL="431963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7pPr>
      <a:lvl8pPr marL="647944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8pPr>
      <a:lvl9pPr marL="863925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9pPr>
    </p:titleStyle>
    <p:bodyStyle>
      <a:lvl1pPr marL="161986" indent="-16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0970" indent="-1349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BCAF7B9-46E1-41A7-A6EE-A8FF6398B2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567">
                <a:solidFill>
                  <a:srgbClr val="898989"/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05BB9E-CC42-4603-BCAD-6A2579AEB4D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4074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9" r:id="rId1"/>
    <p:sldLayoutId id="2147484470" r:id="rId2"/>
    <p:sldLayoutId id="2147484471" r:id="rId3"/>
    <p:sldLayoutId id="2147484472" r:id="rId4"/>
    <p:sldLayoutId id="2147484473" r:id="rId5"/>
    <p:sldLayoutId id="2147484474" r:id="rId6"/>
    <p:sldLayoutId id="2147484475" r:id="rId7"/>
    <p:sldLayoutId id="2147484476" r:id="rId8"/>
    <p:sldLayoutId id="2147484477" r:id="rId9"/>
    <p:sldLayoutId id="2147484478" r:id="rId10"/>
    <p:sldLayoutId id="2147484479" r:id="rId11"/>
    <p:sldLayoutId id="2147484480" r:id="rId12"/>
    <p:sldLayoutId id="214748448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5pPr>
      <a:lvl6pPr marL="215981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6pPr>
      <a:lvl7pPr marL="431963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7pPr>
      <a:lvl8pPr marL="647944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8pPr>
      <a:lvl9pPr marL="863925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9pPr>
    </p:titleStyle>
    <p:bodyStyle>
      <a:lvl1pPr marL="161986" indent="-16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0970" indent="-1349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BCAF7B9-46E1-41A7-A6EE-A8FF6398B2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567">
                <a:solidFill>
                  <a:srgbClr val="898989"/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05BB9E-CC42-4603-BCAD-6A2579AEB4D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650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3" r:id="rId1"/>
    <p:sldLayoutId id="2147484484" r:id="rId2"/>
    <p:sldLayoutId id="2147484485" r:id="rId3"/>
    <p:sldLayoutId id="2147484486" r:id="rId4"/>
    <p:sldLayoutId id="2147484487" r:id="rId5"/>
    <p:sldLayoutId id="2147484488" r:id="rId6"/>
    <p:sldLayoutId id="2147484489" r:id="rId7"/>
    <p:sldLayoutId id="2147484490" r:id="rId8"/>
    <p:sldLayoutId id="2147484491" r:id="rId9"/>
    <p:sldLayoutId id="2147484492" r:id="rId10"/>
    <p:sldLayoutId id="2147484493" r:id="rId11"/>
    <p:sldLayoutId id="2147484494" r:id="rId12"/>
    <p:sldLayoutId id="214748449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5pPr>
      <a:lvl6pPr marL="215981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6pPr>
      <a:lvl7pPr marL="431963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7pPr>
      <a:lvl8pPr marL="647944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8pPr>
      <a:lvl9pPr marL="863925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9pPr>
    </p:titleStyle>
    <p:bodyStyle>
      <a:lvl1pPr marL="161986" indent="-16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0970" indent="-1349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BCAF7B9-46E1-41A7-A6EE-A8FF6398B2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567">
                <a:solidFill>
                  <a:srgbClr val="898989"/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05BB9E-CC42-4603-BCAD-6A2579AEB4D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208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7" r:id="rId1"/>
    <p:sldLayoutId id="2147484498" r:id="rId2"/>
    <p:sldLayoutId id="2147484499" r:id="rId3"/>
    <p:sldLayoutId id="2147484500" r:id="rId4"/>
    <p:sldLayoutId id="2147484501" r:id="rId5"/>
    <p:sldLayoutId id="2147484502" r:id="rId6"/>
    <p:sldLayoutId id="2147484503" r:id="rId7"/>
    <p:sldLayoutId id="2147484504" r:id="rId8"/>
    <p:sldLayoutId id="2147484505" r:id="rId9"/>
    <p:sldLayoutId id="2147484506" r:id="rId10"/>
    <p:sldLayoutId id="2147484507" r:id="rId11"/>
    <p:sldLayoutId id="2147484508" r:id="rId12"/>
    <p:sldLayoutId id="214748450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5pPr>
      <a:lvl6pPr marL="215981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6pPr>
      <a:lvl7pPr marL="431963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7pPr>
      <a:lvl8pPr marL="647944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8pPr>
      <a:lvl9pPr marL="863925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9pPr>
    </p:titleStyle>
    <p:bodyStyle>
      <a:lvl1pPr marL="161986" indent="-16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0970" indent="-1349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BCAF7B9-46E1-41A7-A6EE-A8FF6398B2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567">
                <a:solidFill>
                  <a:srgbClr val="898989"/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05BB9E-CC42-4603-BCAD-6A2579AEB4D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9821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1" r:id="rId1"/>
    <p:sldLayoutId id="2147484512" r:id="rId2"/>
    <p:sldLayoutId id="2147484513" r:id="rId3"/>
    <p:sldLayoutId id="2147484514" r:id="rId4"/>
    <p:sldLayoutId id="2147484515" r:id="rId5"/>
    <p:sldLayoutId id="2147484516" r:id="rId6"/>
    <p:sldLayoutId id="2147484517" r:id="rId7"/>
    <p:sldLayoutId id="2147484518" r:id="rId8"/>
    <p:sldLayoutId id="2147484519" r:id="rId9"/>
    <p:sldLayoutId id="2147484520" r:id="rId10"/>
    <p:sldLayoutId id="2147484521" r:id="rId11"/>
    <p:sldLayoutId id="2147484522" r:id="rId12"/>
    <p:sldLayoutId id="214748452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5pPr>
      <a:lvl6pPr marL="215981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6pPr>
      <a:lvl7pPr marL="431963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7pPr>
      <a:lvl8pPr marL="647944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8pPr>
      <a:lvl9pPr marL="863925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9pPr>
    </p:titleStyle>
    <p:bodyStyle>
      <a:lvl1pPr marL="161986" indent="-16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0970" indent="-1349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BCAF7B9-46E1-41A7-A6EE-A8FF6398B2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567">
                <a:solidFill>
                  <a:srgbClr val="898989"/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05BB9E-CC42-4603-BCAD-6A2579AEB4D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79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5" r:id="rId1"/>
    <p:sldLayoutId id="2147484526" r:id="rId2"/>
    <p:sldLayoutId id="2147484527" r:id="rId3"/>
    <p:sldLayoutId id="2147484528" r:id="rId4"/>
    <p:sldLayoutId id="2147484529" r:id="rId5"/>
    <p:sldLayoutId id="2147484530" r:id="rId6"/>
    <p:sldLayoutId id="2147484531" r:id="rId7"/>
    <p:sldLayoutId id="2147484532" r:id="rId8"/>
    <p:sldLayoutId id="2147484533" r:id="rId9"/>
    <p:sldLayoutId id="2147484534" r:id="rId10"/>
    <p:sldLayoutId id="2147484535" r:id="rId11"/>
    <p:sldLayoutId id="2147484536" r:id="rId12"/>
    <p:sldLayoutId id="214748453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5pPr>
      <a:lvl6pPr marL="215981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6pPr>
      <a:lvl7pPr marL="431963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7pPr>
      <a:lvl8pPr marL="647944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8pPr>
      <a:lvl9pPr marL="863925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9pPr>
    </p:titleStyle>
    <p:bodyStyle>
      <a:lvl1pPr marL="161986" indent="-16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0970" indent="-1349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BCAF7B9-46E1-41A7-A6EE-A8FF6398B2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567">
                <a:solidFill>
                  <a:srgbClr val="898989"/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05BB9E-CC42-4603-BCAD-6A2579AEB4D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90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39" r:id="rId1"/>
    <p:sldLayoutId id="2147484540" r:id="rId2"/>
    <p:sldLayoutId id="2147484541" r:id="rId3"/>
    <p:sldLayoutId id="2147484542" r:id="rId4"/>
    <p:sldLayoutId id="2147484543" r:id="rId5"/>
    <p:sldLayoutId id="2147484544" r:id="rId6"/>
    <p:sldLayoutId id="2147484545" r:id="rId7"/>
    <p:sldLayoutId id="2147484546" r:id="rId8"/>
    <p:sldLayoutId id="2147484547" r:id="rId9"/>
    <p:sldLayoutId id="2147484548" r:id="rId10"/>
    <p:sldLayoutId id="2147484549" r:id="rId11"/>
    <p:sldLayoutId id="2147484550" r:id="rId12"/>
    <p:sldLayoutId id="214748455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5pPr>
      <a:lvl6pPr marL="215981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6pPr>
      <a:lvl7pPr marL="431963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7pPr>
      <a:lvl8pPr marL="647944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8pPr>
      <a:lvl9pPr marL="863925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9pPr>
    </p:titleStyle>
    <p:bodyStyle>
      <a:lvl1pPr marL="161986" indent="-16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0970" indent="-1349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BCAF7B9-46E1-41A7-A6EE-A8FF6398B2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567">
                <a:solidFill>
                  <a:srgbClr val="898989"/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05BB9E-CC42-4603-BCAD-6A2579AEB4D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720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3" r:id="rId1"/>
    <p:sldLayoutId id="2147484554" r:id="rId2"/>
    <p:sldLayoutId id="2147484555" r:id="rId3"/>
    <p:sldLayoutId id="2147484556" r:id="rId4"/>
    <p:sldLayoutId id="2147484557" r:id="rId5"/>
    <p:sldLayoutId id="2147484558" r:id="rId6"/>
    <p:sldLayoutId id="2147484559" r:id="rId7"/>
    <p:sldLayoutId id="2147484560" r:id="rId8"/>
    <p:sldLayoutId id="2147484561" r:id="rId9"/>
    <p:sldLayoutId id="2147484562" r:id="rId10"/>
    <p:sldLayoutId id="2147484563" r:id="rId11"/>
    <p:sldLayoutId id="2147484564" r:id="rId12"/>
    <p:sldLayoutId id="214748456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5pPr>
      <a:lvl6pPr marL="215981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6pPr>
      <a:lvl7pPr marL="431963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7pPr>
      <a:lvl8pPr marL="647944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8pPr>
      <a:lvl9pPr marL="863925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9pPr>
    </p:titleStyle>
    <p:bodyStyle>
      <a:lvl1pPr marL="161986" indent="-16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0970" indent="-1349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87973" y="129754"/>
            <a:ext cx="5183505" cy="540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87973" y="756021"/>
            <a:ext cx="5183505" cy="2138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2" y="3003082"/>
            <a:ext cx="1343872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BCAF7B9-46E1-41A7-A6EE-A8FF6398B2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25.01.2021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2" y="3003082"/>
            <a:ext cx="1823826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2"/>
            <a:ext cx="1343872" cy="17250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567">
                <a:solidFill>
                  <a:srgbClr val="898989"/>
                </a:solidFill>
              </a:defRPr>
            </a:lvl1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605BB9E-CC42-4603-BCAD-6A2579AEB4D1}" type="slidenum">
              <a:rPr lang="ru-RU" altLang="ru-RU" smtClean="0"/>
              <a:pPr defTabSz="4319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372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7" r:id="rId1"/>
    <p:sldLayoutId id="2147484568" r:id="rId2"/>
    <p:sldLayoutId id="2147484569" r:id="rId3"/>
    <p:sldLayoutId id="2147484570" r:id="rId4"/>
    <p:sldLayoutId id="2147484571" r:id="rId5"/>
    <p:sldLayoutId id="2147484572" r:id="rId6"/>
    <p:sldLayoutId id="2147484573" r:id="rId7"/>
    <p:sldLayoutId id="2147484574" r:id="rId8"/>
    <p:sldLayoutId id="2147484575" r:id="rId9"/>
    <p:sldLayoutId id="2147484576" r:id="rId10"/>
    <p:sldLayoutId id="2147484577" r:id="rId11"/>
    <p:sldLayoutId id="2147484578" r:id="rId12"/>
    <p:sldLayoutId id="21474845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5pPr>
      <a:lvl6pPr marL="215981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6pPr>
      <a:lvl7pPr marL="431963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7pPr>
      <a:lvl8pPr marL="647944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8pPr>
      <a:lvl9pPr marL="863925" algn="ctr" rtl="0" fontAlgn="base">
        <a:spcBef>
          <a:spcPct val="0"/>
        </a:spcBef>
        <a:spcAft>
          <a:spcPct val="0"/>
        </a:spcAft>
        <a:defRPr sz="2079">
          <a:solidFill>
            <a:schemeClr val="tx1"/>
          </a:solidFill>
          <a:latin typeface="Calibri" pitchFamily="34" charset="0"/>
        </a:defRPr>
      </a:lvl9pPr>
    </p:titleStyle>
    <p:bodyStyle>
      <a:lvl1pPr marL="161986" indent="-161986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50970" indent="-1349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323" kern="1200">
          <a:solidFill>
            <a:schemeClr val="tx1"/>
          </a:solidFill>
          <a:latin typeface="+mn-lt"/>
          <a:ea typeface="+mn-ea"/>
          <a:cs typeface="+mn-cs"/>
        </a:defRPr>
      </a:lvl2pPr>
      <a:lvl3pPr marL="539953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755934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71916" indent="-107991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187897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03878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19860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835841" indent="-107991" algn="l" defTabSz="431963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1pPr>
      <a:lvl2pPr marL="215981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2pPr>
      <a:lvl3pPr marL="431963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47944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4pPr>
      <a:lvl5pPr marL="863925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5pPr>
      <a:lvl6pPr marL="1079906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6pPr>
      <a:lvl7pPr marL="1295888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7pPr>
      <a:lvl8pPr marL="1511869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8pPr>
      <a:lvl9pPr marL="1727850" algn="l" defTabSz="431963" rtl="0" eaLnBrk="1" latinLnBrk="0" hangingPunct="1">
        <a:defRPr sz="8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8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8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65"/>
            <a:ext cx="1020978" cy="242764"/>
          </a:xfrm>
          <a:prstGeom prst="rect">
            <a:avLst/>
          </a:prstGeom>
        </p:spPr>
        <p:txBody>
          <a:bodyPr vert="horz" wrap="square" lIns="57529" tIns="28768" rIns="57529" bIns="2876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07" y="2973193"/>
            <a:ext cx="65863" cy="155104"/>
          </a:xfrm>
          <a:prstGeom prst="rect">
            <a:avLst/>
          </a:prstGeom>
        </p:spPr>
        <p:txBody>
          <a:bodyPr vert="horz" wrap="none" lIns="57529" tIns="28768" rIns="57529" bIns="2876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4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4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4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29" tIns="28768" rIns="57529" bIns="2876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30" tIns="45666" rIns="91330" bIns="45666" rtlCol="0" anchor="ctr"/>
          <a:lstStyle/>
          <a:p>
            <a:pPr marL="0" marR="0" lvl="0" indent="0" algn="ctr" defTabSz="5752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265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857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725" indent="-108856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590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446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312" indent="-107857" algn="l" defTabSz="575265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1985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9613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7251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4888" indent="-143815" algn="l" defTabSz="5752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638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2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912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0529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8167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580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3440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1065" algn="l" defTabSz="57526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4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61.xml"/><Relationship Id="rId6" Type="http://schemas.openxmlformats.org/officeDocument/2006/relationships/image" Target="../media/image49.png"/><Relationship Id="rId5" Type="http://schemas.microsoft.com/office/2007/relationships/hdphoto" Target="../media/hdphoto2.wdp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8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41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63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7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0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59450" cy="10548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84"/>
            <a:ext cx="3054716" cy="753369"/>
          </a:xfrm>
          <a:prstGeom prst="rect">
            <a:avLst/>
          </a:prstGeom>
        </p:spPr>
        <p:txBody>
          <a:bodyPr vert="horz" wrap="square" lIns="0" tIns="14563" rIns="0" bIns="0" rtlCol="0">
            <a:spAutoFit/>
          </a:bodyPr>
          <a:lstStyle/>
          <a:p>
            <a:pPr marL="12682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3422" y="1260908"/>
            <a:ext cx="288031" cy="717153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3422" y="2174757"/>
            <a:ext cx="288031" cy="66942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696821" y="228551"/>
            <a:ext cx="919208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694481" y="256285"/>
            <a:ext cx="898855" cy="385318"/>
          </a:xfrm>
          <a:prstGeom prst="rect">
            <a:avLst/>
          </a:prstGeom>
        </p:spPr>
        <p:txBody>
          <a:bodyPr vert="horz" wrap="square" lIns="0" tIns="1583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575469" y="1206047"/>
            <a:ext cx="4018769" cy="752748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2673" algn="ctr">
              <a:spcAft>
                <a:spcPts val="1200"/>
              </a:spcAft>
            </a:pPr>
            <a:r>
              <a:rPr lang="en-US" sz="2400" spc="5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spc="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qattiqligi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yumshatish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85" y="2135581"/>
            <a:ext cx="1655017" cy="102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677" y="2162661"/>
            <a:ext cx="1563330" cy="1023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071" y="2135581"/>
            <a:ext cx="1655017" cy="106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089" y="1231124"/>
            <a:ext cx="1125999" cy="82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5" y="652726"/>
            <a:ext cx="2304256" cy="2280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62795" y="827957"/>
            <a:ext cx="2925241" cy="1804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6200" lvl="0" algn="ctr">
              <a:lnSpc>
                <a:spcPct val="103000"/>
              </a:lnSpc>
              <a:tabLst>
                <a:tab pos="228600" algn="l"/>
                <a:tab pos="571500" algn="l"/>
              </a:tabLst>
            </a:pP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Doimiy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qattiqlik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—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sulfatlar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xloridlar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[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CaSO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CaCl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;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MgSO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MgCl</a:t>
            </a:r>
            <a:r>
              <a:rPr lang="en-US" sz="18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mavjudligi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bog‘liq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/>
          <a:lstStyle/>
          <a:p>
            <a:r>
              <a:rPr lang="en-US" dirty="0" err="1"/>
              <a:t>Vaqtinchalik</a:t>
            </a:r>
            <a:r>
              <a:rPr lang="en-US" dirty="0"/>
              <a:t> </a:t>
            </a:r>
            <a:r>
              <a:rPr lang="en-US" dirty="0" err="1"/>
              <a:t>qattiqlik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4520" y="558818"/>
            <a:ext cx="1822346" cy="215444"/>
          </a:xfrm>
        </p:spPr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558818"/>
            <a:ext cx="3626768" cy="260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5005" y="495066"/>
            <a:ext cx="1917848" cy="2978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76200" lvl="0">
              <a:lnSpc>
                <a:spcPct val="105000"/>
              </a:lnSpc>
              <a:spcAft>
                <a:spcPts val="600"/>
              </a:spcAft>
              <a:tabLst>
                <a:tab pos="228600" algn="l"/>
                <a:tab pos="571500" algn="l"/>
              </a:tabLst>
            </a:pP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qattiqligi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—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tuzlari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mavjudligi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bog‘liq</a:t>
            </a:r>
            <a:r>
              <a:rPr lang="en-US" sz="12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en-US" sz="1200" b="1" i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600"/>
              </a:lnSpc>
              <a:spcAft>
                <a:spcPts val="600"/>
              </a:spcAft>
            </a:pPr>
            <a:r>
              <a:rPr lang="en-US" sz="1200" b="1" i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12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qattiqligi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—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tuzlari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mavjudligi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bog‘liq</a:t>
            </a:r>
            <a:r>
              <a:rPr lang="en-US" sz="12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en-US" sz="12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2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qattiqlik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qattiqligi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76200" lvl="0">
              <a:lnSpc>
                <a:spcPct val="105000"/>
              </a:lnSpc>
              <a:spcAft>
                <a:spcPts val="0"/>
              </a:spcAft>
              <a:tabLst>
                <a:tab pos="228600" algn="l"/>
                <a:tab pos="571500" algn="l"/>
              </a:tabLst>
            </a:pPr>
            <a:endParaRPr lang="ru-RU" sz="1000" dirty="0">
              <a:solidFill>
                <a:srgbClr val="0070C0"/>
              </a:solidFill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6344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dirty="0" err="1" smtClean="0"/>
              <a:t>Suvni</a:t>
            </a:r>
            <a:r>
              <a:rPr lang="en-US" dirty="0" smtClean="0"/>
              <a:t>  </a:t>
            </a:r>
            <a:r>
              <a:rPr lang="en-US" dirty="0" err="1"/>
              <a:t>yumshatish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53"/>
          <a:stretch/>
        </p:blipFill>
        <p:spPr bwMode="auto">
          <a:xfrm>
            <a:off x="137679" y="612128"/>
            <a:ext cx="2304011" cy="1841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Способы очистки воды, дистилляция и химические реагенты, Общие требования,  Фотографический аппарат, общая светочувствительность, фотографические  процессы, остановись мгновение, Фотография, слайдовая фотография, как  правильно фотографировать, пленки и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685" y="611931"/>
            <a:ext cx="3098541" cy="183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403" y="2442314"/>
            <a:ext cx="54818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qattiqligini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pasaytirish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yumshatish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distillatsiya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haydash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hamda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kimyoviy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usullardan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foydalaniladi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09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dirty="0" err="1" smtClean="0"/>
              <a:t>Suvni</a:t>
            </a:r>
            <a:r>
              <a:rPr lang="en-US" dirty="0" smtClean="0"/>
              <a:t> </a:t>
            </a:r>
            <a:r>
              <a:rPr lang="en-US" dirty="0" err="1" smtClean="0"/>
              <a:t>yumshatish</a:t>
            </a:r>
            <a:r>
              <a:rPr lang="en-US" dirty="0" smtClean="0"/>
              <a:t>  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75" y="567097"/>
            <a:ext cx="1430806" cy="112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2" descr="Кипение | Физ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602501"/>
            <a:ext cx="2088231" cy="1233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91893" y="1698538"/>
            <a:ext cx="1130424" cy="2646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19485" y="1908076"/>
            <a:ext cx="3600103" cy="1300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00">
              <a:spcAft>
                <a:spcPts val="0"/>
              </a:spcAft>
              <a:tabLst>
                <a:tab pos="1473200" algn="l"/>
                <a:tab pos="2235200" algn="l"/>
              </a:tabLst>
            </a:pPr>
            <a:endParaRPr lang="en-US" dirty="0" smtClean="0">
              <a:latin typeface="Times New Roman"/>
              <a:ea typeface="Times New Roman"/>
              <a:cs typeface="Arial"/>
            </a:endParaRPr>
          </a:p>
          <a:p>
            <a:pPr marL="317500">
              <a:spcAft>
                <a:spcPts val="0"/>
              </a:spcAft>
              <a:tabLst>
                <a:tab pos="1473200" algn="l"/>
                <a:tab pos="2235200" algn="l"/>
              </a:tabLst>
            </a:pPr>
            <a:endParaRPr lang="en-US" dirty="0">
              <a:latin typeface="Times New Roman"/>
              <a:ea typeface="Times New Roman"/>
              <a:cs typeface="Arial"/>
            </a:endParaRPr>
          </a:p>
          <a:p>
            <a:pPr marL="317500">
              <a:spcAft>
                <a:spcPts val="0"/>
              </a:spcAft>
              <a:tabLst>
                <a:tab pos="1473200" algn="l"/>
                <a:tab pos="2235200" algn="l"/>
              </a:tabLst>
            </a:pPr>
            <a:endParaRPr lang="en-US" dirty="0" smtClean="0">
              <a:latin typeface="Times New Roman"/>
              <a:ea typeface="Times New Roman"/>
              <a:cs typeface="Arial"/>
            </a:endParaRPr>
          </a:p>
          <a:p>
            <a:pPr marL="317500">
              <a:spcAft>
                <a:spcPts val="0"/>
              </a:spcAft>
              <a:tabLst>
                <a:tab pos="1473200" algn="l"/>
                <a:tab pos="2235200" algn="l"/>
              </a:tabLst>
            </a:pPr>
            <a:endParaRPr lang="en-US" dirty="0">
              <a:latin typeface="Times New Roman"/>
              <a:ea typeface="Times New Roman"/>
              <a:cs typeface="Arial"/>
            </a:endParaRPr>
          </a:p>
          <a:p>
            <a:pPr marL="317500">
              <a:spcAft>
                <a:spcPts val="0"/>
              </a:spcAft>
              <a:tabLst>
                <a:tab pos="1473200" algn="l"/>
                <a:tab pos="2235200" algn="l"/>
              </a:tabLs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Ca(HCO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en-US" sz="105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CaCO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+ CO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ru-RU" sz="105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305"/>
              </a:lnSpc>
              <a:spcAft>
                <a:spcPts val="0"/>
              </a:spcAft>
            </a:pP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17500">
              <a:spcAft>
                <a:spcPts val="0"/>
              </a:spcAft>
              <a:tabLst>
                <a:tab pos="1511300" algn="l"/>
                <a:tab pos="2286000" algn="l"/>
              </a:tabLs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Mg(HCO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r>
              <a:rPr lang="en-US" sz="105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MgCO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+ CO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ru-RU" sz="105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600" y="1698538"/>
            <a:ext cx="5557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AutoNum type="arabicPeriod"/>
            </a:pP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erimaydigan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/>
            <a:r>
              <a:rPr 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qaynatish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vaqtinchalik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qattiqlik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yo‘qo­tiladi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2087637" y="2786819"/>
            <a:ext cx="3598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091" y="2969299"/>
            <a:ext cx="397445" cy="15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6" name="Picture 8" descr="При какой температуре кипит вода: все зависит от нескольких факторов |  Filter.u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581" y="599925"/>
            <a:ext cx="2088231" cy="1049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46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dirty="0" err="1" smtClean="0"/>
              <a:t>Suvni</a:t>
            </a:r>
            <a:r>
              <a:rPr lang="en-US" dirty="0" smtClean="0"/>
              <a:t> </a:t>
            </a:r>
            <a:r>
              <a:rPr lang="en-US" dirty="0" err="1"/>
              <a:t>yumshatish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407" y="1426486"/>
            <a:ext cx="2700300" cy="16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0107" y="606392"/>
            <a:ext cx="5400600" cy="1014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0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2.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Ohakli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qo‘shiladi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365"/>
              </a:lnSpc>
              <a:spcAft>
                <a:spcPts val="0"/>
              </a:spcAft>
            </a:pPr>
            <a:r>
              <a:rPr lang="en-US" sz="105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17500" marR="711200">
              <a:lnSpc>
                <a:spcPct val="102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Ca(HCO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Ca(OH)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=2CaCO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+ 2H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17500" marR="711200">
              <a:lnSpc>
                <a:spcPct val="102000"/>
              </a:lnSpc>
              <a:spcAft>
                <a:spcPts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Mg(HCO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Ca(OH)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=CaCO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3*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MgCO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+ 2H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105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5"/>
              </a:lnSpc>
              <a:spcAft>
                <a:spcPts val="0"/>
              </a:spcAft>
            </a:pPr>
            <a:r>
              <a:rPr lang="en-US" sz="1050" b="1" dirty="0">
                <a:solidFill>
                  <a:srgbClr val="0070C0"/>
                </a:solidFill>
                <a:latin typeface="Times New Roman"/>
                <a:ea typeface="Times New Roman"/>
                <a:cs typeface="Arial"/>
              </a:rPr>
              <a:t> </a:t>
            </a:r>
            <a:endParaRPr lang="ru-RU" sz="1050" b="1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 marL="342900" lvl="0" indent="-342900">
              <a:spcAft>
                <a:spcPts val="0"/>
              </a:spcAft>
              <a:buFont typeface="Arial"/>
              <a:buChar char=""/>
              <a:tabLst>
                <a:tab pos="228600" algn="l"/>
                <a:tab pos="596900" algn="l"/>
              </a:tabLst>
            </a:pPr>
            <a:endParaRPr lang="en-US" sz="1400" b="1" dirty="0" smtClean="0">
              <a:solidFill>
                <a:srgbClr val="0070C0"/>
              </a:solidFill>
              <a:latin typeface="Times New Roman"/>
              <a:ea typeface="Times New Roman"/>
              <a:cs typeface="Arial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8" y="1426486"/>
            <a:ext cx="2799899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/>
          <a:lstStyle/>
          <a:p>
            <a:r>
              <a:rPr lang="en-US" dirty="0" err="1"/>
              <a:t>Suvni</a:t>
            </a:r>
            <a:r>
              <a:rPr lang="en-US" dirty="0"/>
              <a:t> </a:t>
            </a:r>
            <a:r>
              <a:rPr lang="en-US" dirty="0" err="1"/>
              <a:t>yumshatish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1982" y="611932"/>
            <a:ext cx="5040030" cy="101809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>
              <a:tabLst>
                <a:tab pos="228600" algn="l"/>
                <a:tab pos="596900" algn="l"/>
              </a:tabLst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Ishqor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ettiriladi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5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>
              <a:lnSpc>
                <a:spcPts val="645"/>
              </a:lnSpc>
            </a:pPr>
            <a:r>
              <a:rPr lang="ru-RU" sz="105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5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17500" marR="444500" lvl="0">
              <a:lnSpc>
                <a:spcPct val="147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Ca(HCO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+ 2NaOH=</a:t>
            </a:r>
            <a:r>
              <a:rPr lang="en-US" sz="105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CaCO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Na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+ 2H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 </a:t>
            </a:r>
          </a:p>
          <a:p>
            <a:pPr marL="317500" marR="444500" lvl="0">
              <a:lnSpc>
                <a:spcPct val="147000"/>
              </a:lnSpc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Mg(HCO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+ 2NaOH= MgCO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Na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+ 2H</a:t>
            </a:r>
            <a:r>
              <a:rPr lang="en-US" sz="1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endParaRPr lang="ru-RU" sz="105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733" y="1878359"/>
            <a:ext cx="2686532" cy="1249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1896720"/>
            <a:ext cx="2795957" cy="121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7907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Suvni</a:t>
            </a:r>
            <a:r>
              <a:rPr lang="en-US" dirty="0"/>
              <a:t> </a:t>
            </a:r>
            <a:r>
              <a:rPr lang="en-US" dirty="0" err="1"/>
              <a:t>yumshatish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717" y="1648113"/>
            <a:ext cx="2880659" cy="1447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3421" y="611932"/>
            <a:ext cx="5544617" cy="1036181"/>
          </a:xfrm>
          <a:prstGeom prst="rect">
            <a:avLst/>
          </a:prstGeom>
          <a:solidFill>
            <a:srgbClr val="FFFF00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605118" marR="12700" lvl="1"/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4. Soda (Na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qo‘shib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Mg</a:t>
            </a:r>
            <a:r>
              <a:rPr lang="en-US" sz="1400" b="1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+2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Ca</a:t>
            </a:r>
            <a:r>
              <a:rPr lang="en-US" sz="1400" b="1" baseline="30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2+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ionlari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cho‘ktiriladi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</a:p>
          <a:p>
            <a:pPr marL="605118" marR="12700" lvl="1"/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Ca(HCO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Na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CaCO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2NaHCO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</a:p>
          <a:p>
            <a:pPr marL="605118" marR="12700" lvl="1"/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Mg(HCO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Na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MgCO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+ 2NaHCO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endParaRPr lang="ru-RU" sz="1000" b="1" dirty="0" smtClean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375"/>
              </a:lnSpc>
            </a:pPr>
            <a:r>
              <a:rPr lang="en-US" sz="1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Bunda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ionlari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erimaydigan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karbo­natlar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tarzida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eritmadan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chiqarib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yuboriladi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9" y="1686480"/>
            <a:ext cx="2520280" cy="1368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717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Doimiy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qattiqlikni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yo‘qotish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5429" y="611023"/>
            <a:ext cx="5328592" cy="10928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8100" indent="288290" algn="ctr">
              <a:lnSpc>
                <a:spcPct val="114000"/>
              </a:lnSpc>
              <a:spcAft>
                <a:spcPts val="0"/>
              </a:spcAft>
            </a:pP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Doimiy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qattiqlik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qaynatish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yo‘qolmaydi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endParaRPr lang="en-US" sz="12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38100" indent="288290" algn="ctr">
              <a:lnSpc>
                <a:spcPct val="114000"/>
              </a:lnSpc>
              <a:spcAft>
                <a:spcPts val="0"/>
              </a:spcAft>
            </a:pPr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Uni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soda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yoki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fosfat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qo‘shib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yo‘qotiladi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1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ts val="440"/>
              </a:lnSpc>
              <a:spcAft>
                <a:spcPts val="0"/>
              </a:spcAft>
            </a:pPr>
            <a:r>
              <a:rPr lang="en-US" sz="1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0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317500" marR="990600" algn="ctr">
              <a:lnSpc>
                <a:spcPct val="132000"/>
              </a:lnSpc>
              <a:spcAft>
                <a:spcPts val="0"/>
              </a:spcAft>
            </a:pP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CaSO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=CaCO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</a:p>
          <a:p>
            <a:pPr marL="317500" marR="990600" algn="ctr">
              <a:lnSpc>
                <a:spcPct val="132000"/>
              </a:lnSpc>
              <a:spcAft>
                <a:spcPts val="0"/>
              </a:spcAft>
            </a:pP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3MgSO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+ 2Na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PO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=Mg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(PO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+ 3Na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</a:t>
            </a:r>
            <a:r>
              <a:rPr lang="en-US" sz="14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endParaRPr lang="ru-RU" sz="105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421" y="1822694"/>
            <a:ext cx="2788094" cy="1213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98" y="1699283"/>
            <a:ext cx="2376528" cy="1343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22" y="132269"/>
            <a:ext cx="5472608" cy="386260"/>
          </a:xfrm>
        </p:spPr>
        <p:txBody>
          <a:bodyPr>
            <a:no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Sanoatda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suvning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qattiqligini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yo‘qotish</a:t>
            </a:r>
            <a:endParaRPr lang="ru-RU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653" y="1783304"/>
            <a:ext cx="2733675" cy="124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8919" y="541055"/>
            <a:ext cx="5544616" cy="1524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8290" algn="just">
              <a:lnSpc>
                <a:spcPct val="118000"/>
              </a:lnSpc>
              <a:spcAft>
                <a:spcPts val="0"/>
              </a:spcAft>
            </a:pP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Sanoatda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suvning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qattiqligini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yo‘qotish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ion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almashi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­­nuv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qo‘llaniladi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Kationitli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kolonkadan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o‘tkazilgan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suvning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tarkibidagi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Ca2+, Mg2+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ionlari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Na+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ionlariga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almashib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kolonkada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qoladi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natriy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ionlari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suvga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o‘tadi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900" dirty="0"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Kationitlar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1" y="1354133"/>
            <a:ext cx="1775842" cy="17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535" y="1354133"/>
            <a:ext cx="3650469" cy="1796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413" y="503976"/>
            <a:ext cx="5544615" cy="919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76200" lvl="0" algn="ctr">
              <a:lnSpc>
                <a:spcPct val="112000"/>
              </a:lnSpc>
              <a:tabLst>
                <a:tab pos="228600" algn="l"/>
                <a:tab pos="571500" algn="l"/>
              </a:tabLst>
            </a:pP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Kationitlar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—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erimaydigan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tashqi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muhit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kationlariga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(Ca2+, Mg2+) </a:t>
            </a:r>
            <a:r>
              <a:rPr lang="ru-RU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almashina</a:t>
            </a:r>
            <a:r>
              <a:rPr 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oluvchi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harakatchan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kationlar</a:t>
            </a:r>
            <a:r>
              <a:rPr lang="ru-RU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+)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tutadigan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moddalar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3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 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Suvning</a:t>
            </a:r>
            <a:r>
              <a:rPr lang="en-US" dirty="0"/>
              <a:t> </a:t>
            </a:r>
            <a:r>
              <a:rPr lang="en-US" dirty="0" err="1" smtClean="0"/>
              <a:t>qattiqligiga</a:t>
            </a:r>
            <a:r>
              <a:rPr lang="en-US" dirty="0" smtClean="0"/>
              <a:t> </a:t>
            </a:r>
            <a:r>
              <a:rPr lang="en-US" dirty="0" err="1" smtClean="0"/>
              <a:t>nima</a:t>
            </a:r>
            <a:r>
              <a:rPr lang="en-US" dirty="0" smtClean="0"/>
              <a:t> </a:t>
            </a:r>
            <a:r>
              <a:rPr lang="en-US" dirty="0" err="1" smtClean="0"/>
              <a:t>sabab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5429" y="611932"/>
            <a:ext cx="5328592" cy="6001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002060"/>
                </a:solidFill>
                <a:latin typeface="Source Sans Pro"/>
              </a:rPr>
              <a:t>Tabiatda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toza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suv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uchramaydi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: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uning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tarkibida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doimo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biror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moddalar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aralashgan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bo‘ladi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. </a:t>
            </a:r>
            <a:r>
              <a:rPr lang="en-US" dirty="0" err="1" smtClean="0">
                <a:solidFill>
                  <a:srgbClr val="002060"/>
                </a:solidFill>
                <a:latin typeface="Source Sans Pro"/>
              </a:rPr>
              <a:t>Jumladan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suv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yer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qobig‘idagi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Source Sans Pro"/>
              </a:rPr>
              <a:t>tuzlar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Source Sans Pro"/>
              </a:rPr>
              <a:t>bilan</a:t>
            </a:r>
            <a:r>
              <a:rPr lang="en-US" dirty="0" smtClean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o‘zaro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ta’sirlashib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muayyan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qattiqlikka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ega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bo‘lib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Source Sans Pro"/>
              </a:rPr>
              <a:t>qoladi</a:t>
            </a:r>
            <a:r>
              <a:rPr lang="en-US" dirty="0">
                <a:solidFill>
                  <a:srgbClr val="002060"/>
                </a:solidFill>
                <a:latin typeface="Source Sans Pro"/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638" y="1283037"/>
            <a:ext cx="1512168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1283037"/>
            <a:ext cx="2088232" cy="1793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3" y="1260004"/>
            <a:ext cx="2016224" cy="1870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760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Anionitlar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6" y="1345383"/>
            <a:ext cx="1775842" cy="17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160" y="1345383"/>
            <a:ext cx="3650469" cy="1796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413" y="503976"/>
            <a:ext cx="5544615" cy="867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"/>
              </a:lnSpc>
              <a:spcAft>
                <a:spcPts val="0"/>
              </a:spcAft>
            </a:pPr>
            <a:r>
              <a:rPr lang="ru-RU" b="1" i="1" dirty="0">
                <a:solidFill>
                  <a:srgbClr val="0070C0"/>
                </a:solidFill>
                <a:latin typeface="Arial"/>
                <a:ea typeface="Arial"/>
                <a:cs typeface="Arial"/>
              </a:rPr>
              <a:t> </a:t>
            </a:r>
            <a:endParaRPr lang="ru-RU" sz="900" dirty="0">
              <a:solidFill>
                <a:srgbClr val="0070C0"/>
              </a:solidFill>
              <a:latin typeface="Calibri"/>
              <a:ea typeface="Calibri"/>
              <a:cs typeface="Arial"/>
            </a:endParaRPr>
          </a:p>
          <a:p>
            <a:pPr marR="76200" lvl="0" algn="ctr">
              <a:lnSpc>
                <a:spcPct val="105000"/>
              </a:lnSpc>
              <a:spcAft>
                <a:spcPts val="0"/>
              </a:spcAft>
              <a:tabLst>
                <a:tab pos="228600" algn="l"/>
                <a:tab pos="5715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Anionitlar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—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erimaydigan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tashqi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muhit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anionlariga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(SO</a:t>
            </a:r>
            <a:r>
              <a:rPr lang="en-US" sz="16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2-, Cl–)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almashina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oluvchi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harakatchan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anionlar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tutadigan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moddalar</a:t>
            </a: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3389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ish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69" y="1764060"/>
            <a:ext cx="1751143" cy="1358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613" y="1764060"/>
            <a:ext cx="1728192" cy="137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1764059"/>
            <a:ext cx="2083289" cy="138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0469" y="547267"/>
            <a:ext cx="5562625" cy="1200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tabLst>
                <a:tab pos="228600" algn="l"/>
                <a:tab pos="647700" algn="l"/>
              </a:tabLst>
            </a:pP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Vaqtinchalik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doimiy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qattiqlikning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farqi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nimada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ts val="30"/>
              </a:lnSpc>
              <a:spcAft>
                <a:spcPts val="0"/>
              </a:spcAft>
            </a:pP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4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 algn="ctr">
              <a:spcAft>
                <a:spcPts val="0"/>
              </a:spcAft>
              <a:tabLst>
                <a:tab pos="228600" algn="l"/>
                <a:tab pos="647700" algn="l"/>
              </a:tabLst>
            </a:pPr>
            <a:r>
              <a:rPr lang="ru-RU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Daryo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dengiz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yomg‘ir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suvining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qattiqlik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lnSpc>
                <a:spcPts val="30"/>
              </a:lnSpc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0" algn="ctr">
              <a:spcAft>
                <a:spcPts val="0"/>
              </a:spcAft>
              <a:tabLst>
                <a:tab pos="228600" algn="l"/>
                <a:tab pos="647700" algn="l"/>
              </a:tabLst>
            </a:pPr>
            <a:r>
              <a:rPr lang="ru-RU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darajalari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ru-RU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qanday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sz="1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333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/>
          <p:cNvSpPr>
            <a:spLocks noGrp="1"/>
          </p:cNvSpPr>
          <p:nvPr>
            <p:ph type="title"/>
          </p:nvPr>
        </p:nvSpPr>
        <p:spPr>
          <a:xfrm>
            <a:off x="301471" y="127101"/>
            <a:ext cx="5247249" cy="293645"/>
          </a:xfrm>
        </p:spPr>
        <p:txBody>
          <a:bodyPr vert="horz" wrap="square" lIns="0" tIns="16485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1999" eaLnBrk="1" hangingPunct="1">
              <a:spcBef>
                <a:spcPts val="130"/>
              </a:spcBef>
            </a:pPr>
            <a:r>
              <a:rPr lang="uz-Cyrl-UZ" altLang="ru-RU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Vaqtinchalik qattiqlikni yoqotish</a:t>
            </a:r>
            <a:r>
              <a:rPr lang="en-US" altLang="ru-RU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altLang="ru-RU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endParaRPr lang="uz-Cyrl-UZ" alt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val 6">
            <a:extLst/>
          </p:cNvPr>
          <p:cNvSpPr>
            <a:spLocks noChangeAspect="1"/>
          </p:cNvSpPr>
          <p:nvPr/>
        </p:nvSpPr>
        <p:spPr>
          <a:xfrm>
            <a:off x="1157140" y="741879"/>
            <a:ext cx="810672" cy="810672"/>
          </a:xfrm>
          <a:prstGeom prst="ellipse">
            <a:avLst/>
          </a:prstGeom>
          <a:solidFill>
            <a:schemeClr val="bg1"/>
          </a:solidFill>
          <a:ln w="28575" cmpd="sng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512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2" name="Rectangle 51"/>
          <p:cNvSpPr>
            <a:spLocks noChangeArrowheads="1"/>
          </p:cNvSpPr>
          <p:nvPr/>
        </p:nvSpPr>
        <p:spPr bwMode="auto">
          <a:xfrm>
            <a:off x="1157140" y="1933514"/>
            <a:ext cx="4512319" cy="482402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 lIns="115180" tIns="45717" rIns="115180" bIns="287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ru-RU" sz="1323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Qaynatish </a:t>
            </a:r>
          </a:p>
          <a:p>
            <a:pPr algn="just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pt-BR" altLang="ru-RU" sz="132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Mg(HCO</a:t>
            </a:r>
            <a:r>
              <a:rPr lang="pt-BR" altLang="ru-RU" sz="1323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altLang="ru-RU" sz="132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altLang="ru-RU" sz="1323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altLang="ru-RU" sz="132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+2Ca(HCO</a:t>
            </a:r>
            <a:r>
              <a:rPr lang="pt-BR" altLang="ru-RU" sz="1323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altLang="ru-RU" sz="132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pt-BR" altLang="ru-RU" sz="1323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altLang="ru-RU" sz="132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→MgCO</a:t>
            </a:r>
            <a:r>
              <a:rPr lang="pt-BR" altLang="ru-RU" sz="1323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altLang="ru-RU" sz="132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pt-BR" altLang="ru-RU" sz="1323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altLang="ru-RU" sz="132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↓+2CO</a:t>
            </a:r>
            <a:r>
              <a:rPr lang="pt-BR" altLang="ru-RU" sz="1323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altLang="ru-RU" sz="132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altLang="ru-RU" sz="1323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altLang="ru-RU" sz="132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pt-BR" altLang="ru-RU" sz="1323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altLang="ru-RU" sz="132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altLang="ru-RU" sz="1323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1323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3" name="Rectangle 56"/>
          <p:cNvSpPr>
            <a:spLocks noChangeArrowheads="1"/>
          </p:cNvSpPr>
          <p:nvPr/>
        </p:nvSpPr>
        <p:spPr bwMode="auto">
          <a:xfrm>
            <a:off x="2135796" y="789874"/>
            <a:ext cx="3533663" cy="685984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lIns="115180" tIns="45717" rIns="115180" bIns="287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132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altLang="ru-RU" sz="132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shqor, ohak, soda qo‘shib yo‘qotish</a:t>
            </a:r>
            <a:endParaRPr lang="en-US" altLang="ru-RU" sz="132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Ca(HCO</a:t>
            </a:r>
            <a:r>
              <a:rPr lang="uz-Latn-UZ" altLang="ru-RU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Latn-UZ" altLang="ru-RU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Ca(OH)</a:t>
            </a:r>
            <a:r>
              <a:rPr lang="uz-Latn-UZ" altLang="ru-RU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 2CaCO</a:t>
            </a:r>
            <a:r>
              <a:rPr lang="uz-Latn-UZ" altLang="ru-RU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 + 2H</a:t>
            </a:r>
            <a:r>
              <a:rPr lang="uz-Latn-UZ" altLang="ru-RU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altLang="ru-RU" sz="132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Ca(HCO</a:t>
            </a:r>
            <a:r>
              <a:rPr lang="uz-Latn-UZ" altLang="ru-RU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Latn-UZ" altLang="ru-RU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Na</a:t>
            </a:r>
            <a:r>
              <a:rPr lang="uz-Latn-UZ" altLang="ru-RU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Latn-UZ" altLang="ru-RU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 CaCO</a:t>
            </a:r>
            <a:r>
              <a:rPr lang="uz-Latn-UZ" altLang="ru-RU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↓+ 2NaHCO</a:t>
            </a:r>
            <a:r>
              <a:rPr lang="uz-Latn-UZ" altLang="ru-RU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altLang="ru-RU" sz="1323" baseline="-25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174" name="Группа 3"/>
          <p:cNvGrpSpPr>
            <a:grpSpLocks/>
          </p:cNvGrpSpPr>
          <p:nvPr/>
        </p:nvGrpSpPr>
        <p:grpSpPr bwMode="auto">
          <a:xfrm>
            <a:off x="122989" y="1564549"/>
            <a:ext cx="944160" cy="967408"/>
            <a:chOff x="973138" y="3590925"/>
            <a:chExt cx="1448717" cy="1650484"/>
          </a:xfrm>
        </p:grpSpPr>
        <p:grpSp>
          <p:nvGrpSpPr>
            <p:cNvPr id="2" name="Group 3">
              <a:extLst/>
            </p:cNvPr>
            <p:cNvGrpSpPr/>
            <p:nvPr/>
          </p:nvGrpSpPr>
          <p:grpSpPr>
            <a:xfrm>
              <a:off x="1094792" y="3914509"/>
              <a:ext cx="1327063" cy="1326900"/>
              <a:chOff x="807765" y="1727021"/>
              <a:chExt cx="1229366" cy="1229366"/>
            </a:xfrm>
            <a:solidFill>
              <a:schemeClr val="bg1"/>
            </a:solidFill>
          </p:grpSpPr>
          <p:sp>
            <p:nvSpPr>
              <p:cNvPr id="85" name="Oval 4">
                <a:extLst/>
              </p:cNvPr>
              <p:cNvSpPr>
                <a:spLocks noChangeAspect="1"/>
              </p:cNvSpPr>
              <p:nvPr/>
            </p:nvSpPr>
            <p:spPr>
              <a:xfrm>
                <a:off x="807765" y="1727021"/>
                <a:ext cx="1229366" cy="1229366"/>
              </a:xfrm>
              <a:prstGeom prst="ellipse">
                <a:avLst/>
              </a:prstGeom>
              <a:grpFill/>
              <a:ln w="28575" cmpd="sng">
                <a:solidFill>
                  <a:srgbClr val="0070C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431963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1512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" name="Group 34">
                <a:extLst/>
              </p:cNvPr>
              <p:cNvGrpSpPr/>
              <p:nvPr/>
            </p:nvGrpSpPr>
            <p:grpSpPr>
              <a:xfrm>
                <a:off x="1154010" y="2064698"/>
                <a:ext cx="536876" cy="554012"/>
                <a:chOff x="4224785" y="1773473"/>
                <a:chExt cx="381476" cy="393651"/>
              </a:xfrm>
              <a:grpFill/>
            </p:grpSpPr>
            <p:sp>
              <p:nvSpPr>
                <p:cNvPr id="87" name="Rectangle 49">
                  <a:extLst/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33778" y="1773473"/>
                  <a:ext cx="158852" cy="38264"/>
                </a:xfrm>
                <a:prstGeom prst="rect">
                  <a:avLst/>
                </a:prstGeom>
                <a:grpFill/>
                <a:ln w="28575" cap="rnd" cmpd="sng">
                  <a:solidFill>
                    <a:srgbClr val="0070C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lIns="27208" tIns="13604" rIns="27208" bIns="13604"/>
                <a:lstStyle/>
                <a:p>
                  <a:pPr defTabSz="4319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512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Freeform 50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224785" y="1811737"/>
                  <a:ext cx="381476" cy="355387"/>
                </a:xfrm>
                <a:custGeom>
                  <a:avLst/>
                  <a:gdLst>
                    <a:gd name="T0" fmla="*/ 525 w 557"/>
                    <a:gd name="T1" fmla="*/ 399 h 519"/>
                    <a:gd name="T2" fmla="*/ 362 w 557"/>
                    <a:gd name="T3" fmla="*/ 67 h 519"/>
                    <a:gd name="T4" fmla="*/ 362 w 557"/>
                    <a:gd name="T5" fmla="*/ 0 h 519"/>
                    <a:gd name="T6" fmla="*/ 194 w 557"/>
                    <a:gd name="T7" fmla="*/ 0 h 519"/>
                    <a:gd name="T8" fmla="*/ 194 w 557"/>
                    <a:gd name="T9" fmla="*/ 67 h 519"/>
                    <a:gd name="T10" fmla="*/ 32 w 557"/>
                    <a:gd name="T11" fmla="*/ 399 h 519"/>
                    <a:gd name="T12" fmla="*/ 71 w 557"/>
                    <a:gd name="T13" fmla="*/ 519 h 519"/>
                    <a:gd name="T14" fmla="*/ 485 w 557"/>
                    <a:gd name="T15" fmla="*/ 519 h 519"/>
                    <a:gd name="T16" fmla="*/ 525 w 557"/>
                    <a:gd name="T17" fmla="*/ 399 h 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57" h="519">
                      <a:moveTo>
                        <a:pt x="525" y="399"/>
                      </a:moveTo>
                      <a:cubicBezTo>
                        <a:pt x="362" y="67"/>
                        <a:pt x="362" y="67"/>
                        <a:pt x="362" y="67"/>
                      </a:cubicBezTo>
                      <a:cubicBezTo>
                        <a:pt x="362" y="0"/>
                        <a:pt x="362" y="0"/>
                        <a:pt x="362" y="0"/>
                      </a:cubicBezTo>
                      <a:cubicBezTo>
                        <a:pt x="194" y="0"/>
                        <a:pt x="194" y="0"/>
                        <a:pt x="194" y="0"/>
                      </a:cubicBezTo>
                      <a:cubicBezTo>
                        <a:pt x="194" y="67"/>
                        <a:pt x="194" y="67"/>
                        <a:pt x="194" y="67"/>
                      </a:cubicBezTo>
                      <a:cubicBezTo>
                        <a:pt x="32" y="399"/>
                        <a:pt x="32" y="399"/>
                        <a:pt x="32" y="399"/>
                      </a:cubicBezTo>
                      <a:cubicBezTo>
                        <a:pt x="6" y="460"/>
                        <a:pt x="0" y="519"/>
                        <a:pt x="71" y="519"/>
                      </a:cubicBezTo>
                      <a:cubicBezTo>
                        <a:pt x="485" y="519"/>
                        <a:pt x="485" y="519"/>
                        <a:pt x="485" y="519"/>
                      </a:cubicBezTo>
                      <a:cubicBezTo>
                        <a:pt x="557" y="519"/>
                        <a:pt x="551" y="460"/>
                        <a:pt x="525" y="399"/>
                      </a:cubicBezTo>
                      <a:close/>
                    </a:path>
                  </a:pathLst>
                </a:custGeom>
                <a:grpFill/>
                <a:ln w="28575" cap="rnd" cmpd="sng">
                  <a:solidFill>
                    <a:srgbClr val="0070C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lIns="27208" tIns="13604" rIns="27208" bIns="13604"/>
                <a:lstStyle/>
                <a:p>
                  <a:pPr defTabSz="4319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512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Freeform 51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316676" y="1996677"/>
                  <a:ext cx="197115" cy="128705"/>
                </a:xfrm>
                <a:custGeom>
                  <a:avLst/>
                  <a:gdLst>
                    <a:gd name="T0" fmla="*/ 281 w 288"/>
                    <a:gd name="T1" fmla="*/ 1 h 188"/>
                    <a:gd name="T2" fmla="*/ 288 w 288"/>
                    <a:gd name="T3" fmla="*/ 44 h 188"/>
                    <a:gd name="T4" fmla="*/ 144 w 288"/>
                    <a:gd name="T5" fmla="*/ 188 h 188"/>
                    <a:gd name="T6" fmla="*/ 0 w 288"/>
                    <a:gd name="T7" fmla="*/ 44 h 188"/>
                    <a:gd name="T8" fmla="*/ 7 w 288"/>
                    <a:gd name="T9" fmla="*/ 0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8" h="188">
                      <a:moveTo>
                        <a:pt x="281" y="1"/>
                      </a:moveTo>
                      <a:cubicBezTo>
                        <a:pt x="286" y="15"/>
                        <a:pt x="288" y="29"/>
                        <a:pt x="288" y="44"/>
                      </a:cubicBezTo>
                      <a:cubicBezTo>
                        <a:pt x="288" y="124"/>
                        <a:pt x="223" y="188"/>
                        <a:pt x="144" y="188"/>
                      </a:cubicBezTo>
                      <a:cubicBezTo>
                        <a:pt x="65" y="188"/>
                        <a:pt x="0" y="124"/>
                        <a:pt x="0" y="44"/>
                      </a:cubicBezTo>
                      <a:cubicBezTo>
                        <a:pt x="0" y="29"/>
                        <a:pt x="3" y="14"/>
                        <a:pt x="7" y="0"/>
                      </a:cubicBezTo>
                    </a:path>
                  </a:pathLst>
                </a:custGeom>
                <a:grpFill/>
                <a:ln w="28575" cap="rnd" cmpd="sng">
                  <a:solidFill>
                    <a:srgbClr val="0070C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lIns="27208" tIns="13604" rIns="27208" bIns="13604"/>
                <a:lstStyle/>
                <a:p>
                  <a:pPr defTabSz="4319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512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0" name="Freeform 52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321314" y="1997257"/>
                  <a:ext cx="95949" cy="57685"/>
                </a:xfrm>
                <a:custGeom>
                  <a:avLst/>
                  <a:gdLst>
                    <a:gd name="T0" fmla="*/ 140 w 140"/>
                    <a:gd name="T1" fmla="*/ 84 h 84"/>
                    <a:gd name="T2" fmla="*/ 0 w 140"/>
                    <a:gd name="T3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0" h="84">
                      <a:moveTo>
                        <a:pt x="140" y="84"/>
                      </a:moveTo>
                      <a:cubicBezTo>
                        <a:pt x="111" y="35"/>
                        <a:pt x="59" y="3"/>
                        <a:pt x="0" y="0"/>
                      </a:cubicBezTo>
                    </a:path>
                  </a:pathLst>
                </a:custGeom>
                <a:grpFill/>
                <a:ln w="28575" cap="rnd" cmpd="sng">
                  <a:solidFill>
                    <a:srgbClr val="0070C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lIns="27208" tIns="13604" rIns="27208" bIns="13604"/>
                <a:lstStyle/>
                <a:p>
                  <a:pPr defTabSz="4319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512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Freeform 53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400739" y="1997257"/>
                  <a:ext cx="108413" cy="127545"/>
                </a:xfrm>
                <a:custGeom>
                  <a:avLst/>
                  <a:gdLst>
                    <a:gd name="T0" fmla="*/ 158 w 158"/>
                    <a:gd name="T1" fmla="*/ 0 h 186"/>
                    <a:gd name="T2" fmla="*/ 0 w 158"/>
                    <a:gd name="T3" fmla="*/ 172 h 186"/>
                    <a:gd name="T4" fmla="*/ 0 w 158"/>
                    <a:gd name="T5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58" h="186">
                      <a:moveTo>
                        <a:pt x="158" y="0"/>
                      </a:moveTo>
                      <a:cubicBezTo>
                        <a:pt x="70" y="8"/>
                        <a:pt x="0" y="82"/>
                        <a:pt x="0" y="172"/>
                      </a:cubicBezTo>
                      <a:cubicBezTo>
                        <a:pt x="0" y="177"/>
                        <a:pt x="0" y="181"/>
                        <a:pt x="0" y="186"/>
                      </a:cubicBezTo>
                    </a:path>
                  </a:pathLst>
                </a:custGeom>
                <a:grpFill/>
                <a:ln w="28575" cap="rnd" cmpd="sng">
                  <a:solidFill>
                    <a:srgbClr val="0070C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lIns="27208" tIns="13604" rIns="27208" bIns="13604"/>
                <a:lstStyle/>
                <a:p>
                  <a:pPr defTabSz="4319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512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Freeform 54">
                  <a:extLst/>
                </p:cNvPr>
                <p:cNvSpPr>
                  <a:spLocks/>
                </p:cNvSpPr>
                <p:nvPr/>
              </p:nvSpPr>
              <p:spPr bwMode="auto">
                <a:xfrm>
                  <a:off x="4369433" y="1928267"/>
                  <a:ext cx="91021" cy="84064"/>
                </a:xfrm>
                <a:custGeom>
                  <a:avLst/>
                  <a:gdLst>
                    <a:gd name="T0" fmla="*/ 0 w 133"/>
                    <a:gd name="T1" fmla="*/ 119 h 123"/>
                    <a:gd name="T2" fmla="*/ 67 w 133"/>
                    <a:gd name="T3" fmla="*/ 0 h 123"/>
                    <a:gd name="T4" fmla="*/ 133 w 133"/>
                    <a:gd name="T5" fmla="*/ 123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133" h="123">
                      <a:moveTo>
                        <a:pt x="0" y="119"/>
                      </a:moveTo>
                      <a:cubicBezTo>
                        <a:pt x="7" y="47"/>
                        <a:pt x="56" y="0"/>
                        <a:pt x="67" y="0"/>
                      </a:cubicBezTo>
                      <a:cubicBezTo>
                        <a:pt x="78" y="0"/>
                        <a:pt x="120" y="51"/>
                        <a:pt x="133" y="123"/>
                      </a:cubicBezTo>
                    </a:path>
                  </a:pathLst>
                </a:custGeom>
                <a:grpFill/>
                <a:ln w="28575" cap="rnd" cmpd="sng">
                  <a:solidFill>
                    <a:srgbClr val="0070C0"/>
                  </a:solidFill>
                  <a:prstDash val="solid"/>
                  <a:round/>
                  <a:headEnd/>
                  <a:tailEnd/>
                </a:ln>
                <a:extLst/>
              </p:spPr>
              <p:txBody>
                <a:bodyPr lIns="27208" tIns="13604" rIns="27208" bIns="13604"/>
                <a:lstStyle/>
                <a:p>
                  <a:pPr defTabSz="4319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1512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98" name="Oval 60">
              <a:extLst/>
            </p:cNvPr>
            <p:cNvSpPr/>
            <p:nvPr/>
          </p:nvSpPr>
          <p:spPr>
            <a:xfrm>
              <a:off x="973138" y="3590925"/>
              <a:ext cx="501700" cy="50154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 defTabSz="431963" eaLnBrk="0" fontAlgn="base" hangingPunct="0">
                <a:lnSpc>
                  <a:spcPct val="89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992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99" name="Oval 61">
            <a:extLst/>
          </p:cNvPr>
          <p:cNvSpPr/>
          <p:nvPr/>
        </p:nvSpPr>
        <p:spPr>
          <a:xfrm>
            <a:off x="1082897" y="599392"/>
            <a:ext cx="306721" cy="275974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431963" eaLnBrk="0" fontAlgn="base" hangingPunct="0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9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7176" name="Freeform 50"/>
          <p:cNvSpPr>
            <a:spLocks/>
          </p:cNvSpPr>
          <p:nvPr/>
        </p:nvSpPr>
        <p:spPr bwMode="auto">
          <a:xfrm>
            <a:off x="1389618" y="1060597"/>
            <a:ext cx="353966" cy="296972"/>
          </a:xfrm>
          <a:custGeom>
            <a:avLst/>
            <a:gdLst>
              <a:gd name="T0" fmla="*/ 2147483646 w 557"/>
              <a:gd name="T1" fmla="*/ 2147483646 h 519"/>
              <a:gd name="T2" fmla="*/ 2147483646 w 557"/>
              <a:gd name="T3" fmla="*/ 2147483646 h 519"/>
              <a:gd name="T4" fmla="*/ 2147483646 w 557"/>
              <a:gd name="T5" fmla="*/ 0 h 519"/>
              <a:gd name="T6" fmla="*/ 2147483646 w 557"/>
              <a:gd name="T7" fmla="*/ 0 h 519"/>
              <a:gd name="T8" fmla="*/ 2147483646 w 557"/>
              <a:gd name="T9" fmla="*/ 2147483646 h 519"/>
              <a:gd name="T10" fmla="*/ 2147483646 w 557"/>
              <a:gd name="T11" fmla="*/ 2147483646 h 519"/>
              <a:gd name="T12" fmla="*/ 2147483646 w 557"/>
              <a:gd name="T13" fmla="*/ 2147483646 h 519"/>
              <a:gd name="T14" fmla="*/ 2147483646 w 557"/>
              <a:gd name="T15" fmla="*/ 2147483646 h 519"/>
              <a:gd name="T16" fmla="*/ 2147483646 w 557"/>
              <a:gd name="T17" fmla="*/ 2147483646 h 51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57"/>
              <a:gd name="T28" fmla="*/ 0 h 519"/>
              <a:gd name="T29" fmla="*/ 557 w 557"/>
              <a:gd name="T30" fmla="*/ 519 h 519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57" h="519">
                <a:moveTo>
                  <a:pt x="525" y="399"/>
                </a:moveTo>
                <a:cubicBezTo>
                  <a:pt x="362" y="67"/>
                  <a:pt x="362" y="67"/>
                  <a:pt x="362" y="67"/>
                </a:cubicBezTo>
                <a:cubicBezTo>
                  <a:pt x="362" y="0"/>
                  <a:pt x="362" y="0"/>
                  <a:pt x="362" y="0"/>
                </a:cubicBezTo>
                <a:cubicBezTo>
                  <a:pt x="194" y="0"/>
                  <a:pt x="194" y="0"/>
                  <a:pt x="194" y="0"/>
                </a:cubicBezTo>
                <a:cubicBezTo>
                  <a:pt x="194" y="67"/>
                  <a:pt x="194" y="67"/>
                  <a:pt x="194" y="67"/>
                </a:cubicBezTo>
                <a:cubicBezTo>
                  <a:pt x="32" y="399"/>
                  <a:pt x="32" y="399"/>
                  <a:pt x="32" y="399"/>
                </a:cubicBezTo>
                <a:cubicBezTo>
                  <a:pt x="6" y="460"/>
                  <a:pt x="0" y="519"/>
                  <a:pt x="71" y="519"/>
                </a:cubicBezTo>
                <a:cubicBezTo>
                  <a:pt x="485" y="519"/>
                  <a:pt x="485" y="519"/>
                  <a:pt x="485" y="519"/>
                </a:cubicBezTo>
                <a:cubicBezTo>
                  <a:pt x="557" y="519"/>
                  <a:pt x="551" y="460"/>
                  <a:pt x="525" y="399"/>
                </a:cubicBezTo>
                <a:close/>
              </a:path>
            </a:pathLst>
          </a:custGeom>
          <a:solidFill>
            <a:schemeClr val="bg1"/>
          </a:solidFill>
          <a:ln w="28575" cap="rnd" cmpd="sng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lIns="27208" tIns="13604" rIns="27208" bIns="13604"/>
          <a:lstStyle/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8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2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bject 2"/>
          <p:cNvSpPr>
            <a:spLocks noGrp="1"/>
          </p:cNvSpPr>
          <p:nvPr>
            <p:ph type="title"/>
          </p:nvPr>
        </p:nvSpPr>
        <p:spPr>
          <a:xfrm>
            <a:off x="413211" y="45852"/>
            <a:ext cx="4768794" cy="432144"/>
          </a:xfrm>
        </p:spPr>
        <p:txBody>
          <a:bodyPr vert="horz" wrap="square" lIns="0" tIns="16485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ru-RU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altLang="ru-RU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altLang="ru-RU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qattiqlikni </a:t>
            </a:r>
            <a:r>
              <a:rPr lang="uz-Latn-UZ" altLang="ru-RU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yoqotish usullari</a:t>
            </a:r>
            <a:endParaRPr lang="uz-Cyrl-UZ" altLang="ru-RU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54428" y="599392"/>
            <a:ext cx="3437672" cy="790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</a:t>
            </a:r>
            <a:r>
              <a:rPr lang="en-US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Cyrl-UZ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natriy fosfat  </a:t>
            </a:r>
            <a:r>
              <a:rPr lang="uz-Latn-UZ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 yo‘qotish </a:t>
            </a:r>
            <a:endParaRPr lang="en-US" altLang="ru-RU" sz="1134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Na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 CaCO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 + Na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MgCl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Na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 MgCO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 + 2NaCl;</a:t>
            </a:r>
          </a:p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3CaSO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+ 2Na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 Ca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+ 3Na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altLang="ru-RU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uz-Latn-UZ" altLang="ru-RU" sz="113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334873" y="1502306"/>
            <a:ext cx="2743988" cy="61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1134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Cyrl-UZ" altLang="ru-RU" sz="1134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onitlar qo</a:t>
            </a:r>
            <a:r>
              <a:rPr lang="uz-Latn-UZ" altLang="ru-RU" sz="1134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altLang="ru-RU" sz="1134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shib yo</a:t>
            </a:r>
            <a:r>
              <a:rPr lang="uz-Latn-UZ" altLang="ru-RU" sz="1134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altLang="ru-RU" sz="1134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qotish mumkin</a:t>
            </a:r>
          </a:p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Cyrl-UZ" altLang="ru-RU" sz="1134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2RH + Ca</a:t>
            </a:r>
            <a:r>
              <a:rPr lang="uz-Cyrl-UZ" altLang="ru-RU" sz="1134" baseline="30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uz-Cyrl-UZ" altLang="ru-RU" sz="1134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R</a:t>
            </a:r>
            <a:r>
              <a:rPr lang="uz-Cyrl-UZ" altLang="ru-RU" sz="1134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Cyrl-UZ" altLang="ru-RU" sz="1134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+ 2H</a:t>
            </a:r>
            <a:r>
              <a:rPr lang="uz-Cyrl-UZ" altLang="ru-RU" sz="1134" baseline="30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altLang="ru-RU" sz="1134" baseline="30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134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Cyrl-UZ" altLang="ru-RU" sz="1134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kationit)</a:t>
            </a:r>
          </a:p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Latn-UZ" altLang="ru-RU" sz="1134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2ROH + SO</a:t>
            </a:r>
            <a:r>
              <a:rPr lang="uz-Latn-UZ" altLang="ru-RU" sz="1134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altLang="ru-RU" sz="1134" baseline="30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uz-Latn-UZ" altLang="ru-RU" sz="1134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R</a:t>
            </a:r>
            <a:r>
              <a:rPr lang="uz-Latn-UZ" altLang="ru-RU" sz="1134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altLang="ru-RU" sz="1134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altLang="ru-RU" sz="1134" baseline="-25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altLang="ru-RU" sz="1134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+ 2OH</a:t>
            </a:r>
            <a:r>
              <a:rPr lang="uz-Latn-UZ" altLang="ru-RU" sz="1134" baseline="30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ru-RU" sz="1134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(an</a:t>
            </a:r>
            <a:r>
              <a:rPr lang="uz-Cyrl-UZ" altLang="ru-RU" sz="1134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ionit)</a:t>
            </a:r>
            <a:endParaRPr lang="pt-BR" altLang="ru-RU" sz="1134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237728" y="637638"/>
            <a:ext cx="425209" cy="425210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rgbClr val="0070C0"/>
            </a:solidFill>
            <a:prstDash val="solid"/>
          </a:ln>
          <a:effectLst/>
        </p:spPr>
        <p:txBody>
          <a:bodyPr lIns="91433" tIns="45717" rIns="91433" bIns="45717" anchor="ctr"/>
          <a:lstStyle/>
          <a:p>
            <a:pPr algn="ctr" defTabSz="575895">
              <a:defRPr/>
            </a:pPr>
            <a:r>
              <a:rPr lang="en-US" sz="1795" kern="0" dirty="0">
                <a:solidFill>
                  <a:srgbClr val="002060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83185" y="1555550"/>
            <a:ext cx="425209" cy="425210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rgbClr val="0070C0"/>
            </a:solidFill>
            <a:prstDash val="solid"/>
          </a:ln>
          <a:effectLst/>
        </p:spPr>
        <p:txBody>
          <a:bodyPr lIns="91433" tIns="45717" rIns="91433" bIns="45717" anchor="ctr"/>
          <a:lstStyle/>
          <a:p>
            <a:pPr algn="ctr" defTabSz="575895">
              <a:defRPr/>
            </a:pPr>
            <a:r>
              <a:rPr lang="en-US" sz="1795" kern="0" dirty="0">
                <a:solidFill>
                  <a:srgbClr val="002060"/>
                </a:solidFill>
                <a:latin typeface="Open Sans Light"/>
              </a:rPr>
              <a:t>2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669341" y="2230486"/>
            <a:ext cx="3856132" cy="859418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2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</a:t>
            </a:r>
            <a:r>
              <a:rPr lang="uz-Latn-UZ" sz="132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onitlar 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tarkibidagi harakatchan kationlarini (masalan, Na</a:t>
            </a:r>
            <a:r>
              <a:rPr lang="uz-Cyrl-UZ" sz="1323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suvdagi Ca</a:t>
            </a:r>
            <a:r>
              <a:rPr lang="uz-Cyrl-UZ" sz="1323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 Mg</a:t>
            </a:r>
            <a:r>
              <a:rPr lang="uz-Cyrl-UZ" sz="1323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 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ionlariga almashinadigan qattiq polimer moddalar. </a:t>
            </a:r>
            <a:endParaRPr lang="pt-BR" sz="132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973" y="668734"/>
            <a:ext cx="1490500" cy="144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425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1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bject 2"/>
          <p:cNvSpPr>
            <a:spLocks noGrp="1"/>
          </p:cNvSpPr>
          <p:nvPr>
            <p:ph type="title"/>
          </p:nvPr>
        </p:nvSpPr>
        <p:spPr>
          <a:xfrm>
            <a:off x="293972" y="143493"/>
            <a:ext cx="5254748" cy="324423"/>
          </a:xfrm>
        </p:spPr>
        <p:txBody>
          <a:bodyPr vert="horz" wrap="square" lIns="0" tIns="16485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1999" eaLnBrk="1" hangingPunct="1">
              <a:spcBef>
                <a:spcPts val="130"/>
              </a:spcBef>
            </a:pPr>
            <a:r>
              <a:rPr lang="uz-Cyrl-UZ" alt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alt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3887629" y="1005103"/>
            <a:ext cx="452354" cy="244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3" tIns="45717" rIns="91433" bIns="4571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992" b="1">
                <a:solidFill>
                  <a:prstClr val="white"/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Vital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887629" y="2050503"/>
            <a:ext cx="768145" cy="244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3" tIns="45717" rIns="91433" bIns="4571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992" b="1">
                <a:solidFill>
                  <a:prstClr val="white"/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Important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406738" y="1005103"/>
            <a:ext cx="417088" cy="244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3" tIns="45717" rIns="91433" bIns="4571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992" b="1">
                <a:solidFill>
                  <a:prstClr val="white"/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Key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147052" y="2050503"/>
            <a:ext cx="676774" cy="244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3" tIns="45717" rIns="91433" bIns="45717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992" b="1">
                <a:solidFill>
                  <a:prstClr val="white"/>
                </a:solidFill>
                <a:latin typeface="Arial" panose="020B0604020202020204" pitchFamily="34" charset="0"/>
                <a:ea typeface="Open Sans" pitchFamily="34" charset="0"/>
                <a:cs typeface="Arial" panose="020B0604020202020204" pitchFamily="34" charset="0"/>
              </a:rPr>
              <a:t>Big deal</a:t>
            </a:r>
          </a:p>
        </p:txBody>
      </p:sp>
      <p:sp>
        <p:nvSpPr>
          <p:cNvPr id="27" name="Freeform 17">
            <a:extLst/>
          </p:cNvPr>
          <p:cNvSpPr>
            <a:spLocks noEditPoints="1"/>
          </p:cNvSpPr>
          <p:nvPr/>
        </p:nvSpPr>
        <p:spPr bwMode="auto">
          <a:xfrm>
            <a:off x="2213039" y="916611"/>
            <a:ext cx="336718" cy="311221"/>
          </a:xfrm>
          <a:custGeom>
            <a:avLst/>
            <a:gdLst>
              <a:gd name="T0" fmla="*/ 647 w 800"/>
              <a:gd name="T1" fmla="*/ 0 h 740"/>
              <a:gd name="T2" fmla="*/ 147 w 800"/>
              <a:gd name="T3" fmla="*/ 0 h 740"/>
              <a:gd name="T4" fmla="*/ 0 w 800"/>
              <a:gd name="T5" fmla="*/ 153 h 740"/>
              <a:gd name="T6" fmla="*/ 130 w 800"/>
              <a:gd name="T7" fmla="*/ 304 h 740"/>
              <a:gd name="T8" fmla="*/ 368 w 800"/>
              <a:gd name="T9" fmla="*/ 537 h 740"/>
              <a:gd name="T10" fmla="*/ 243 w 800"/>
              <a:gd name="T11" fmla="*/ 701 h 740"/>
              <a:gd name="T12" fmla="*/ 224 w 800"/>
              <a:gd name="T13" fmla="*/ 721 h 740"/>
              <a:gd name="T14" fmla="*/ 243 w 800"/>
              <a:gd name="T15" fmla="*/ 740 h 740"/>
              <a:gd name="T16" fmla="*/ 551 w 800"/>
              <a:gd name="T17" fmla="*/ 740 h 740"/>
              <a:gd name="T18" fmla="*/ 570 w 800"/>
              <a:gd name="T19" fmla="*/ 721 h 740"/>
              <a:gd name="T20" fmla="*/ 551 w 800"/>
              <a:gd name="T21" fmla="*/ 701 h 740"/>
              <a:gd name="T22" fmla="*/ 425 w 800"/>
              <a:gd name="T23" fmla="*/ 537 h 740"/>
              <a:gd name="T24" fmla="*/ 663 w 800"/>
              <a:gd name="T25" fmla="*/ 305 h 740"/>
              <a:gd name="T26" fmla="*/ 800 w 800"/>
              <a:gd name="T27" fmla="*/ 153 h 740"/>
              <a:gd name="T28" fmla="*/ 647 w 800"/>
              <a:gd name="T29" fmla="*/ 0 h 740"/>
              <a:gd name="T30" fmla="*/ 127 w 800"/>
              <a:gd name="T31" fmla="*/ 265 h 740"/>
              <a:gd name="T32" fmla="*/ 38 w 800"/>
              <a:gd name="T33" fmla="*/ 153 h 740"/>
              <a:gd name="T34" fmla="*/ 127 w 800"/>
              <a:gd name="T35" fmla="*/ 40 h 740"/>
              <a:gd name="T36" fmla="*/ 127 w 800"/>
              <a:gd name="T37" fmla="*/ 265 h 740"/>
              <a:gd name="T38" fmla="*/ 482 w 800"/>
              <a:gd name="T39" fmla="*/ 701 h 740"/>
              <a:gd name="T40" fmla="*/ 312 w 800"/>
              <a:gd name="T41" fmla="*/ 701 h 740"/>
              <a:gd name="T42" fmla="*/ 397 w 800"/>
              <a:gd name="T43" fmla="*/ 567 h 740"/>
              <a:gd name="T44" fmla="*/ 482 w 800"/>
              <a:gd name="T45" fmla="*/ 701 h 740"/>
              <a:gd name="T46" fmla="*/ 628 w 800"/>
              <a:gd name="T47" fmla="*/ 269 h 740"/>
              <a:gd name="T48" fmla="*/ 397 w 800"/>
              <a:gd name="T49" fmla="*/ 500 h 740"/>
              <a:gd name="T50" fmla="*/ 166 w 800"/>
              <a:gd name="T51" fmla="*/ 269 h 740"/>
              <a:gd name="T52" fmla="*/ 166 w 800"/>
              <a:gd name="T53" fmla="*/ 38 h 740"/>
              <a:gd name="T54" fmla="*/ 628 w 800"/>
              <a:gd name="T55" fmla="*/ 38 h 740"/>
              <a:gd name="T56" fmla="*/ 628 w 800"/>
              <a:gd name="T57" fmla="*/ 269 h 740"/>
              <a:gd name="T58" fmla="*/ 666 w 800"/>
              <a:gd name="T59" fmla="*/ 266 h 740"/>
              <a:gd name="T60" fmla="*/ 666 w 800"/>
              <a:gd name="T61" fmla="*/ 40 h 740"/>
              <a:gd name="T62" fmla="*/ 761 w 800"/>
              <a:gd name="T63" fmla="*/ 153 h 740"/>
              <a:gd name="T64" fmla="*/ 666 w 800"/>
              <a:gd name="T65" fmla="*/ 266 h 7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00" h="740">
                <a:moveTo>
                  <a:pt x="647" y="0"/>
                </a:moveTo>
                <a:cubicBezTo>
                  <a:pt x="147" y="0"/>
                  <a:pt x="147" y="0"/>
                  <a:pt x="147" y="0"/>
                </a:cubicBezTo>
                <a:cubicBezTo>
                  <a:pt x="66" y="0"/>
                  <a:pt x="0" y="69"/>
                  <a:pt x="0" y="153"/>
                </a:cubicBezTo>
                <a:cubicBezTo>
                  <a:pt x="0" y="231"/>
                  <a:pt x="57" y="296"/>
                  <a:pt x="130" y="304"/>
                </a:cubicBezTo>
                <a:cubicBezTo>
                  <a:pt x="146" y="427"/>
                  <a:pt x="245" y="524"/>
                  <a:pt x="368" y="537"/>
                </a:cubicBezTo>
                <a:cubicBezTo>
                  <a:pt x="334" y="612"/>
                  <a:pt x="279" y="701"/>
                  <a:pt x="243" y="701"/>
                </a:cubicBezTo>
                <a:cubicBezTo>
                  <a:pt x="232" y="701"/>
                  <a:pt x="224" y="710"/>
                  <a:pt x="224" y="721"/>
                </a:cubicBezTo>
                <a:cubicBezTo>
                  <a:pt x="224" y="731"/>
                  <a:pt x="232" y="740"/>
                  <a:pt x="243" y="740"/>
                </a:cubicBezTo>
                <a:cubicBezTo>
                  <a:pt x="551" y="740"/>
                  <a:pt x="551" y="740"/>
                  <a:pt x="551" y="740"/>
                </a:cubicBezTo>
                <a:cubicBezTo>
                  <a:pt x="561" y="740"/>
                  <a:pt x="570" y="731"/>
                  <a:pt x="570" y="721"/>
                </a:cubicBezTo>
                <a:cubicBezTo>
                  <a:pt x="570" y="710"/>
                  <a:pt x="561" y="701"/>
                  <a:pt x="551" y="701"/>
                </a:cubicBezTo>
                <a:cubicBezTo>
                  <a:pt x="515" y="701"/>
                  <a:pt x="460" y="612"/>
                  <a:pt x="425" y="537"/>
                </a:cubicBezTo>
                <a:cubicBezTo>
                  <a:pt x="549" y="524"/>
                  <a:pt x="647" y="427"/>
                  <a:pt x="663" y="305"/>
                </a:cubicBezTo>
                <a:cubicBezTo>
                  <a:pt x="740" y="297"/>
                  <a:pt x="800" y="232"/>
                  <a:pt x="800" y="153"/>
                </a:cubicBezTo>
                <a:cubicBezTo>
                  <a:pt x="800" y="69"/>
                  <a:pt x="731" y="0"/>
                  <a:pt x="647" y="0"/>
                </a:cubicBezTo>
                <a:close/>
                <a:moveTo>
                  <a:pt x="127" y="265"/>
                </a:moveTo>
                <a:cubicBezTo>
                  <a:pt x="77" y="256"/>
                  <a:pt x="38" y="209"/>
                  <a:pt x="38" y="153"/>
                </a:cubicBezTo>
                <a:cubicBezTo>
                  <a:pt x="38" y="97"/>
                  <a:pt x="77" y="50"/>
                  <a:pt x="127" y="40"/>
                </a:cubicBezTo>
                <a:lnTo>
                  <a:pt x="127" y="265"/>
                </a:lnTo>
                <a:close/>
                <a:moveTo>
                  <a:pt x="482" y="701"/>
                </a:moveTo>
                <a:cubicBezTo>
                  <a:pt x="312" y="701"/>
                  <a:pt x="312" y="701"/>
                  <a:pt x="312" y="701"/>
                </a:cubicBezTo>
                <a:cubicBezTo>
                  <a:pt x="347" y="664"/>
                  <a:pt x="378" y="607"/>
                  <a:pt x="397" y="567"/>
                </a:cubicBezTo>
                <a:cubicBezTo>
                  <a:pt x="416" y="607"/>
                  <a:pt x="447" y="664"/>
                  <a:pt x="482" y="701"/>
                </a:cubicBezTo>
                <a:close/>
                <a:moveTo>
                  <a:pt x="628" y="269"/>
                </a:moveTo>
                <a:cubicBezTo>
                  <a:pt x="628" y="397"/>
                  <a:pt x="524" y="500"/>
                  <a:pt x="397" y="500"/>
                </a:cubicBezTo>
                <a:cubicBezTo>
                  <a:pt x="270" y="500"/>
                  <a:pt x="166" y="397"/>
                  <a:pt x="166" y="269"/>
                </a:cubicBezTo>
                <a:cubicBezTo>
                  <a:pt x="166" y="38"/>
                  <a:pt x="166" y="38"/>
                  <a:pt x="166" y="38"/>
                </a:cubicBezTo>
                <a:cubicBezTo>
                  <a:pt x="628" y="38"/>
                  <a:pt x="628" y="38"/>
                  <a:pt x="628" y="38"/>
                </a:cubicBezTo>
                <a:lnTo>
                  <a:pt x="628" y="269"/>
                </a:lnTo>
                <a:close/>
                <a:moveTo>
                  <a:pt x="666" y="266"/>
                </a:moveTo>
                <a:cubicBezTo>
                  <a:pt x="666" y="40"/>
                  <a:pt x="666" y="40"/>
                  <a:pt x="666" y="40"/>
                </a:cubicBezTo>
                <a:cubicBezTo>
                  <a:pt x="720" y="49"/>
                  <a:pt x="761" y="96"/>
                  <a:pt x="761" y="153"/>
                </a:cubicBezTo>
                <a:cubicBezTo>
                  <a:pt x="761" y="210"/>
                  <a:pt x="720" y="257"/>
                  <a:pt x="666" y="2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57590" tIns="28795" rIns="57590" bIns="28795"/>
          <a:lstStyle/>
          <a:p>
            <a:pPr defTabSz="914335">
              <a:defRPr/>
            </a:pPr>
            <a:endParaRPr lang="en-US" sz="1512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135">
            <a:extLst/>
          </p:cNvPr>
          <p:cNvSpPr>
            <a:spLocks noEditPoints="1"/>
          </p:cNvSpPr>
          <p:nvPr/>
        </p:nvSpPr>
        <p:spPr bwMode="auto">
          <a:xfrm>
            <a:off x="3263689" y="873866"/>
            <a:ext cx="331468" cy="353966"/>
          </a:xfrm>
          <a:custGeom>
            <a:avLst/>
            <a:gdLst>
              <a:gd name="T0" fmla="*/ 749 w 813"/>
              <a:gd name="T1" fmla="*/ 15 h 866"/>
              <a:gd name="T2" fmla="*/ 664 w 813"/>
              <a:gd name="T3" fmla="*/ 19 h 866"/>
              <a:gd name="T4" fmla="*/ 640 w 813"/>
              <a:gd name="T5" fmla="*/ 2 h 866"/>
              <a:gd name="T6" fmla="*/ 354 w 813"/>
              <a:gd name="T7" fmla="*/ 410 h 866"/>
              <a:gd name="T8" fmla="*/ 308 w 813"/>
              <a:gd name="T9" fmla="*/ 481 h 866"/>
              <a:gd name="T10" fmla="*/ 334 w 813"/>
              <a:gd name="T11" fmla="*/ 481 h 866"/>
              <a:gd name="T12" fmla="*/ 431 w 813"/>
              <a:gd name="T13" fmla="*/ 449 h 866"/>
              <a:gd name="T14" fmla="*/ 636 w 813"/>
              <a:gd name="T15" fmla="*/ 336 h 866"/>
              <a:gd name="T16" fmla="*/ 492 w 813"/>
              <a:gd name="T17" fmla="*/ 324 h 866"/>
              <a:gd name="T18" fmla="*/ 691 w 813"/>
              <a:gd name="T19" fmla="*/ 287 h 866"/>
              <a:gd name="T20" fmla="*/ 691 w 813"/>
              <a:gd name="T21" fmla="*/ 251 h 866"/>
              <a:gd name="T22" fmla="*/ 600 w 813"/>
              <a:gd name="T23" fmla="*/ 215 h 866"/>
              <a:gd name="T24" fmla="*/ 761 w 813"/>
              <a:gd name="T25" fmla="*/ 206 h 866"/>
              <a:gd name="T26" fmla="*/ 565 w 813"/>
              <a:gd name="T27" fmla="*/ 360 h 866"/>
              <a:gd name="T28" fmla="*/ 455 w 813"/>
              <a:gd name="T29" fmla="*/ 360 h 866"/>
              <a:gd name="T30" fmla="*/ 628 w 813"/>
              <a:gd name="T31" fmla="*/ 136 h 866"/>
              <a:gd name="T32" fmla="*/ 578 w 813"/>
              <a:gd name="T33" fmla="*/ 186 h 866"/>
              <a:gd name="T34" fmla="*/ 506 w 813"/>
              <a:gd name="T35" fmla="*/ 258 h 866"/>
              <a:gd name="T36" fmla="*/ 433 w 813"/>
              <a:gd name="T37" fmla="*/ 331 h 866"/>
              <a:gd name="T38" fmla="*/ 493 w 813"/>
              <a:gd name="T39" fmla="*/ 143 h 866"/>
              <a:gd name="T40" fmla="*/ 628 w 813"/>
              <a:gd name="T41" fmla="*/ 136 h 866"/>
              <a:gd name="T42" fmla="*/ 636 w 813"/>
              <a:gd name="T43" fmla="*/ 179 h 866"/>
              <a:gd name="T44" fmla="*/ 735 w 813"/>
              <a:gd name="T45" fmla="*/ 179 h 866"/>
              <a:gd name="T46" fmla="*/ 331 w 813"/>
              <a:gd name="T47" fmla="*/ 631 h 866"/>
              <a:gd name="T48" fmla="*/ 367 w 813"/>
              <a:gd name="T49" fmla="*/ 523 h 866"/>
              <a:gd name="T50" fmla="*/ 150 w 813"/>
              <a:gd name="T51" fmla="*/ 631 h 866"/>
              <a:gd name="T52" fmla="*/ 186 w 813"/>
              <a:gd name="T53" fmla="*/ 652 h 866"/>
              <a:gd name="T54" fmla="*/ 0 w 813"/>
              <a:gd name="T55" fmla="*/ 866 h 866"/>
              <a:gd name="T56" fmla="*/ 511 w 813"/>
              <a:gd name="T57" fmla="*/ 847 h 866"/>
              <a:gd name="T58" fmla="*/ 40 w 813"/>
              <a:gd name="T59" fmla="*/ 830 h 866"/>
              <a:gd name="T60" fmla="*/ 222 w 813"/>
              <a:gd name="T61" fmla="*/ 683 h 866"/>
              <a:gd name="T62" fmla="*/ 186 w 813"/>
              <a:gd name="T63" fmla="*/ 595 h 866"/>
              <a:gd name="T64" fmla="*/ 331 w 813"/>
              <a:gd name="T65" fmla="*/ 559 h 866"/>
              <a:gd name="T66" fmla="*/ 295 w 813"/>
              <a:gd name="T67" fmla="*/ 595 h 866"/>
              <a:gd name="T68" fmla="*/ 310 w 813"/>
              <a:gd name="T69" fmla="*/ 685 h 866"/>
              <a:gd name="T70" fmla="*/ 40 w 813"/>
              <a:gd name="T71" fmla="*/ 830 h 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13" h="866">
                <a:moveTo>
                  <a:pt x="774" y="15"/>
                </a:moveTo>
                <a:cubicBezTo>
                  <a:pt x="767" y="8"/>
                  <a:pt x="756" y="8"/>
                  <a:pt x="749" y="15"/>
                </a:cubicBezTo>
                <a:cubicBezTo>
                  <a:pt x="664" y="100"/>
                  <a:pt x="664" y="100"/>
                  <a:pt x="664" y="100"/>
                </a:cubicBezTo>
                <a:cubicBezTo>
                  <a:pt x="664" y="19"/>
                  <a:pt x="664" y="19"/>
                  <a:pt x="664" y="19"/>
                </a:cubicBezTo>
                <a:cubicBezTo>
                  <a:pt x="664" y="14"/>
                  <a:pt x="662" y="8"/>
                  <a:pt x="657" y="5"/>
                </a:cubicBezTo>
                <a:cubicBezTo>
                  <a:pt x="652" y="1"/>
                  <a:pt x="646" y="0"/>
                  <a:pt x="640" y="2"/>
                </a:cubicBezTo>
                <a:cubicBezTo>
                  <a:pt x="584" y="22"/>
                  <a:pt x="522" y="63"/>
                  <a:pt x="467" y="118"/>
                </a:cubicBezTo>
                <a:cubicBezTo>
                  <a:pt x="361" y="224"/>
                  <a:pt x="315" y="347"/>
                  <a:pt x="354" y="410"/>
                </a:cubicBezTo>
                <a:cubicBezTo>
                  <a:pt x="308" y="456"/>
                  <a:pt x="308" y="456"/>
                  <a:pt x="308" y="456"/>
                </a:cubicBezTo>
                <a:cubicBezTo>
                  <a:pt x="301" y="463"/>
                  <a:pt x="301" y="474"/>
                  <a:pt x="308" y="481"/>
                </a:cubicBezTo>
                <a:cubicBezTo>
                  <a:pt x="312" y="485"/>
                  <a:pt x="316" y="487"/>
                  <a:pt x="321" y="487"/>
                </a:cubicBezTo>
                <a:cubicBezTo>
                  <a:pt x="326" y="487"/>
                  <a:pt x="330" y="485"/>
                  <a:pt x="334" y="481"/>
                </a:cubicBezTo>
                <a:cubicBezTo>
                  <a:pt x="379" y="436"/>
                  <a:pt x="379" y="436"/>
                  <a:pt x="379" y="436"/>
                </a:cubicBezTo>
                <a:cubicBezTo>
                  <a:pt x="394" y="445"/>
                  <a:pt x="411" y="449"/>
                  <a:pt x="431" y="449"/>
                </a:cubicBezTo>
                <a:cubicBezTo>
                  <a:pt x="486" y="449"/>
                  <a:pt x="558" y="417"/>
                  <a:pt x="630" y="356"/>
                </a:cubicBezTo>
                <a:cubicBezTo>
                  <a:pt x="636" y="351"/>
                  <a:pt x="638" y="343"/>
                  <a:pt x="636" y="336"/>
                </a:cubicBezTo>
                <a:cubicBezTo>
                  <a:pt x="633" y="328"/>
                  <a:pt x="626" y="324"/>
                  <a:pt x="619" y="324"/>
                </a:cubicBezTo>
                <a:cubicBezTo>
                  <a:pt x="492" y="324"/>
                  <a:pt x="492" y="324"/>
                  <a:pt x="492" y="324"/>
                </a:cubicBezTo>
                <a:cubicBezTo>
                  <a:pt x="528" y="287"/>
                  <a:pt x="528" y="287"/>
                  <a:pt x="528" y="287"/>
                </a:cubicBezTo>
                <a:cubicBezTo>
                  <a:pt x="691" y="287"/>
                  <a:pt x="691" y="287"/>
                  <a:pt x="691" y="287"/>
                </a:cubicBezTo>
                <a:cubicBezTo>
                  <a:pt x="701" y="287"/>
                  <a:pt x="709" y="279"/>
                  <a:pt x="709" y="269"/>
                </a:cubicBezTo>
                <a:cubicBezTo>
                  <a:pt x="709" y="259"/>
                  <a:pt x="701" y="251"/>
                  <a:pt x="691" y="251"/>
                </a:cubicBezTo>
                <a:cubicBezTo>
                  <a:pt x="564" y="251"/>
                  <a:pt x="564" y="251"/>
                  <a:pt x="564" y="251"/>
                </a:cubicBezTo>
                <a:cubicBezTo>
                  <a:pt x="600" y="215"/>
                  <a:pt x="600" y="215"/>
                  <a:pt x="600" y="215"/>
                </a:cubicBezTo>
                <a:cubicBezTo>
                  <a:pt x="745" y="215"/>
                  <a:pt x="745" y="215"/>
                  <a:pt x="745" y="215"/>
                </a:cubicBezTo>
                <a:cubicBezTo>
                  <a:pt x="752" y="215"/>
                  <a:pt x="758" y="212"/>
                  <a:pt x="761" y="206"/>
                </a:cubicBezTo>
                <a:cubicBezTo>
                  <a:pt x="808" y="124"/>
                  <a:pt x="813" y="54"/>
                  <a:pt x="774" y="15"/>
                </a:cubicBezTo>
                <a:close/>
                <a:moveTo>
                  <a:pt x="565" y="360"/>
                </a:moveTo>
                <a:cubicBezTo>
                  <a:pt x="501" y="404"/>
                  <a:pt x="441" y="423"/>
                  <a:pt x="406" y="409"/>
                </a:cubicBezTo>
                <a:cubicBezTo>
                  <a:pt x="455" y="360"/>
                  <a:pt x="455" y="360"/>
                  <a:pt x="455" y="360"/>
                </a:cubicBezTo>
                <a:lnTo>
                  <a:pt x="565" y="360"/>
                </a:lnTo>
                <a:close/>
                <a:moveTo>
                  <a:pt x="628" y="136"/>
                </a:moveTo>
                <a:cubicBezTo>
                  <a:pt x="581" y="183"/>
                  <a:pt x="581" y="183"/>
                  <a:pt x="581" y="183"/>
                </a:cubicBezTo>
                <a:cubicBezTo>
                  <a:pt x="580" y="184"/>
                  <a:pt x="579" y="185"/>
                  <a:pt x="578" y="186"/>
                </a:cubicBezTo>
                <a:cubicBezTo>
                  <a:pt x="509" y="255"/>
                  <a:pt x="509" y="255"/>
                  <a:pt x="509" y="255"/>
                </a:cubicBezTo>
                <a:cubicBezTo>
                  <a:pt x="508" y="256"/>
                  <a:pt x="507" y="257"/>
                  <a:pt x="506" y="258"/>
                </a:cubicBezTo>
                <a:cubicBezTo>
                  <a:pt x="437" y="327"/>
                  <a:pt x="437" y="327"/>
                  <a:pt x="437" y="327"/>
                </a:cubicBezTo>
                <a:cubicBezTo>
                  <a:pt x="435" y="328"/>
                  <a:pt x="434" y="329"/>
                  <a:pt x="433" y="331"/>
                </a:cubicBezTo>
                <a:cubicBezTo>
                  <a:pt x="381" y="383"/>
                  <a:pt x="381" y="383"/>
                  <a:pt x="381" y="383"/>
                </a:cubicBezTo>
                <a:cubicBezTo>
                  <a:pt x="363" y="336"/>
                  <a:pt x="400" y="236"/>
                  <a:pt x="493" y="143"/>
                </a:cubicBezTo>
                <a:cubicBezTo>
                  <a:pt x="535" y="101"/>
                  <a:pt x="584" y="66"/>
                  <a:pt x="628" y="46"/>
                </a:cubicBezTo>
                <a:lnTo>
                  <a:pt x="628" y="136"/>
                </a:lnTo>
                <a:close/>
                <a:moveTo>
                  <a:pt x="735" y="179"/>
                </a:moveTo>
                <a:cubicBezTo>
                  <a:pt x="636" y="179"/>
                  <a:pt x="636" y="179"/>
                  <a:pt x="636" y="179"/>
                </a:cubicBezTo>
                <a:cubicBezTo>
                  <a:pt x="759" y="56"/>
                  <a:pt x="759" y="56"/>
                  <a:pt x="759" y="56"/>
                </a:cubicBezTo>
                <a:cubicBezTo>
                  <a:pt x="771" y="84"/>
                  <a:pt x="762" y="128"/>
                  <a:pt x="735" y="179"/>
                </a:cubicBezTo>
                <a:close/>
                <a:moveTo>
                  <a:pt x="331" y="652"/>
                </a:moveTo>
                <a:cubicBezTo>
                  <a:pt x="331" y="631"/>
                  <a:pt x="331" y="631"/>
                  <a:pt x="331" y="631"/>
                </a:cubicBezTo>
                <a:cubicBezTo>
                  <a:pt x="367" y="631"/>
                  <a:pt x="367" y="631"/>
                  <a:pt x="367" y="631"/>
                </a:cubicBezTo>
                <a:cubicBezTo>
                  <a:pt x="367" y="523"/>
                  <a:pt x="367" y="523"/>
                  <a:pt x="367" y="523"/>
                </a:cubicBezTo>
                <a:cubicBezTo>
                  <a:pt x="150" y="523"/>
                  <a:pt x="150" y="523"/>
                  <a:pt x="150" y="523"/>
                </a:cubicBezTo>
                <a:cubicBezTo>
                  <a:pt x="150" y="631"/>
                  <a:pt x="150" y="631"/>
                  <a:pt x="150" y="631"/>
                </a:cubicBezTo>
                <a:cubicBezTo>
                  <a:pt x="186" y="631"/>
                  <a:pt x="186" y="631"/>
                  <a:pt x="186" y="631"/>
                </a:cubicBezTo>
                <a:cubicBezTo>
                  <a:pt x="186" y="652"/>
                  <a:pt x="186" y="652"/>
                  <a:pt x="186" y="652"/>
                </a:cubicBezTo>
                <a:cubicBezTo>
                  <a:pt x="72" y="671"/>
                  <a:pt x="10" y="737"/>
                  <a:pt x="2" y="847"/>
                </a:cubicBezTo>
                <a:cubicBezTo>
                  <a:pt x="0" y="866"/>
                  <a:pt x="0" y="866"/>
                  <a:pt x="0" y="866"/>
                </a:cubicBezTo>
                <a:cubicBezTo>
                  <a:pt x="512" y="866"/>
                  <a:pt x="512" y="866"/>
                  <a:pt x="512" y="866"/>
                </a:cubicBezTo>
                <a:cubicBezTo>
                  <a:pt x="511" y="847"/>
                  <a:pt x="511" y="847"/>
                  <a:pt x="511" y="847"/>
                </a:cubicBezTo>
                <a:cubicBezTo>
                  <a:pt x="502" y="735"/>
                  <a:pt x="443" y="671"/>
                  <a:pt x="331" y="652"/>
                </a:cubicBezTo>
                <a:close/>
                <a:moveTo>
                  <a:pt x="40" y="830"/>
                </a:moveTo>
                <a:cubicBezTo>
                  <a:pt x="53" y="745"/>
                  <a:pt x="106" y="698"/>
                  <a:pt x="207" y="685"/>
                </a:cubicBezTo>
                <a:cubicBezTo>
                  <a:pt x="222" y="683"/>
                  <a:pt x="222" y="683"/>
                  <a:pt x="222" y="683"/>
                </a:cubicBezTo>
                <a:cubicBezTo>
                  <a:pt x="222" y="595"/>
                  <a:pt x="222" y="595"/>
                  <a:pt x="222" y="595"/>
                </a:cubicBezTo>
                <a:cubicBezTo>
                  <a:pt x="186" y="595"/>
                  <a:pt x="186" y="595"/>
                  <a:pt x="186" y="595"/>
                </a:cubicBezTo>
                <a:cubicBezTo>
                  <a:pt x="186" y="559"/>
                  <a:pt x="186" y="559"/>
                  <a:pt x="186" y="559"/>
                </a:cubicBezTo>
                <a:cubicBezTo>
                  <a:pt x="331" y="559"/>
                  <a:pt x="331" y="559"/>
                  <a:pt x="331" y="559"/>
                </a:cubicBezTo>
                <a:cubicBezTo>
                  <a:pt x="331" y="595"/>
                  <a:pt x="331" y="595"/>
                  <a:pt x="331" y="595"/>
                </a:cubicBezTo>
                <a:cubicBezTo>
                  <a:pt x="295" y="595"/>
                  <a:pt x="295" y="595"/>
                  <a:pt x="295" y="595"/>
                </a:cubicBezTo>
                <a:cubicBezTo>
                  <a:pt x="295" y="683"/>
                  <a:pt x="295" y="683"/>
                  <a:pt x="295" y="683"/>
                </a:cubicBezTo>
                <a:cubicBezTo>
                  <a:pt x="310" y="685"/>
                  <a:pt x="310" y="685"/>
                  <a:pt x="310" y="685"/>
                </a:cubicBezTo>
                <a:cubicBezTo>
                  <a:pt x="409" y="698"/>
                  <a:pt x="460" y="743"/>
                  <a:pt x="472" y="830"/>
                </a:cubicBezTo>
                <a:lnTo>
                  <a:pt x="40" y="8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57590" tIns="28795" rIns="57590" bIns="28795"/>
          <a:lstStyle/>
          <a:p>
            <a:pPr defTabSz="914335">
              <a:defRPr/>
            </a:pPr>
            <a:endParaRPr lang="en-US" sz="1512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Freeform 143">
            <a:extLst/>
          </p:cNvPr>
          <p:cNvSpPr>
            <a:spLocks noEditPoints="1"/>
          </p:cNvSpPr>
          <p:nvPr/>
        </p:nvSpPr>
        <p:spPr bwMode="auto">
          <a:xfrm>
            <a:off x="2255785" y="1919266"/>
            <a:ext cx="285723" cy="325469"/>
          </a:xfrm>
          <a:custGeom>
            <a:avLst/>
            <a:gdLst>
              <a:gd name="T0" fmla="*/ 671 w 846"/>
              <a:gd name="T1" fmla="*/ 670 h 965"/>
              <a:gd name="T2" fmla="*/ 685 w 846"/>
              <a:gd name="T3" fmla="*/ 51 h 965"/>
              <a:gd name="T4" fmla="*/ 700 w 846"/>
              <a:gd name="T5" fmla="*/ 36 h 965"/>
              <a:gd name="T6" fmla="*/ 700 w 846"/>
              <a:gd name="T7" fmla="*/ 8 h 965"/>
              <a:gd name="T8" fmla="*/ 671 w 846"/>
              <a:gd name="T9" fmla="*/ 8 h 965"/>
              <a:gd name="T10" fmla="*/ 613 w 846"/>
              <a:gd name="T11" fmla="*/ 65 h 965"/>
              <a:gd name="T12" fmla="*/ 613 w 846"/>
              <a:gd name="T13" fmla="*/ 94 h 965"/>
              <a:gd name="T14" fmla="*/ 628 w 846"/>
              <a:gd name="T15" fmla="*/ 100 h 965"/>
              <a:gd name="T16" fmla="*/ 642 w 846"/>
              <a:gd name="T17" fmla="*/ 94 h 965"/>
              <a:gd name="T18" fmla="*/ 656 w 846"/>
              <a:gd name="T19" fmla="*/ 80 h 965"/>
              <a:gd name="T20" fmla="*/ 642 w 846"/>
              <a:gd name="T21" fmla="*/ 642 h 965"/>
              <a:gd name="T22" fmla="*/ 81 w 846"/>
              <a:gd name="T23" fmla="*/ 656 h 965"/>
              <a:gd name="T24" fmla="*/ 95 w 846"/>
              <a:gd name="T25" fmla="*/ 642 h 965"/>
              <a:gd name="T26" fmla="*/ 95 w 846"/>
              <a:gd name="T27" fmla="*/ 613 h 965"/>
              <a:gd name="T28" fmla="*/ 66 w 846"/>
              <a:gd name="T29" fmla="*/ 613 h 965"/>
              <a:gd name="T30" fmla="*/ 8 w 846"/>
              <a:gd name="T31" fmla="*/ 670 h 965"/>
              <a:gd name="T32" fmla="*/ 8 w 846"/>
              <a:gd name="T33" fmla="*/ 699 h 965"/>
              <a:gd name="T34" fmla="*/ 23 w 846"/>
              <a:gd name="T35" fmla="*/ 705 h 965"/>
              <a:gd name="T36" fmla="*/ 37 w 846"/>
              <a:gd name="T37" fmla="*/ 699 h 965"/>
              <a:gd name="T38" fmla="*/ 52 w 846"/>
              <a:gd name="T39" fmla="*/ 684 h 965"/>
              <a:gd name="T40" fmla="*/ 313 w 846"/>
              <a:gd name="T41" fmla="*/ 800 h 965"/>
              <a:gd name="T42" fmla="*/ 313 w 846"/>
              <a:gd name="T43" fmla="*/ 844 h 965"/>
              <a:gd name="T44" fmla="*/ 98 w 846"/>
              <a:gd name="T45" fmla="*/ 928 h 965"/>
              <a:gd name="T46" fmla="*/ 49 w 846"/>
              <a:gd name="T47" fmla="*/ 965 h 965"/>
              <a:gd name="T48" fmla="*/ 659 w 846"/>
              <a:gd name="T49" fmla="*/ 965 h 965"/>
              <a:gd name="T50" fmla="*/ 610 w 846"/>
              <a:gd name="T51" fmla="*/ 928 h 965"/>
              <a:gd name="T52" fmla="*/ 395 w 846"/>
              <a:gd name="T53" fmla="*/ 844 h 965"/>
              <a:gd name="T54" fmla="*/ 395 w 846"/>
              <a:gd name="T55" fmla="*/ 800 h 965"/>
              <a:gd name="T56" fmla="*/ 671 w 846"/>
              <a:gd name="T57" fmla="*/ 670 h 965"/>
              <a:gd name="T58" fmla="*/ 526 w 846"/>
              <a:gd name="T59" fmla="*/ 924 h 965"/>
              <a:gd name="T60" fmla="*/ 182 w 846"/>
              <a:gd name="T61" fmla="*/ 924 h 965"/>
              <a:gd name="T62" fmla="*/ 354 w 846"/>
              <a:gd name="T63" fmla="*/ 883 h 965"/>
              <a:gd name="T64" fmla="*/ 526 w 846"/>
              <a:gd name="T65" fmla="*/ 924 h 965"/>
              <a:gd name="T66" fmla="*/ 354 w 846"/>
              <a:gd name="T67" fmla="*/ 700 h 965"/>
              <a:gd name="T68" fmla="*/ 700 w 846"/>
              <a:gd name="T69" fmla="*/ 353 h 965"/>
              <a:gd name="T70" fmla="*/ 354 w 846"/>
              <a:gd name="T71" fmla="*/ 7 h 965"/>
              <a:gd name="T72" fmla="*/ 8 w 846"/>
              <a:gd name="T73" fmla="*/ 353 h 965"/>
              <a:gd name="T74" fmla="*/ 354 w 846"/>
              <a:gd name="T75" fmla="*/ 700 h 965"/>
              <a:gd name="T76" fmla="*/ 354 w 846"/>
              <a:gd name="T77" fmla="*/ 48 h 965"/>
              <a:gd name="T78" fmla="*/ 660 w 846"/>
              <a:gd name="T79" fmla="*/ 353 h 965"/>
              <a:gd name="T80" fmla="*/ 354 w 846"/>
              <a:gd name="T81" fmla="*/ 659 h 965"/>
              <a:gd name="T82" fmla="*/ 48 w 846"/>
              <a:gd name="T83" fmla="*/ 353 h 965"/>
              <a:gd name="T84" fmla="*/ 354 w 846"/>
              <a:gd name="T85" fmla="*/ 48 h 9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46" h="965">
                <a:moveTo>
                  <a:pt x="671" y="670"/>
                </a:moveTo>
                <a:cubicBezTo>
                  <a:pt x="841" y="500"/>
                  <a:pt x="846" y="227"/>
                  <a:pt x="685" y="51"/>
                </a:cubicBezTo>
                <a:cubicBezTo>
                  <a:pt x="700" y="36"/>
                  <a:pt x="700" y="36"/>
                  <a:pt x="700" y="36"/>
                </a:cubicBezTo>
                <a:cubicBezTo>
                  <a:pt x="708" y="28"/>
                  <a:pt x="708" y="15"/>
                  <a:pt x="700" y="8"/>
                </a:cubicBezTo>
                <a:cubicBezTo>
                  <a:pt x="692" y="0"/>
                  <a:pt x="679" y="0"/>
                  <a:pt x="671" y="8"/>
                </a:cubicBezTo>
                <a:cubicBezTo>
                  <a:pt x="613" y="65"/>
                  <a:pt x="613" y="65"/>
                  <a:pt x="613" y="65"/>
                </a:cubicBezTo>
                <a:cubicBezTo>
                  <a:pt x="605" y="73"/>
                  <a:pt x="605" y="86"/>
                  <a:pt x="613" y="94"/>
                </a:cubicBezTo>
                <a:cubicBezTo>
                  <a:pt x="617" y="98"/>
                  <a:pt x="623" y="100"/>
                  <a:pt x="628" y="100"/>
                </a:cubicBezTo>
                <a:cubicBezTo>
                  <a:pt x="633" y="100"/>
                  <a:pt x="638" y="98"/>
                  <a:pt x="642" y="94"/>
                </a:cubicBezTo>
                <a:cubicBezTo>
                  <a:pt x="656" y="80"/>
                  <a:pt x="656" y="80"/>
                  <a:pt x="656" y="80"/>
                </a:cubicBezTo>
                <a:cubicBezTo>
                  <a:pt x="801" y="240"/>
                  <a:pt x="796" y="488"/>
                  <a:pt x="642" y="642"/>
                </a:cubicBezTo>
                <a:cubicBezTo>
                  <a:pt x="488" y="796"/>
                  <a:pt x="240" y="800"/>
                  <a:pt x="81" y="656"/>
                </a:cubicBezTo>
                <a:cubicBezTo>
                  <a:pt x="95" y="642"/>
                  <a:pt x="95" y="642"/>
                  <a:pt x="95" y="642"/>
                </a:cubicBezTo>
                <a:cubicBezTo>
                  <a:pt x="103" y="634"/>
                  <a:pt x="103" y="621"/>
                  <a:pt x="95" y="613"/>
                </a:cubicBezTo>
                <a:cubicBezTo>
                  <a:pt x="87" y="605"/>
                  <a:pt x="74" y="605"/>
                  <a:pt x="66" y="613"/>
                </a:cubicBezTo>
                <a:cubicBezTo>
                  <a:pt x="8" y="670"/>
                  <a:pt x="8" y="670"/>
                  <a:pt x="8" y="670"/>
                </a:cubicBezTo>
                <a:cubicBezTo>
                  <a:pt x="0" y="678"/>
                  <a:pt x="0" y="691"/>
                  <a:pt x="8" y="699"/>
                </a:cubicBezTo>
                <a:cubicBezTo>
                  <a:pt x="12" y="703"/>
                  <a:pt x="17" y="705"/>
                  <a:pt x="23" y="705"/>
                </a:cubicBezTo>
                <a:cubicBezTo>
                  <a:pt x="28" y="705"/>
                  <a:pt x="33" y="703"/>
                  <a:pt x="37" y="699"/>
                </a:cubicBezTo>
                <a:cubicBezTo>
                  <a:pt x="52" y="684"/>
                  <a:pt x="52" y="684"/>
                  <a:pt x="52" y="684"/>
                </a:cubicBezTo>
                <a:cubicBezTo>
                  <a:pt x="126" y="753"/>
                  <a:pt x="219" y="791"/>
                  <a:pt x="313" y="800"/>
                </a:cubicBezTo>
                <a:cubicBezTo>
                  <a:pt x="313" y="844"/>
                  <a:pt x="313" y="844"/>
                  <a:pt x="313" y="844"/>
                </a:cubicBezTo>
                <a:cubicBezTo>
                  <a:pt x="235" y="852"/>
                  <a:pt x="162" y="880"/>
                  <a:pt x="98" y="928"/>
                </a:cubicBezTo>
                <a:cubicBezTo>
                  <a:pt x="49" y="965"/>
                  <a:pt x="49" y="965"/>
                  <a:pt x="49" y="965"/>
                </a:cubicBezTo>
                <a:cubicBezTo>
                  <a:pt x="659" y="965"/>
                  <a:pt x="659" y="965"/>
                  <a:pt x="659" y="965"/>
                </a:cubicBezTo>
                <a:cubicBezTo>
                  <a:pt x="610" y="928"/>
                  <a:pt x="610" y="928"/>
                  <a:pt x="610" y="928"/>
                </a:cubicBezTo>
                <a:cubicBezTo>
                  <a:pt x="546" y="880"/>
                  <a:pt x="473" y="852"/>
                  <a:pt x="395" y="844"/>
                </a:cubicBezTo>
                <a:cubicBezTo>
                  <a:pt x="395" y="800"/>
                  <a:pt x="395" y="800"/>
                  <a:pt x="395" y="800"/>
                </a:cubicBezTo>
                <a:cubicBezTo>
                  <a:pt x="496" y="791"/>
                  <a:pt x="594" y="747"/>
                  <a:pt x="671" y="670"/>
                </a:cubicBezTo>
                <a:close/>
                <a:moveTo>
                  <a:pt x="526" y="924"/>
                </a:moveTo>
                <a:cubicBezTo>
                  <a:pt x="182" y="924"/>
                  <a:pt x="182" y="924"/>
                  <a:pt x="182" y="924"/>
                </a:cubicBezTo>
                <a:cubicBezTo>
                  <a:pt x="235" y="897"/>
                  <a:pt x="293" y="883"/>
                  <a:pt x="354" y="883"/>
                </a:cubicBezTo>
                <a:cubicBezTo>
                  <a:pt x="415" y="883"/>
                  <a:pt x="473" y="897"/>
                  <a:pt x="526" y="924"/>
                </a:cubicBezTo>
                <a:close/>
                <a:moveTo>
                  <a:pt x="354" y="700"/>
                </a:moveTo>
                <a:cubicBezTo>
                  <a:pt x="545" y="700"/>
                  <a:pt x="700" y="544"/>
                  <a:pt x="700" y="353"/>
                </a:cubicBezTo>
                <a:cubicBezTo>
                  <a:pt x="700" y="162"/>
                  <a:pt x="545" y="7"/>
                  <a:pt x="354" y="7"/>
                </a:cubicBezTo>
                <a:cubicBezTo>
                  <a:pt x="163" y="7"/>
                  <a:pt x="8" y="162"/>
                  <a:pt x="8" y="353"/>
                </a:cubicBezTo>
                <a:cubicBezTo>
                  <a:pt x="8" y="544"/>
                  <a:pt x="163" y="700"/>
                  <a:pt x="354" y="700"/>
                </a:cubicBezTo>
                <a:close/>
                <a:moveTo>
                  <a:pt x="354" y="48"/>
                </a:moveTo>
                <a:cubicBezTo>
                  <a:pt x="523" y="48"/>
                  <a:pt x="660" y="185"/>
                  <a:pt x="660" y="353"/>
                </a:cubicBezTo>
                <a:cubicBezTo>
                  <a:pt x="660" y="522"/>
                  <a:pt x="523" y="659"/>
                  <a:pt x="354" y="659"/>
                </a:cubicBezTo>
                <a:cubicBezTo>
                  <a:pt x="185" y="659"/>
                  <a:pt x="48" y="522"/>
                  <a:pt x="48" y="353"/>
                </a:cubicBezTo>
                <a:cubicBezTo>
                  <a:pt x="48" y="185"/>
                  <a:pt x="185" y="48"/>
                  <a:pt x="354" y="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57590" tIns="28795" rIns="57590" bIns="28795"/>
          <a:lstStyle/>
          <a:p>
            <a:pPr defTabSz="914335">
              <a:defRPr/>
            </a:pPr>
            <a:endParaRPr lang="en-US" sz="1512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151">
            <a:extLst/>
          </p:cNvPr>
          <p:cNvSpPr>
            <a:spLocks noEditPoints="1"/>
          </p:cNvSpPr>
          <p:nvPr/>
        </p:nvSpPr>
        <p:spPr bwMode="auto">
          <a:xfrm>
            <a:off x="3272688" y="1920015"/>
            <a:ext cx="218229" cy="324719"/>
          </a:xfrm>
          <a:custGeom>
            <a:avLst/>
            <a:gdLst>
              <a:gd name="T0" fmla="*/ 400 w 800"/>
              <a:gd name="T1" fmla="*/ 225 h 1193"/>
              <a:gd name="T2" fmla="*/ 225 w 800"/>
              <a:gd name="T3" fmla="*/ 400 h 1193"/>
              <a:gd name="T4" fmla="*/ 400 w 800"/>
              <a:gd name="T5" fmla="*/ 575 h 1193"/>
              <a:gd name="T6" fmla="*/ 575 w 800"/>
              <a:gd name="T7" fmla="*/ 400 h 1193"/>
              <a:gd name="T8" fmla="*/ 400 w 800"/>
              <a:gd name="T9" fmla="*/ 225 h 1193"/>
              <a:gd name="T10" fmla="*/ 400 w 800"/>
              <a:gd name="T11" fmla="*/ 525 h 1193"/>
              <a:gd name="T12" fmla="*/ 275 w 800"/>
              <a:gd name="T13" fmla="*/ 400 h 1193"/>
              <a:gd name="T14" fmla="*/ 400 w 800"/>
              <a:gd name="T15" fmla="*/ 275 h 1193"/>
              <a:gd name="T16" fmla="*/ 525 w 800"/>
              <a:gd name="T17" fmla="*/ 400 h 1193"/>
              <a:gd name="T18" fmla="*/ 400 w 800"/>
              <a:gd name="T19" fmla="*/ 525 h 1193"/>
              <a:gd name="T20" fmla="*/ 400 w 800"/>
              <a:gd name="T21" fmla="*/ 0 h 1193"/>
              <a:gd name="T22" fmla="*/ 0 w 800"/>
              <a:gd name="T23" fmla="*/ 400 h 1193"/>
              <a:gd name="T24" fmla="*/ 379 w 800"/>
              <a:gd name="T25" fmla="*/ 1164 h 1193"/>
              <a:gd name="T26" fmla="*/ 400 w 800"/>
              <a:gd name="T27" fmla="*/ 1193 h 1193"/>
              <a:gd name="T28" fmla="*/ 420 w 800"/>
              <a:gd name="T29" fmla="*/ 1164 h 1193"/>
              <a:gd name="T30" fmla="*/ 800 w 800"/>
              <a:gd name="T31" fmla="*/ 400 h 1193"/>
              <a:gd name="T32" fmla="*/ 400 w 800"/>
              <a:gd name="T33" fmla="*/ 0 h 1193"/>
              <a:gd name="T34" fmla="*/ 400 w 800"/>
              <a:gd name="T35" fmla="*/ 1105 h 1193"/>
              <a:gd name="T36" fmla="*/ 50 w 800"/>
              <a:gd name="T37" fmla="*/ 400 h 1193"/>
              <a:gd name="T38" fmla="*/ 400 w 800"/>
              <a:gd name="T39" fmla="*/ 50 h 1193"/>
              <a:gd name="T40" fmla="*/ 750 w 800"/>
              <a:gd name="T41" fmla="*/ 400 h 1193"/>
              <a:gd name="T42" fmla="*/ 400 w 800"/>
              <a:gd name="T43" fmla="*/ 1105 h 1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0" h="1193">
                <a:moveTo>
                  <a:pt x="400" y="225"/>
                </a:moveTo>
                <a:cubicBezTo>
                  <a:pt x="303" y="225"/>
                  <a:pt x="225" y="303"/>
                  <a:pt x="225" y="400"/>
                </a:cubicBezTo>
                <a:cubicBezTo>
                  <a:pt x="225" y="496"/>
                  <a:pt x="303" y="575"/>
                  <a:pt x="400" y="575"/>
                </a:cubicBezTo>
                <a:cubicBezTo>
                  <a:pt x="496" y="575"/>
                  <a:pt x="575" y="496"/>
                  <a:pt x="575" y="400"/>
                </a:cubicBezTo>
                <a:cubicBezTo>
                  <a:pt x="575" y="303"/>
                  <a:pt x="496" y="225"/>
                  <a:pt x="400" y="225"/>
                </a:cubicBezTo>
                <a:close/>
                <a:moveTo>
                  <a:pt x="400" y="525"/>
                </a:moveTo>
                <a:cubicBezTo>
                  <a:pt x="331" y="525"/>
                  <a:pt x="275" y="468"/>
                  <a:pt x="275" y="400"/>
                </a:cubicBezTo>
                <a:cubicBezTo>
                  <a:pt x="275" y="331"/>
                  <a:pt x="331" y="275"/>
                  <a:pt x="400" y="275"/>
                </a:cubicBezTo>
                <a:cubicBezTo>
                  <a:pt x="469" y="275"/>
                  <a:pt x="525" y="331"/>
                  <a:pt x="525" y="400"/>
                </a:cubicBezTo>
                <a:cubicBezTo>
                  <a:pt x="525" y="468"/>
                  <a:pt x="469" y="525"/>
                  <a:pt x="400" y="525"/>
                </a:cubicBezTo>
                <a:close/>
                <a:moveTo>
                  <a:pt x="400" y="0"/>
                </a:moveTo>
                <a:cubicBezTo>
                  <a:pt x="179" y="0"/>
                  <a:pt x="0" y="179"/>
                  <a:pt x="0" y="400"/>
                </a:cubicBezTo>
                <a:cubicBezTo>
                  <a:pt x="0" y="612"/>
                  <a:pt x="364" y="1141"/>
                  <a:pt x="379" y="1164"/>
                </a:cubicBezTo>
                <a:cubicBezTo>
                  <a:pt x="400" y="1193"/>
                  <a:pt x="400" y="1193"/>
                  <a:pt x="400" y="1193"/>
                </a:cubicBezTo>
                <a:cubicBezTo>
                  <a:pt x="420" y="1164"/>
                  <a:pt x="420" y="1164"/>
                  <a:pt x="420" y="1164"/>
                </a:cubicBezTo>
                <a:cubicBezTo>
                  <a:pt x="436" y="1141"/>
                  <a:pt x="800" y="612"/>
                  <a:pt x="800" y="400"/>
                </a:cubicBezTo>
                <a:cubicBezTo>
                  <a:pt x="800" y="179"/>
                  <a:pt x="620" y="0"/>
                  <a:pt x="400" y="0"/>
                </a:cubicBezTo>
                <a:close/>
                <a:moveTo>
                  <a:pt x="400" y="1105"/>
                </a:moveTo>
                <a:cubicBezTo>
                  <a:pt x="322" y="988"/>
                  <a:pt x="50" y="569"/>
                  <a:pt x="50" y="400"/>
                </a:cubicBezTo>
                <a:cubicBezTo>
                  <a:pt x="50" y="207"/>
                  <a:pt x="207" y="50"/>
                  <a:pt x="400" y="50"/>
                </a:cubicBezTo>
                <a:cubicBezTo>
                  <a:pt x="593" y="50"/>
                  <a:pt x="750" y="207"/>
                  <a:pt x="750" y="400"/>
                </a:cubicBezTo>
                <a:cubicBezTo>
                  <a:pt x="750" y="569"/>
                  <a:pt x="478" y="988"/>
                  <a:pt x="400" y="11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lIns="57590" tIns="28795" rIns="57590" bIns="28795"/>
          <a:lstStyle/>
          <a:p>
            <a:pPr defTabSz="914335">
              <a:defRPr/>
            </a:pPr>
            <a:endParaRPr lang="en-US" sz="1512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2" name="Содержимое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78751902"/>
              </p:ext>
            </p:extLst>
          </p:nvPr>
        </p:nvGraphicFramePr>
        <p:xfrm>
          <a:off x="121689" y="650387"/>
          <a:ext cx="2387773" cy="1598215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19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1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58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1540">
                <a:tc>
                  <a:txBody>
                    <a:bodyPr/>
                    <a:lstStyle/>
                    <a:p>
                      <a:pPr algn="ctr"/>
                      <a:r>
                        <a:rPr lang="uz-Cyrl-UZ" sz="11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Suvning qattiqligini o</a:t>
                      </a:r>
                      <a:r>
                        <a:rPr lang="uz-Latn-UZ" sz="1100" baseline="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Cyrl-UZ" sz="11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lchash birligi</a:t>
                      </a:r>
                      <a:endParaRPr lang="uz-Cyrl-UZ" sz="1100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mg/l</a:t>
                      </a:r>
                      <a:endParaRPr lang="ru-RU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10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m-ekv/l</a:t>
                      </a:r>
                      <a:endParaRPr lang="uz-Cyrl-UZ" sz="11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73">
                <a:tc>
                  <a:txBody>
                    <a:bodyPr/>
                    <a:lstStyle/>
                    <a:p>
                      <a:pPr algn="ctr"/>
                      <a:r>
                        <a:rPr lang="uz-Cyrl-UZ" sz="1100" b="1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Yumshoq </a:t>
                      </a:r>
                      <a:endParaRPr lang="uz-Cyrl-UZ" sz="11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17,1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0,35</a:t>
                      </a:r>
                      <a:endParaRPr lang="ru-RU" sz="1100" b="1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973">
                <a:tc>
                  <a:txBody>
                    <a:bodyPr/>
                    <a:lstStyle/>
                    <a:p>
                      <a:pPr algn="ctr"/>
                      <a:r>
                        <a:rPr lang="uz-Cyrl-UZ" sz="1100" b="1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uz-Latn-UZ" sz="1100" b="1" baseline="0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Cyrl-UZ" sz="1100" b="1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rta qattiq </a:t>
                      </a:r>
                      <a:endParaRPr lang="uz-Cyrl-UZ" sz="11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60-120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1,2-2,4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756">
                <a:tc>
                  <a:txBody>
                    <a:bodyPr/>
                    <a:lstStyle/>
                    <a:p>
                      <a:pPr algn="ctr"/>
                      <a:r>
                        <a:rPr lang="uz-Cyrl-UZ" sz="1100" b="1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Qattiq </a:t>
                      </a:r>
                      <a:endParaRPr lang="uz-Cyrl-UZ" sz="11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120-180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2,4-3,6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973">
                <a:tc>
                  <a:txBody>
                    <a:bodyPr/>
                    <a:lstStyle/>
                    <a:p>
                      <a:pPr algn="ctr"/>
                      <a:r>
                        <a:rPr lang="uz-Cyrl-UZ" sz="1100" b="1" noProof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Juda qattiq</a:t>
                      </a:r>
                      <a:endParaRPr lang="uz-Cyrl-UZ" sz="1100" b="1" noProof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&gt;180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&gt;3,6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190" marR="43190" marT="21595" marB="2159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25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254" t="71715" r="11472" b="14571"/>
          <a:stretch>
            <a:fillRect/>
          </a:stretch>
        </p:blipFill>
        <p:spPr bwMode="auto">
          <a:xfrm>
            <a:off x="369838" y="2323477"/>
            <a:ext cx="2005831" cy="520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54" name="Прямоугольник 35"/>
          <p:cNvSpPr>
            <a:spLocks noChangeArrowheads="1"/>
          </p:cNvSpPr>
          <p:nvPr/>
        </p:nvSpPr>
        <p:spPr bwMode="auto">
          <a:xfrm>
            <a:off x="2661496" y="597892"/>
            <a:ext cx="2879725" cy="1881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1-masala.</a:t>
            </a:r>
            <a:r>
              <a:rPr lang="en-US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l </a:t>
            </a:r>
            <a:r>
              <a:rPr lang="en-US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uvd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40,8 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Mg(HCO3)2 m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vjud bo‘ls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suvning muv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qq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q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ttiqligini t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ping. </a:t>
            </a:r>
            <a:r>
              <a:rPr lang="en-US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Yechish: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altLang="ru-RU" sz="1134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1134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altLang="ru-RU" sz="1134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tuzning 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ekviv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lenti 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niql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di. </a:t>
            </a:r>
            <a:r>
              <a:rPr lang="en-US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ru-RU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en-US" alt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qq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ttiqlik t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</a:t>
            </a:r>
            <a:r>
              <a:rPr lang="ru-RU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altLang="ru-RU" sz="1134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ru-RU" sz="113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US" altLang="ru-RU" sz="113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ru-RU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altLang="ru-RU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</a:t>
            </a:r>
            <a:r>
              <a:rPr lang="uz-Latn-UZ" altLang="ru-RU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11,18 </a:t>
            </a:r>
            <a:endParaRPr lang="ru-RU" altLang="ru-RU" sz="113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78" t="30399" r="55644" b="63351"/>
          <a:stretch>
            <a:fillRect/>
          </a:stretch>
        </p:blipFill>
        <p:spPr bwMode="auto">
          <a:xfrm>
            <a:off x="2836979" y="1341820"/>
            <a:ext cx="1304125" cy="27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5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917" t="39490" r="54047" b="54073"/>
          <a:stretch>
            <a:fillRect/>
          </a:stretch>
        </p:blipFill>
        <p:spPr bwMode="auto">
          <a:xfrm>
            <a:off x="2914222" y="1820275"/>
            <a:ext cx="1430863" cy="290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423" y="2148740"/>
            <a:ext cx="1084798" cy="79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926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59994" y="433658"/>
            <a:ext cx="5583967" cy="2806232"/>
          </a:xfrm>
          <a:prstGeom prst="rect">
            <a:avLst/>
          </a:prstGeom>
        </p:spPr>
        <p:txBody>
          <a:bodyPr anchor="ctr"/>
          <a:lstStyle/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2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2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2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2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2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512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2-masala.</a:t>
            </a:r>
            <a:r>
              <a:rPr lang="uz-Cyrl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Таrkibidа CаSO</a:t>
            </a:r>
            <a:r>
              <a:rPr lang="uz-Cyrl-UZ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Cyrl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(0,02%), MgSO</a:t>
            </a:r>
            <a:r>
              <a:rPr lang="uz-Cyrl-UZ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Cyrl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(0,01%) </a:t>
            </a:r>
            <a:r>
              <a:rPr lang="uz-Cyrl-UZ" sz="1512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1512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512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lgаn </a:t>
            </a:r>
            <a:r>
              <a:rPr lang="uz-Cyrl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dоimiy qаttiqlikkа egа suv mаvjud. 20 l hаjmdаgi shu suvni qаttiqligini </a:t>
            </a:r>
            <a:r>
              <a:rPr lang="uz-Cyrl-UZ" sz="1512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1512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512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qоtish </a:t>
            </a:r>
            <a:r>
              <a:rPr lang="uz-Cyrl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 Na</a:t>
            </a:r>
            <a:r>
              <a:rPr lang="uz-Cyrl-UZ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Cyrl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Cyrl-UZ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Cyrl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 ρ=1,2, C%=18% li eritmаsidаn qаnchа hаjm </a:t>
            </a:r>
            <a:r>
              <a:rPr lang="uz-Cyrl-UZ" sz="1512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1512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512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shish </a:t>
            </a:r>
            <a:r>
              <a:rPr lang="uz-Cyrl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kerаk?</a:t>
            </a:r>
            <a:endParaRPr lang="en-US" sz="1512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512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Yechish:</a:t>
            </a:r>
            <a:r>
              <a:rPr lang="en-US" sz="1512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 m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t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ρ=1) </a:t>
            </a:r>
            <a:r>
              <a:rPr lang="en-US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endParaRPr lang="uz-Latn-UZ" sz="1512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m= </a:t>
            </a:r>
            <a:r>
              <a:rPr lang="el-GR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ρ·υ=1·20=20 </a:t>
            </a:r>
            <a:r>
              <a:rPr lang="en-US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 suv</a:t>
            </a:r>
            <a:r>
              <a:rPr lang="en-US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Shu suvd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 tuzl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m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niql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di. </a:t>
            </a:r>
            <a:endParaRPr lang="en-US" sz="1512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m=20000·0,0002=4 g C</a:t>
            </a:r>
            <a:r>
              <a:rPr lang="ru-RU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1512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m=20000·0,0001=2 g MgSO</a:t>
            </a:r>
            <a:r>
              <a:rPr lang="uz-Latn-UZ" sz="8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sz="151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512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32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object 2"/>
          <p:cNvSpPr>
            <a:spLocks/>
          </p:cNvSpPr>
          <p:nvPr/>
        </p:nvSpPr>
        <p:spPr bwMode="auto">
          <a:xfrm>
            <a:off x="59994" y="199"/>
            <a:ext cx="5699456" cy="473955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Cyrl-UZ" alt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uz-Cyrl-UZ" altLang="ru-RU" sz="1512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535" y="2052092"/>
            <a:ext cx="1376008" cy="101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419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173234" y="197430"/>
            <a:ext cx="5472977" cy="2806232"/>
          </a:xfrm>
          <a:prstGeom prst="rect">
            <a:avLst/>
          </a:prstGeom>
        </p:spPr>
        <p:txBody>
          <a:bodyPr anchor="ctr"/>
          <a:lstStyle/>
          <a:p>
            <a:pPr indent="170235" algn="just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34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algn="just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34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algn="just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34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algn="just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134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rni s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re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ksiyasi yozil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v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pilg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m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fiq keluvchi s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niql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di.</a:t>
            </a:r>
            <a:endParaRPr lang="en-US" sz="132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Na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 CaCO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 + Na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endParaRPr lang="en-US" sz="1323" baseline="-25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Na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 </a:t>
            </a:r>
            <a: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 + Na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endParaRPr lang="en-US" sz="1323" baseline="-25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arenR"/>
              <a:defRPr/>
            </a:pP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 —— 106 </a:t>
            </a:r>
            <a:endParaRPr lang="en-US" sz="132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—— 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3,12 </a:t>
            </a:r>
            <a:endParaRPr lang="en-US" sz="132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—— 106 </a:t>
            </a:r>
            <a:endParaRPr lang="en-US" sz="132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—— 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en-US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1,77 </a:t>
            </a:r>
            <a:endParaRPr lang="en-US" sz="132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Latn-UZ" sz="1323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ning umumiy m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3,12+1,77=4,89 </a:t>
            </a:r>
            <a:endParaRPr lang="en-US" sz="132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m= </a:t>
            </a:r>
            <a:r>
              <a:rPr lang="el-GR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ρ·υ·ω 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rmul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h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jm t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</a:t>
            </a:r>
            <a:r>
              <a:rPr 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di.</a:t>
            </a:r>
            <a: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134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62" t="48674" r="53787" b="44887"/>
          <a:stretch>
            <a:fillRect/>
          </a:stretch>
        </p:blipFill>
        <p:spPr bwMode="auto">
          <a:xfrm>
            <a:off x="439458" y="2556705"/>
            <a:ext cx="2576754" cy="64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Прямоугольник 12"/>
          <p:cNvSpPr>
            <a:spLocks noChangeArrowheads="1"/>
          </p:cNvSpPr>
          <p:nvPr/>
        </p:nvSpPr>
        <p:spPr bwMode="auto">
          <a:xfrm>
            <a:off x="3701646" y="2768185"/>
            <a:ext cx="1628972" cy="32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Latn-UZ" altLang="ru-RU" sz="1512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altLang="ru-RU" sz="1512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altLang="ru-RU" sz="1512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altLang="ru-RU" sz="1512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uz-Latn-UZ" altLang="ru-RU" sz="1512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22,64 ml</a:t>
            </a:r>
            <a:endParaRPr lang="ru-RU" altLang="ru-RU" sz="1512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9" name="object 2"/>
          <p:cNvSpPr>
            <a:spLocks/>
          </p:cNvSpPr>
          <p:nvPr/>
        </p:nvSpPr>
        <p:spPr bwMode="auto">
          <a:xfrm>
            <a:off x="59994" y="199"/>
            <a:ext cx="5699456" cy="473955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Cyrl-UZ" altLang="ru-RU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altLang="ru-RU" sz="1512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altLang="ru-RU" sz="1512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899964"/>
            <a:ext cx="1278916" cy="94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30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5793" y="552146"/>
            <a:ext cx="980906" cy="899914"/>
          </a:xfrm>
          <a:prstGeom prst="ellipse">
            <a:avLst/>
          </a:prstGeom>
          <a:ln w="3175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5865" y="2219987"/>
            <a:ext cx="998904" cy="905913"/>
          </a:xfrm>
          <a:prstGeom prst="ellipse">
            <a:avLst/>
          </a:prstGeom>
          <a:ln w="3175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55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965" y="1926015"/>
            <a:ext cx="973407" cy="888451"/>
          </a:xfrm>
          <a:prstGeom prst="ellipse">
            <a:avLst/>
          </a:prstGeom>
          <a:ln w="3175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55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975" y="948108"/>
            <a:ext cx="965908" cy="887915"/>
          </a:xfrm>
          <a:prstGeom prst="ellipse">
            <a:avLst/>
          </a:prstGeom>
          <a:ln w="3175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560" name="Picture 7"/>
          <p:cNvPicPr>
            <a:picLocks noChangeAspect="1" noChangeArrowheads="1"/>
          </p:cNvPicPr>
          <p:nvPr/>
        </p:nvPicPr>
        <p:blipFill>
          <a:blip r:embed="rId6" cstate="print"/>
          <a:srcRect t="4710" r="78329" b="25235"/>
          <a:stretch>
            <a:fillRect/>
          </a:stretch>
        </p:blipFill>
        <p:spPr bwMode="auto">
          <a:xfrm>
            <a:off x="1091896" y="282922"/>
            <a:ext cx="989905" cy="881166"/>
          </a:xfrm>
          <a:prstGeom prst="ellipse">
            <a:avLst/>
          </a:prstGeom>
          <a:ln w="3175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3561" name="Picture 8"/>
          <p:cNvPicPr>
            <a:picLocks noChangeAspect="1" noChangeArrowheads="1"/>
          </p:cNvPicPr>
          <p:nvPr/>
        </p:nvPicPr>
        <p:blipFill>
          <a:blip r:embed="rId6" cstate="print"/>
          <a:srcRect l="23083" t="16667" r="44519" b="22272"/>
          <a:stretch>
            <a:fillRect/>
          </a:stretch>
        </p:blipFill>
        <p:spPr bwMode="auto">
          <a:xfrm>
            <a:off x="2466618" y="1530052"/>
            <a:ext cx="917163" cy="881916"/>
          </a:xfrm>
          <a:prstGeom prst="ellipse">
            <a:avLst/>
          </a:prstGeom>
          <a:ln w="3175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Блок-схема: узел 11"/>
          <p:cNvSpPr/>
          <p:nvPr/>
        </p:nvSpPr>
        <p:spPr>
          <a:xfrm>
            <a:off x="1345373" y="1338071"/>
            <a:ext cx="869916" cy="653938"/>
          </a:xfrm>
          <a:prstGeom prst="flowChartConnector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66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Rasmlarni bog</a:t>
            </a:r>
            <a:r>
              <a:rPr lang="uz-Latn-UZ" sz="66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661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lovchi sababni toping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1691838" y="1182086"/>
            <a:ext cx="23998" cy="119989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069802" y="1320072"/>
            <a:ext cx="125988" cy="7799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1319874" y="1944013"/>
            <a:ext cx="125988" cy="11998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823826" y="2040004"/>
            <a:ext cx="11999" cy="16198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2291692" y="1758031"/>
            <a:ext cx="155985" cy="1199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1217884" y="1506055"/>
            <a:ext cx="143986" cy="29997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03" name="Прямоугольник 4"/>
          <p:cNvSpPr>
            <a:spLocks noChangeArrowheads="1"/>
          </p:cNvSpPr>
          <p:nvPr/>
        </p:nvSpPr>
        <p:spPr bwMode="auto">
          <a:xfrm>
            <a:off x="3431672" y="489902"/>
            <a:ext cx="2417769" cy="29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603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70235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Cyrl-UZ" altLang="ru-RU" sz="1323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Muammoli topshiriqlar</a:t>
            </a:r>
            <a:endParaRPr lang="en-US" altLang="ru-RU" sz="132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04" name="Прямоугольник 30"/>
          <p:cNvSpPr>
            <a:spLocks noChangeArrowheads="1"/>
          </p:cNvSpPr>
          <p:nvPr/>
        </p:nvSpPr>
        <p:spPr bwMode="auto">
          <a:xfrm>
            <a:off x="3383781" y="1115988"/>
            <a:ext cx="2328527" cy="172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603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70235" algn="just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132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2-topshiriq. </a:t>
            </a:r>
            <a:endParaRPr lang="uz-Cyrl-UZ" altLang="ru-RU" sz="1323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algn="just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Cyrl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altLang="ru-RU" sz="132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ru-RU" sz="132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altLang="ru-RU" sz="132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Choynak </a:t>
            </a:r>
            <a:r>
              <a:rPr lang="uz-Cyrl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tubida hosil </a:t>
            </a:r>
            <a:r>
              <a:rPr lang="uz-Cyrl-UZ" altLang="ru-RU" sz="132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altLang="ru-RU" sz="132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altLang="ru-RU" sz="132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 </a:t>
            </a:r>
            <a:r>
              <a:rPr lang="uz-Cyrl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quyqa </a:t>
            </a:r>
            <a:r>
              <a:rPr lang="uz-Cyrl-UZ" altLang="ru-RU" sz="132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 </a:t>
            </a:r>
            <a:r>
              <a:rPr lang="uz-Cyrl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karbonatlar borligini qanday bilish mumkin?</a:t>
            </a:r>
            <a:endParaRPr lang="en-US" altLang="ru-RU" sz="132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0235" algn="just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uz-Cyrl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 uchun buloq suvi ta’mga ega, yomg</a:t>
            </a:r>
            <a:r>
              <a:rPr lang="uz-Latn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 </a:t>
            </a:r>
            <a:r>
              <a:rPr lang="uz-Cyrl-UZ" altLang="ru-RU" sz="1323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  </a:t>
            </a:r>
            <a:r>
              <a:rPr lang="uz-Cyrl-UZ" altLang="ru-RU" sz="132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ta’msiz?  </a:t>
            </a:r>
          </a:p>
        </p:txBody>
      </p:sp>
      <p:sp>
        <p:nvSpPr>
          <p:cNvPr id="12305" name="Прямоугольник 31"/>
          <p:cNvSpPr>
            <a:spLocks noChangeArrowheads="1"/>
          </p:cNvSpPr>
          <p:nvPr/>
        </p:nvSpPr>
        <p:spPr bwMode="auto">
          <a:xfrm>
            <a:off x="0" y="11448"/>
            <a:ext cx="5687457" cy="383182"/>
          </a:xfrm>
          <a:prstGeom prst="rect">
            <a:avLst/>
          </a:prstGeom>
          <a:solidFill>
            <a:srgbClr val="0069A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indent="3603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70235" algn="ctr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1512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89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altLang="ru-RU" sz="189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altLang="ru-RU" sz="189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53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30"/>
          <p:cNvSpPr>
            <a:spLocks noChangeArrowheads="1"/>
          </p:cNvSpPr>
          <p:nvPr/>
        </p:nvSpPr>
        <p:spPr bwMode="auto">
          <a:xfrm>
            <a:off x="2712492" y="1191085"/>
            <a:ext cx="2903537" cy="1139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603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70235" algn="just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132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altLang="ru-RU" sz="170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Grunt suvlari tarkibiga qattiq tuzlar qanday tushishini rasm orqali </a:t>
            </a:r>
            <a:r>
              <a:rPr lang="uz-Cyrl-UZ" altLang="ru-RU" sz="170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altLang="ru-RU" sz="170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altLang="ru-RU" sz="170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Прямоугольник 31"/>
          <p:cNvSpPr>
            <a:spLocks noChangeArrowheads="1"/>
          </p:cNvSpPr>
          <p:nvPr/>
        </p:nvSpPr>
        <p:spPr bwMode="auto">
          <a:xfrm>
            <a:off x="2663849" y="147185"/>
            <a:ext cx="383759" cy="22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indent="3603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70235" algn="just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85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z-Cyrl-UZ" altLang="ru-RU" sz="85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2" t="32198" r="23865" b="13826"/>
          <a:stretch>
            <a:fillRect/>
          </a:stretch>
        </p:blipFill>
        <p:spPr bwMode="auto">
          <a:xfrm>
            <a:off x="85492" y="648137"/>
            <a:ext cx="2565505" cy="22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object 2"/>
          <p:cNvSpPr>
            <a:spLocks/>
          </p:cNvSpPr>
          <p:nvPr/>
        </p:nvSpPr>
        <p:spPr bwMode="auto">
          <a:xfrm>
            <a:off x="14999" y="199"/>
            <a:ext cx="5395735" cy="551947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Cyrl-UZ" altLang="ru-RU" sz="1512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Fanlararo bog</a:t>
            </a:r>
            <a:r>
              <a:rPr lang="uz-Latn-UZ" altLang="ru-RU" sz="1512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altLang="ru-RU" sz="1512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lanish, o</a:t>
            </a:r>
            <a:r>
              <a:rPr lang="uz-Latn-UZ" altLang="ru-RU" sz="1512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altLang="ru-RU" sz="1512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quvchining tadqiqotchilik faoliyatini rivojlantirish</a:t>
            </a:r>
            <a:endParaRPr lang="uz-Cyrl-UZ" altLang="ru-RU" sz="1512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008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31"/>
          <p:cNvSpPr>
            <a:spLocks noChangeArrowheads="1"/>
          </p:cNvSpPr>
          <p:nvPr/>
        </p:nvSpPr>
        <p:spPr bwMode="auto">
          <a:xfrm>
            <a:off x="2663849" y="147185"/>
            <a:ext cx="383759" cy="22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indent="3603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70235" algn="just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ru-RU" sz="85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z-Cyrl-UZ" altLang="ru-RU" sz="85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75743" y="528898"/>
            <a:ext cx="2696742" cy="398212"/>
          </a:xfrm>
        </p:spPr>
        <p:txBody>
          <a:bodyPr/>
          <a:lstStyle/>
          <a:p>
            <a:pPr eaLnBrk="1" hangingPunct="1"/>
            <a:r>
              <a:rPr lang="uz-Cyrl-UZ" altLang="ru-RU" sz="1134" b="1">
                <a:latin typeface="Arial" panose="020B0604020202020204" pitchFamily="34" charset="0"/>
                <a:cs typeface="Arial" panose="020B0604020202020204" pitchFamily="34" charset="0"/>
              </a:rPr>
              <a:t>Suvni qattiqligini aniqlash bo</a:t>
            </a:r>
            <a:r>
              <a:rPr lang="uz-Latn-UZ" altLang="ru-RU" sz="1134" b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altLang="ru-RU" sz="1134" b="1">
                <a:latin typeface="Arial" panose="020B0604020202020204" pitchFamily="34" charset="0"/>
                <a:cs typeface="Arial" panose="020B0604020202020204" pitchFamily="34" charset="0"/>
              </a:rPr>
              <a:t>yicha tajriba</a:t>
            </a:r>
          </a:p>
        </p:txBody>
      </p:sp>
      <p:sp>
        <p:nvSpPr>
          <p:cNvPr id="14340" name="Содержимое 2"/>
          <p:cNvSpPr>
            <a:spLocks noGrp="1"/>
          </p:cNvSpPr>
          <p:nvPr>
            <p:ph idx="1"/>
          </p:nvPr>
        </p:nvSpPr>
        <p:spPr>
          <a:xfrm>
            <a:off x="2699742" y="398411"/>
            <a:ext cx="2849728" cy="734180"/>
          </a:xfrm>
        </p:spPr>
        <p:txBody>
          <a:bodyPr/>
          <a:lstStyle/>
          <a:p>
            <a:pPr marL="3000" indent="167236" eaLnBrk="1" hangingPunct="1">
              <a:buNone/>
            </a:pPr>
            <a:r>
              <a:rPr lang="uz-Cyrl-UZ" altLang="ru-RU" sz="1134">
                <a:latin typeface="Arial" panose="020B0604020202020204" pitchFamily="34" charset="0"/>
                <a:cs typeface="Arial" panose="020B0604020202020204" pitchFamily="34" charset="0"/>
              </a:rPr>
              <a:t>Suvning qattiqligini aniqlash uchun konsentrlangan sovun eritmasidan foydalaniladi.  Etalon  sifatida distillangan suv olinadi</a:t>
            </a:r>
            <a:r>
              <a:rPr lang="uz-Latn-UZ" altLang="ru-RU" sz="1134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1134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525213"/>
              </p:ext>
            </p:extLst>
          </p:nvPr>
        </p:nvGraphicFramePr>
        <p:xfrm>
          <a:off x="409461" y="1124342"/>
          <a:ext cx="5064267" cy="1555353"/>
        </p:xfrm>
        <a:graphic>
          <a:graphicData uri="http://schemas.openxmlformats.org/drawingml/2006/table">
            <a:tbl>
              <a:tblPr/>
              <a:tblGrid>
                <a:gridCol w="1169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4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0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4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b="1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Suv namunalari </a:t>
                      </a:r>
                      <a:endParaRPr lang="uz-Cyrl-UZ" sz="1100" noProof="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b="1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Sovun eritmasi tomchilari </a:t>
                      </a:r>
                      <a:endParaRPr lang="uz-Cyrl-UZ" sz="1100" noProof="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b="1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Natijalar </a:t>
                      </a:r>
                      <a:endParaRPr lang="uz-Cyrl-UZ" sz="1100" noProof="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8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Distillangan suv </a:t>
                      </a:r>
                      <a:endParaRPr lang="uz-Cyrl-UZ" sz="1100" noProof="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b="0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uz-Cyrl-UZ" sz="1100" b="0" noProof="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Latn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Barqaror ko</a:t>
                      </a:r>
                      <a:r>
                        <a:rPr lang="uz-Latn-UZ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pik hosil bo</a:t>
                      </a:r>
                      <a:r>
                        <a:rPr lang="uz-Latn-UZ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ldi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ru-RU" sz="11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Vodoprovod suvi </a:t>
                      </a:r>
                      <a:endParaRPr lang="uz-Cyrl-UZ" sz="1100" noProof="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b="0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12</a:t>
                      </a:r>
                      <a:endParaRPr lang="uz-Cyrl-UZ" sz="1100" b="0" noProof="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Barqaror ko</a:t>
                      </a:r>
                      <a:r>
                        <a:rPr lang="uz-Latn-UZ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pik </a:t>
                      </a:r>
                      <a:r>
                        <a:rPr lang="uz-Cyrl-UZ" sz="1100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va 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pag</a:t>
                      </a:r>
                      <a:r>
                        <a:rPr lang="uz-Latn-UZ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asimon cho</a:t>
                      </a:r>
                      <a:r>
                        <a:rPr lang="uz-Latn-UZ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 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paydo bo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ldi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uz-Cyrl-UZ" sz="11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56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noProof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Quduq suvi </a:t>
                      </a:r>
                      <a:endParaRPr lang="uz-Cyrl-UZ" sz="1100" noProof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b="0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14</a:t>
                      </a:r>
                      <a:endParaRPr lang="uz-Cyrl-UZ" sz="1100" b="0" noProof="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Barqaror ko</a:t>
                      </a:r>
                      <a:r>
                        <a:rPr lang="uz-Latn-UZ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pik </a:t>
                      </a:r>
                      <a:r>
                        <a:rPr lang="uz-Cyrl-UZ" sz="1100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va 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pag</a:t>
                      </a:r>
                      <a:r>
                        <a:rPr lang="uz-Latn-UZ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asimon cho</a:t>
                      </a:r>
                      <a:r>
                        <a:rPr lang="uz-Latn-UZ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paydo bo</a:t>
                      </a:r>
                      <a:r>
                        <a:rPr lang="uz-Latn-UZ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Cyrl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ldi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endParaRPr lang="uz-Cyrl-UZ" sz="11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8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Yomg</a:t>
                      </a:r>
                      <a:r>
                        <a:rPr lang="en-US" sz="1100" baseline="0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Cyrl-UZ" sz="1100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ir suvi </a:t>
                      </a:r>
                      <a:endParaRPr lang="uz-Cyrl-UZ" sz="1100" noProof="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uz-Cyrl-UZ" sz="1100" b="0" noProof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</a:t>
                      </a:r>
                      <a:endParaRPr lang="uz-Cyrl-UZ" sz="1100" b="0" noProof="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Barqaror ko</a:t>
                      </a:r>
                      <a:r>
                        <a:rPr lang="uz-Latn-UZ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pik hosil bo</a:t>
                      </a:r>
                      <a:r>
                        <a:rPr lang="en-US" sz="1100" baseline="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uz-Latn-UZ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ldi</a:t>
                      </a:r>
                      <a:r>
                        <a:rPr lang="en-US" sz="11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11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100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32396" marR="3239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367" name="Прямоугольник 27"/>
          <p:cNvSpPr>
            <a:spLocks noChangeArrowheads="1"/>
          </p:cNvSpPr>
          <p:nvPr/>
        </p:nvSpPr>
        <p:spPr bwMode="auto">
          <a:xfrm>
            <a:off x="359445" y="2672944"/>
            <a:ext cx="5120282" cy="441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Latn-UZ" altLang="ru-RU" sz="1134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Xulosa:</a:t>
            </a:r>
            <a:r>
              <a:rPr lang="uz-Latn-UZ" altLang="ru-RU" sz="113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Distillangan suvda tuzlar mavjud emas. Yomg‘ir suvida Ca</a:t>
            </a:r>
            <a:r>
              <a:rPr lang="uz-Cyrl-UZ" altLang="ru-RU" sz="1134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uz-Cyrl-UZ" altLang="ru-RU" sz="113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altLang="ru-RU" sz="113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Mg</a:t>
            </a:r>
            <a:r>
              <a:rPr lang="uz-Cyrl-UZ" altLang="ru-RU" sz="1134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2+ </a:t>
            </a:r>
            <a:r>
              <a:rPr lang="uz-Latn-UZ" altLang="ru-RU" sz="113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 deyarli yo‘q.</a:t>
            </a:r>
            <a:r>
              <a:rPr lang="en-US" altLang="ru-RU" sz="113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altLang="ru-RU" sz="113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Quduq va </a:t>
            </a:r>
            <a:r>
              <a:rPr lang="en-US" altLang="ru-RU" sz="113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uz-Cyrl-UZ" altLang="ru-RU" sz="1134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odoprovod suvlari esa qattiq.</a:t>
            </a:r>
          </a:p>
        </p:txBody>
      </p:sp>
      <p:sp>
        <p:nvSpPr>
          <p:cNvPr id="14368" name="object 2"/>
          <p:cNvSpPr>
            <a:spLocks/>
          </p:cNvSpPr>
          <p:nvPr/>
        </p:nvSpPr>
        <p:spPr bwMode="auto">
          <a:xfrm>
            <a:off x="0" y="-8050"/>
            <a:ext cx="5759450" cy="458206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uz-Cyrl-UZ" altLang="ru-RU" sz="1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altLang="ru-RU" sz="1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altLang="ru-RU" sz="1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quvchining tadqiqotchilik faoliyatini rivojlantirish</a:t>
            </a:r>
            <a:endParaRPr lang="uz-Cyrl-UZ" altLang="ru-RU" sz="1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227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Suvning</a:t>
            </a:r>
            <a:r>
              <a:rPr lang="en-US" dirty="0"/>
              <a:t> </a:t>
            </a:r>
            <a:r>
              <a:rPr lang="en-US" dirty="0" err="1"/>
              <a:t>qattiqligi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9" y="557075"/>
            <a:ext cx="2592288" cy="136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9" y="1827586"/>
            <a:ext cx="2736304" cy="1317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303" y="1692052"/>
            <a:ext cx="2880319" cy="1452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9685" y="531418"/>
            <a:ext cx="31683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sayyoramiz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yuzasining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2/3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qismi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qop­langan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hayotini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suvsiz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tasavvur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qilish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mumkin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emas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08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13" y="576144"/>
            <a:ext cx="5688037" cy="2609001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uz-Cyrl-UZ" sz="2079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“Suvning qattiqligi va uni yo</a:t>
            </a:r>
            <a:r>
              <a:rPr lang="uz-Latn-UZ" sz="2079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2079" b="1" dirty="0" smtClean="0">
                <a:latin typeface="Arial" panose="020B0604020202020204" pitchFamily="34" charset="0"/>
                <a:cs typeface="Arial" panose="020B0604020202020204" pitchFamily="34" charset="0"/>
              </a:rPr>
              <a:t>qotish usullari” mavzusida loyiha ishi</a:t>
            </a:r>
            <a:endParaRPr lang="en-US" sz="2079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uz-Cyrl-UZ" sz="2079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 </a:t>
            </a:r>
            <a:r>
              <a:rPr lang="uz-Cyrl-UZ" sz="2079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 yuzasidan o</a:t>
            </a:r>
            <a:r>
              <a:rPr lang="uz-Latn-UZ" sz="2079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2079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quvchilar taqdimot orqali hisobot beradilar 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uz-Cyrl-UZ" sz="2079" b="1" dirty="0">
                <a:latin typeface="Arial" panose="020B0604020202020204" pitchFamily="34" charset="0"/>
                <a:cs typeface="Arial" panose="020B0604020202020204" pitchFamily="34" charset="0"/>
              </a:rPr>
              <a:t>Loyiha ishining maqsadi</a:t>
            </a:r>
            <a:r>
              <a:rPr lang="uz-Cyrl-UZ" sz="2079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42979" indent="-242979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uz-Cyrl-UZ" sz="2079" dirty="0">
                <a:latin typeface="Arial" panose="020B0604020202020204" pitchFamily="34" charset="0"/>
                <a:cs typeface="Arial" panose="020B0604020202020204" pitchFamily="34" charset="0"/>
              </a:rPr>
              <a:t>“Suvning qattiqligi” tushunchasi, uning ta’siri va yo</a:t>
            </a:r>
            <a:r>
              <a:rPr lang="uz-Latn-UZ" sz="2079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2079" dirty="0">
                <a:latin typeface="Arial" panose="020B0604020202020204" pitchFamily="34" charset="0"/>
                <a:cs typeface="Arial" panose="020B0604020202020204" pitchFamily="34" charset="0"/>
              </a:rPr>
              <a:t>qotish usullarini  nazariy o</a:t>
            </a:r>
            <a:r>
              <a:rPr lang="uz-Latn-UZ" sz="2079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2079" dirty="0" smtClean="0">
                <a:latin typeface="Arial" panose="020B0604020202020204" pitchFamily="34" charset="0"/>
                <a:cs typeface="Arial" panose="020B0604020202020204" pitchFamily="34" charset="0"/>
              </a:rPr>
              <a:t>rganish</a:t>
            </a:r>
            <a:r>
              <a:rPr lang="en-US" sz="2079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07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2979" indent="-242979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AutoNum type="arabicPeriod"/>
              <a:defRPr/>
            </a:pPr>
            <a:r>
              <a:rPr lang="uz-Cyrl-UZ" sz="2079" dirty="0">
                <a:latin typeface="Arial" panose="020B0604020202020204" pitchFamily="34" charset="0"/>
                <a:cs typeface="Arial" panose="020B0604020202020204" pitchFamily="34" charset="0"/>
              </a:rPr>
              <a:t>Turli qattiqlikka ega </a:t>
            </a:r>
            <a:r>
              <a:rPr lang="uz-Cyrl-UZ" sz="2079" dirty="0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079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2079" dirty="0" smtClean="0">
                <a:latin typeface="Arial" panose="020B0604020202020204" pitchFamily="34" charset="0"/>
                <a:cs typeface="Arial" panose="020B0604020202020204" pitchFamily="34" charset="0"/>
              </a:rPr>
              <a:t>lgan </a:t>
            </a:r>
            <a:r>
              <a:rPr lang="uz-Cyrl-UZ" sz="2079" dirty="0">
                <a:latin typeface="Arial" panose="020B0604020202020204" pitchFamily="34" charset="0"/>
                <a:cs typeface="Arial" panose="020B0604020202020204" pitchFamily="34" charset="0"/>
              </a:rPr>
              <a:t>suvlar ustida tajriba olib </a:t>
            </a:r>
            <a:r>
              <a:rPr lang="uz-Cyrl-UZ" sz="2079" dirty="0" smtClean="0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079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079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2979" indent="-242979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uz-Cyrl-UZ" sz="2079" b="1" dirty="0">
                <a:latin typeface="Arial" panose="020B0604020202020204" pitchFamily="34" charset="0"/>
                <a:cs typeface="Arial" panose="020B0604020202020204" pitchFamily="34" charset="0"/>
              </a:rPr>
              <a:t>Loyiha ishi tarkibi</a:t>
            </a:r>
          </a:p>
          <a:p>
            <a:pPr marL="242979" indent="-242979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uz-Cyrl-UZ" sz="2079" dirty="0">
                <a:latin typeface="Arial" panose="020B0604020202020204" pitchFamily="34" charset="0"/>
                <a:cs typeface="Arial" panose="020B0604020202020204" pitchFamily="34" charset="0"/>
              </a:rPr>
              <a:t>Kirish qismi</a:t>
            </a:r>
          </a:p>
          <a:p>
            <a:pPr marL="242979" indent="-242979" eaLnBrk="1" fontAlgn="auto" hangingPunct="1">
              <a:lnSpc>
                <a:spcPct val="80000"/>
              </a:lnSpc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uz-Cyrl-UZ" sz="2079" dirty="0">
                <a:latin typeface="Arial" panose="020B0604020202020204" pitchFamily="34" charset="0"/>
                <a:cs typeface="Arial" panose="020B0604020202020204" pitchFamily="34" charset="0"/>
              </a:rPr>
              <a:t>Asosiy mazmun  </a:t>
            </a:r>
          </a:p>
          <a:p>
            <a:pPr marL="242979" indent="-242979" eaLnBrk="1" fontAlgn="auto" hangingPunct="1">
              <a:lnSpc>
                <a:spcPct val="80000"/>
              </a:lnSpc>
              <a:spcAft>
                <a:spcPts val="0"/>
              </a:spcAft>
              <a:buFont typeface="Calibri" pitchFamily="34" charset="0"/>
              <a:buAutoNum type="arabicPeriod"/>
              <a:defRPr/>
            </a:pPr>
            <a:r>
              <a:rPr lang="uz-Cyrl-UZ" sz="2079" dirty="0">
                <a:latin typeface="Arial" panose="020B0604020202020204" pitchFamily="34" charset="0"/>
                <a:cs typeface="Arial" panose="020B0604020202020204" pitchFamily="34" charset="0"/>
              </a:rPr>
              <a:t>Xulosa </a:t>
            </a:r>
          </a:p>
          <a:p>
            <a:pPr marL="242979" indent="-242979" eaLnBrk="1" fontAlgn="auto" hangingPunct="1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endParaRPr lang="uz-Cyrl-U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object 2"/>
          <p:cNvSpPr>
            <a:spLocks/>
          </p:cNvSpPr>
          <p:nvPr/>
        </p:nvSpPr>
        <p:spPr bwMode="auto">
          <a:xfrm>
            <a:off x="-41996" y="199"/>
            <a:ext cx="5801446" cy="503952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319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z-Cyrl-UZ" alt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</a:t>
            </a:r>
            <a:r>
              <a:rPr lang="en-US" alt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Cyrl-UZ" alt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tashqari mashg</a:t>
            </a:r>
            <a:r>
              <a:rPr lang="en-US" alt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altLang="ru-RU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ulot </a:t>
            </a:r>
            <a:endParaRPr lang="uz-Cyrl-UZ" alt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2363456"/>
            <a:ext cx="984615" cy="80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629" y="2349603"/>
            <a:ext cx="977824" cy="821478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57" y="2363456"/>
            <a:ext cx="977824" cy="80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5734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91867" y="498151"/>
            <a:ext cx="683935" cy="431959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9934" y="1050098"/>
            <a:ext cx="683935" cy="33596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43815" y="1056098"/>
            <a:ext cx="833920" cy="31197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1134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34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47881" y="1578048"/>
            <a:ext cx="683935" cy="43195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3989" y="1590047"/>
            <a:ext cx="980906" cy="43195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13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Vaqtinchalik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99107" y="2111247"/>
            <a:ext cx="1331123" cy="32471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Latn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uz-Latn-UZ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uz-Latn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uz-Latn-UZ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uz-Latn-UZ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uz-Latn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uz-Latn-UZ" sz="1134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uz-Latn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yo</a:t>
            </a:r>
            <a:r>
              <a:rPr lang="uz-Latn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qotish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47074" y="2543956"/>
            <a:ext cx="1124142" cy="30597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Ionitlar </a:t>
            </a:r>
          </a:p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yo</a:t>
            </a:r>
            <a:r>
              <a:rPr lang="uz-Latn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qotish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97523" y="1169338"/>
            <a:ext cx="671936" cy="360715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03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 </a:t>
            </a:r>
            <a:endParaRPr lang="en-US" sz="1039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03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  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9236" y="2543206"/>
            <a:ext cx="1169138" cy="54069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Cyrl-UZ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shqor, ohak,soda bilan yo’qotish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494" y="2150244"/>
            <a:ext cx="776926" cy="36071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134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Qaynatish 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1151890" y="900113"/>
            <a:ext cx="185982" cy="959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105799" y="912111"/>
            <a:ext cx="155985" cy="1079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563946" y="1422063"/>
            <a:ext cx="119989" cy="899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391867" y="1416063"/>
            <a:ext cx="101990" cy="959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687685" y="2046003"/>
            <a:ext cx="59994" cy="719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954659" y="2055002"/>
            <a:ext cx="11999" cy="4439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451861" y="2040004"/>
            <a:ext cx="11999" cy="62394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1457861" y="2657945"/>
            <a:ext cx="293972" cy="59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937815" y="2028005"/>
            <a:ext cx="113989" cy="5399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4" name="Скругленный прямоугольник 43"/>
          <p:cNvSpPr/>
          <p:nvPr/>
        </p:nvSpPr>
        <p:spPr>
          <a:xfrm>
            <a:off x="3755641" y="582143"/>
            <a:ext cx="1457861" cy="431959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039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 o</a:t>
            </a:r>
            <a:r>
              <a:rPr lang="uz-Latn-UZ" sz="1039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103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rganish metodlari</a:t>
            </a: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068707" y="1187336"/>
            <a:ext cx="914913" cy="324719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03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Muammoli savollar 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107358" y="1169337"/>
            <a:ext cx="754428" cy="512951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03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</a:t>
            </a:r>
            <a:endParaRPr lang="en-US" sz="1039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03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 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440671" y="1715285"/>
            <a:ext cx="842920" cy="617941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03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Grafik, </a:t>
            </a:r>
            <a:endParaRPr lang="en-US" sz="1039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03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rasm, jadvallar</a:t>
            </a:r>
            <a:r>
              <a:rPr lang="en-US" sz="103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1039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615810" y="1700286"/>
            <a:ext cx="936660" cy="632940"/>
          </a:xfrm>
          <a:prstGeom prst="round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319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uz-Cyrl-UZ" sz="103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Loyihalar ustida ishlash</a:t>
            </a:r>
          </a:p>
        </p:txBody>
      </p:sp>
      <p:cxnSp>
        <p:nvCxnSpPr>
          <p:cNvPr id="50" name="Прямая со стрелкой 49"/>
          <p:cNvCxnSpPr/>
          <p:nvPr/>
        </p:nvCxnSpPr>
        <p:spPr>
          <a:xfrm flipH="1">
            <a:off x="3869630" y="1068097"/>
            <a:ext cx="95991" cy="8999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4067611" y="1092094"/>
            <a:ext cx="11999" cy="5879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4463574" y="1056098"/>
            <a:ext cx="0" cy="1319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5147509" y="1062097"/>
            <a:ext cx="101990" cy="7799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4913531" y="1086095"/>
            <a:ext cx="11999" cy="605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415" name="object 2"/>
          <p:cNvSpPr>
            <a:spLocks/>
          </p:cNvSpPr>
          <p:nvPr/>
        </p:nvSpPr>
        <p:spPr bwMode="auto">
          <a:xfrm>
            <a:off x="0" y="-11800"/>
            <a:ext cx="5759450" cy="377964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431963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uz-Cyrl-UZ" altLang="ru-RU" sz="189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 </a:t>
            </a:r>
            <a:endParaRPr lang="uz-Cyrl-UZ" altLang="ru-RU" sz="189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8701" y="-94696"/>
            <a:ext cx="6096851" cy="3429479"/>
          </a:xfrm>
          <a:prstGeom prst="rect">
            <a:avLst/>
          </a:prstGeom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57" y="2435966"/>
            <a:ext cx="2501701" cy="83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96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581" y="2487328"/>
            <a:ext cx="1221507" cy="55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3461" y="35868"/>
            <a:ext cx="504056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31963" eaLnBrk="0" fontAlgn="base" hangingPunct="0">
              <a:lnSpc>
                <a:spcPct val="107000"/>
              </a:lnSpc>
              <a:spcBef>
                <a:spcPct val="0"/>
              </a:spcBef>
              <a:spcAft>
                <a:spcPts val="378"/>
              </a:spcAft>
            </a:pP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bajarish</a:t>
            </a:r>
            <a:r>
              <a:rPr lang="en-US" sz="24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240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topshiriqlar</a:t>
            </a:r>
            <a:endParaRPr lang="ru-RU" sz="2400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365" y="2308661"/>
            <a:ext cx="1611924" cy="805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501" y="564256"/>
            <a:ext cx="5607536" cy="201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Darslikdagi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24-mavzuni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o‘qish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tegishli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atamalar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tenglamalarini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yozish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o‘rganish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Vaqtinchalik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qattiqlikning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farqi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nimada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Daryo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suvi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dengiz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suvi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yomg‘ir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suvining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qattiqlik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darajalari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>
              <a:lnSpc>
                <a:spcPct val="107000"/>
              </a:lnSpc>
              <a:spcAft>
                <a:spcPts val="800"/>
              </a:spcAf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Qattiqligi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mg-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500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suvni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yumshatish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gramm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soda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qo‘shish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023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</a:rPr>
              <a:t>Suvning</a:t>
            </a:r>
            <a:r>
              <a:rPr lang="en-US" sz="2800" i="1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qattiqligi</a:t>
            </a:r>
            <a:r>
              <a:rPr lang="en-US" sz="2800" dirty="0">
                <a:solidFill>
                  <a:srgbClr val="0070C0"/>
                </a:solidFill>
              </a:rPr>
              <a:t> 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51" y="567868"/>
            <a:ext cx="1872208" cy="1502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37351" y="2124100"/>
                <a:ext cx="5406670" cy="870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i="1" dirty="0" smtClean="0">
                    <a:solidFill>
                      <a:srgbClr val="002060"/>
                    </a:solidFill>
                  </a:rPr>
                  <a:t>Suvning</a:t>
                </a:r>
                <a:r>
                  <a:rPr lang="en-US" sz="1600" b="1" i="1" dirty="0">
                    <a:solidFill>
                      <a:srgbClr val="002060"/>
                    </a:solidFill>
                  </a:rPr>
                  <a:t> </a:t>
                </a:r>
                <a:r>
                  <a:rPr lang="en-US" sz="1600" b="1" i="1" dirty="0" err="1" smtClean="0">
                    <a:solidFill>
                      <a:srgbClr val="002060"/>
                    </a:solidFill>
                  </a:rPr>
                  <a:t>qattiqligi</a:t>
                </a:r>
                <a:r>
                  <a:rPr lang="en-US" sz="1600" b="1" i="1" dirty="0" smtClean="0">
                    <a:solidFill>
                      <a:srgbClr val="002060"/>
                    </a:solidFill>
                  </a:rPr>
                  <a:t> – </a:t>
                </a:r>
                <a:r>
                  <a:rPr lang="en-US" sz="1600" b="1" dirty="0" err="1" smtClean="0">
                    <a:solidFill>
                      <a:srgbClr val="002060"/>
                    </a:solidFill>
                  </a:rPr>
                  <a:t>suvda</a:t>
                </a:r>
                <a:r>
                  <a:rPr lang="en-US" sz="16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b="1" dirty="0" err="1">
                    <a:solidFill>
                      <a:srgbClr val="002060"/>
                    </a:solidFill>
                  </a:rPr>
                  <a:t>kalsiy</a:t>
                </a:r>
                <a:r>
                  <a:rPr lang="en-US" sz="16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rgbClr val="002060"/>
                    </a:solidFill>
                  </a:rPr>
                  <a:t>kationlari</a:t>
                </a:r>
                <a:endParaRPr lang="ru-RU" sz="1600" b="1" dirty="0" smtClean="0">
                  <a:solidFill>
                    <a:srgbClr val="002060"/>
                  </a:solidFill>
                </a:endParaRPr>
              </a:p>
              <a:p>
                <a:pPr algn="ctr"/>
                <a:r>
                  <a:rPr lang="en-US" sz="1600" b="1" dirty="0" smtClean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1600" b="1" dirty="0">
                            <a:solidFill>
                              <a:srgbClr val="002060"/>
                            </a:solidFill>
                          </a:rPr>
                          <m:t>Ca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1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b="1" dirty="0" err="1">
                    <a:solidFill>
                      <a:srgbClr val="002060"/>
                    </a:solidFill>
                  </a:rPr>
                  <a:t>va</a:t>
                </a:r>
                <a:r>
                  <a:rPr lang="en-US" sz="16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1600" b="1" dirty="0" err="1">
                    <a:solidFill>
                      <a:srgbClr val="002060"/>
                    </a:solidFill>
                  </a:rPr>
                  <a:t>magniy</a:t>
                </a:r>
                <a:r>
                  <a:rPr lang="en-US" sz="16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1600" b="1" dirty="0" err="1">
                    <a:solidFill>
                      <a:srgbClr val="002060"/>
                    </a:solidFill>
                  </a:rPr>
                  <a:t>kationlari</a:t>
                </a:r>
                <a:r>
                  <a:rPr lang="en-US" sz="1600" b="1" dirty="0">
                    <a:solidFill>
                      <a:srgbClr val="002060"/>
                    </a:solidFill>
                  </a:rPr>
                  <a:t> </a:t>
                </a:r>
                <a:endParaRPr lang="en-US" sz="1600" b="1" dirty="0" smtClean="0">
                  <a:solidFill>
                    <a:srgbClr val="002060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𝑴𝒈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16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16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1600" b="1" dirty="0" err="1">
                    <a:solidFill>
                      <a:srgbClr val="002060"/>
                    </a:solidFill>
                  </a:rPr>
                  <a:t>borligidan</a:t>
                </a:r>
                <a:r>
                  <a:rPr lang="en-US" sz="16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1600" b="1" dirty="0" err="1">
                    <a:solidFill>
                      <a:srgbClr val="002060"/>
                    </a:solidFill>
                  </a:rPr>
                  <a:t>kelib</a:t>
                </a:r>
                <a:r>
                  <a:rPr lang="en-US" sz="16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1600" b="1" dirty="0" err="1">
                    <a:solidFill>
                      <a:srgbClr val="002060"/>
                    </a:solidFill>
                  </a:rPr>
                  <a:t>chiqadigan</a:t>
                </a:r>
                <a:r>
                  <a:rPr lang="en-US" sz="16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1600" b="1" dirty="0" err="1" smtClean="0">
                    <a:solidFill>
                      <a:srgbClr val="002060"/>
                    </a:solidFill>
                  </a:rPr>
                  <a:t>xossalar</a:t>
                </a:r>
                <a:r>
                  <a:rPr lang="en-US" sz="16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1600" b="1" dirty="0" err="1">
                    <a:solidFill>
                      <a:srgbClr val="002060"/>
                    </a:solidFill>
                  </a:rPr>
                  <a:t>to‘pIami</a:t>
                </a:r>
                <a:r>
                  <a:rPr lang="en-US" sz="1600" b="1" dirty="0">
                    <a:solidFill>
                      <a:srgbClr val="002060"/>
                    </a:solidFill>
                  </a:rPr>
                  <a:t>.</a:t>
                </a:r>
                <a:endParaRPr lang="ru-RU" sz="16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51" y="2124100"/>
                <a:ext cx="5406670" cy="870303"/>
              </a:xfrm>
              <a:prstGeom prst="rect">
                <a:avLst/>
              </a:prstGeom>
              <a:blipFill>
                <a:blip r:embed="rId3"/>
                <a:stretch>
                  <a:fillRect t="-2098" b="-4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621" y="610889"/>
            <a:ext cx="1872208" cy="151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610889"/>
            <a:ext cx="1876969" cy="150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6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Yumshoq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429" y="2556148"/>
            <a:ext cx="5472607" cy="576064"/>
          </a:xfrm>
        </p:spPr>
        <p:txBody>
          <a:bodyPr/>
          <a:lstStyle/>
          <a:p>
            <a:pPr marL="0" marR="76200" lvl="0" indent="0" algn="ctr">
              <a:lnSpc>
                <a:spcPct val="111000"/>
              </a:lnSpc>
              <a:buNone/>
              <a:tabLst>
                <a:tab pos="228600" algn="l"/>
                <a:tab pos="571500" algn="l"/>
              </a:tabLst>
            </a:pP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Yumshoq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</a:t>
            </a:r>
            <a:r>
              <a:rPr lang="en-US" sz="9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2+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Mg</a:t>
            </a:r>
            <a:r>
              <a:rPr lang="en-US" sz="9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2+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ionlari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bo‘lmagan</a:t>
            </a:r>
            <a:r>
              <a:rPr lang="en-US" sz="1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yoki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juda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kam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100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88" y="1579563"/>
            <a:ext cx="250507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030" y="575059"/>
            <a:ext cx="2808312" cy="194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3" y="557490"/>
            <a:ext cx="2737957" cy="1980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12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Autofit/>
          </a:bodyPr>
          <a:lstStyle/>
          <a:p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5549" y="530725"/>
            <a:ext cx="3679008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388" algn="just"/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</a:t>
            </a:r>
            <a:r>
              <a:rPr lang="en-US" sz="13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qariyb</a:t>
            </a:r>
            <a:r>
              <a:rPr lang="en-US" sz="13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97% </a:t>
            </a:r>
            <a:r>
              <a:rPr lang="en-US" sz="13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3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13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ocean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iste’molga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yaroqsizdir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2-3%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79388" algn="just"/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turibdiki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zahiralari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ozdir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79388" algn="just"/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tejab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ishlatishimiz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birimizning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vazifamizdir</a:t>
            </a:r>
            <a:r>
              <a:rPr lang="en-US" sz="13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5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8" y="567836"/>
            <a:ext cx="1800199" cy="1198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7" y="1766094"/>
            <a:ext cx="1848933" cy="138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020" y="2504997"/>
            <a:ext cx="1662784" cy="675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2504996"/>
            <a:ext cx="2088231" cy="647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Quyqa</a:t>
            </a:r>
            <a:r>
              <a:rPr lang="en-US" dirty="0"/>
              <a:t> </a:t>
            </a:r>
            <a:r>
              <a:rPr lang="en-US" dirty="0" err="1"/>
              <a:t>suv</a:t>
            </a:r>
            <a:r>
              <a:rPr lang="en-US" dirty="0"/>
              <a:t> </a:t>
            </a:r>
            <a:r>
              <a:rPr lang="en-US" dirty="0" err="1" smtClean="0"/>
              <a:t>isishni</a:t>
            </a:r>
            <a:r>
              <a:rPr lang="en-US" dirty="0" smtClean="0"/>
              <a:t> </a:t>
            </a:r>
            <a:r>
              <a:rPr lang="en-US" dirty="0" err="1" smtClean="0"/>
              <a:t>qiyin­lashtiradi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7" y="2021841"/>
            <a:ext cx="2647950" cy="113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19363" y="539924"/>
            <a:ext cx="28966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388" algn="just"/>
            <a:r>
              <a:rPr lang="en-US" sz="1200" dirty="0" err="1">
                <a:solidFill>
                  <a:srgbClr val="002060"/>
                </a:solidFill>
              </a:rPr>
              <a:t>Qattiq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suv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ko‘p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texnik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maqsadlar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uchun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yaroqsiz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hisob­lanadi</a:t>
            </a:r>
            <a:r>
              <a:rPr lang="en-US" sz="1200" dirty="0">
                <a:solidFill>
                  <a:srgbClr val="002060"/>
                </a:solidFill>
              </a:rPr>
              <a:t>. </a:t>
            </a:r>
            <a:r>
              <a:rPr lang="en-US" sz="1200" dirty="0" err="1">
                <a:solidFill>
                  <a:srgbClr val="002060"/>
                </a:solidFill>
              </a:rPr>
              <a:t>Qattiq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suvdan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foydalanilganda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isitish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tizimi</a:t>
            </a:r>
            <a:r>
              <a:rPr lang="en-US" sz="1200" dirty="0">
                <a:solidFill>
                  <a:srgbClr val="002060"/>
                </a:solidFill>
              </a:rPr>
              <a:t> bug‘ </a:t>
            </a:r>
            <a:r>
              <a:rPr lang="en-US" sz="1200" dirty="0" err="1" smtClean="0">
                <a:solidFill>
                  <a:srgbClr val="002060"/>
                </a:solidFill>
              </a:rPr>
              <a:t>qozon­lari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devorlari</a:t>
            </a:r>
            <a:r>
              <a:rPr lang="en-US" sz="1200" dirty="0">
                <a:solidFill>
                  <a:srgbClr val="002060"/>
                </a:solidFill>
              </a:rPr>
              <a:t>­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sz="1200" dirty="0">
                <a:solidFill>
                  <a:srgbClr val="002060"/>
                </a:solidFill>
              </a:rPr>
              <a:t>, </a:t>
            </a:r>
            <a:r>
              <a:rPr lang="en-US" sz="1200" dirty="0" err="1">
                <a:solidFill>
                  <a:srgbClr val="002060"/>
                </a:solidFill>
              </a:rPr>
              <a:t>kalsiy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karbonatlar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va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boshqa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tuzlardan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iborat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quyqa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bilan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qoplanib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qoladi</a:t>
            </a:r>
            <a:r>
              <a:rPr lang="en-US" sz="1200" dirty="0" smtClean="0">
                <a:solidFill>
                  <a:srgbClr val="002060"/>
                </a:solidFill>
              </a:rPr>
              <a:t>, </a:t>
            </a:r>
            <a:r>
              <a:rPr lang="en-US" sz="1200" dirty="0" err="1" smtClean="0">
                <a:solidFill>
                  <a:srgbClr val="002060"/>
                </a:solidFill>
              </a:rPr>
              <a:t>qozon</a:t>
            </a:r>
            <a:r>
              <a:rPr lang="en-US" sz="1200" dirty="0" smtClean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devorlarining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ishdan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chiqishiga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sabab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</a:rPr>
              <a:t>bo‘ladi</a:t>
            </a:r>
            <a:r>
              <a:rPr lang="en-US" sz="1200" dirty="0" smtClean="0">
                <a:solidFill>
                  <a:srgbClr val="002060"/>
                </a:solidFill>
              </a:rPr>
              <a:t>.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603" y="2021842"/>
            <a:ext cx="2941434" cy="110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9" y="650785"/>
            <a:ext cx="2575942" cy="1335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sovun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nega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ko‘pirmaydi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?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536" y="1476028"/>
            <a:ext cx="2858645" cy="166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51733" y="539924"/>
            <a:ext cx="2664296" cy="857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indent="288290" algn="ctr">
              <a:lnSpc>
                <a:spcPct val="113000"/>
              </a:lnSpc>
            </a:pP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sovun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ko‘pirmaydi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chunki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ionlari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sovun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erimaydigan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3" y="568663"/>
            <a:ext cx="2736123" cy="205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008" y="539924"/>
            <a:ext cx="2736122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305" y="2412131"/>
            <a:ext cx="2719527" cy="7277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3" y="560099"/>
            <a:ext cx="1554056" cy="915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6" y="2307951"/>
            <a:ext cx="2733146" cy="8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877" y="568662"/>
            <a:ext cx="1235645" cy="907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551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82" y="107876"/>
            <a:ext cx="4895533" cy="386260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Vaqtinchalik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qattiqlik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37" y="765978"/>
            <a:ext cx="2243733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63701" y="740847"/>
            <a:ext cx="28798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Vaqtinchalik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qattiqlik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– </a:t>
            </a:r>
          </a:p>
          <a:p>
            <a:pPr algn="ctr"/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magniy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gidrokarbonatlar</a:t>
            </a:r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[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Ca(HCO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Mg(HCO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18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]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mavjudligi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bog‘liq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241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154487</TotalTime>
  <Words>1127</Words>
  <Application>Microsoft Office PowerPoint</Application>
  <PresentationFormat>Произвольный</PresentationFormat>
  <Paragraphs>217</Paragraphs>
  <Slides>32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19</vt:i4>
      </vt:variant>
      <vt:variant>
        <vt:lpstr>Заголовки слайдов</vt:lpstr>
      </vt:variant>
      <vt:variant>
        <vt:i4>32</vt:i4>
      </vt:variant>
    </vt:vector>
  </HeadingPairs>
  <TitlesOfParts>
    <vt:vector size="60" baseType="lpstr">
      <vt:lpstr>Arial</vt:lpstr>
      <vt:lpstr>Arial Black</vt:lpstr>
      <vt:lpstr>Calibri</vt:lpstr>
      <vt:lpstr>Cambria Math</vt:lpstr>
      <vt:lpstr>Open Sans</vt:lpstr>
      <vt:lpstr>Open Sans Light</vt:lpstr>
      <vt:lpstr>Source Sans Pro</vt:lpstr>
      <vt:lpstr>Times New Roman</vt:lpstr>
      <vt:lpstr>Tw Cen MT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KIMYO </vt:lpstr>
      <vt:lpstr>Suvning qattiqligiga nima sabab?</vt:lpstr>
      <vt:lpstr>Suvning qattiqligi </vt:lpstr>
      <vt:lpstr>Suvning qattiqligi </vt:lpstr>
      <vt:lpstr>Yumshoq suv</vt:lpstr>
      <vt:lpstr>Suv barcha tirik organizmlarning hayot birligi hisoblanadi</vt:lpstr>
      <vt:lpstr>Quyqa suv isishni qiyin­lashtiradi </vt:lpstr>
      <vt:lpstr>Suvda sovun nega ko‘pirmaydi?</vt:lpstr>
      <vt:lpstr>Vaqtinchalik qattiqlik</vt:lpstr>
      <vt:lpstr>Презентация PowerPoint</vt:lpstr>
      <vt:lpstr>Vaqtinchalik qattiqlik </vt:lpstr>
      <vt:lpstr>Suvni  yumshatish  </vt:lpstr>
      <vt:lpstr>Suvni yumshatish  </vt:lpstr>
      <vt:lpstr>Suvni yumshatish uchun </vt:lpstr>
      <vt:lpstr>Suvni yumshatish uchun </vt:lpstr>
      <vt:lpstr>Suvni yumshatish uchun </vt:lpstr>
      <vt:lpstr>Doimiy qattiqlikni yo‘qotish</vt:lpstr>
      <vt:lpstr>Sanoatda suvning qattiqligini yo‘qotish</vt:lpstr>
      <vt:lpstr>Kationitlar</vt:lpstr>
      <vt:lpstr>Anionitlar</vt:lpstr>
      <vt:lpstr>Mustaqil ish</vt:lpstr>
      <vt:lpstr>Vaqtinchalik qattiqlikni yoqotish usullari</vt:lpstr>
      <vt:lpstr>Doimiy qattiqlikni yoqotish usullari</vt:lpstr>
      <vt:lpstr>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Suvni qattiqligini aniqlash bo‘yicha tajriba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1878</cp:revision>
  <dcterms:created xsi:type="dcterms:W3CDTF">2014-10-08T23:03:32Z</dcterms:created>
  <dcterms:modified xsi:type="dcterms:W3CDTF">2021-01-25T10:55:37Z</dcterms:modified>
</cp:coreProperties>
</file>