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2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theme/theme3.xml" ContentType="application/vnd.openxmlformats-officedocument.theme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theme/theme4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theme/theme5.xml" ContentType="application/vnd.openxmlformats-officedocument.theme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theme/theme6.xml" ContentType="application/vnd.openxmlformats-officedocument.theme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theme/theme7.xml" ContentType="application/vnd.openxmlformats-officedocument.theme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theme/theme8.xml" ContentType="application/vnd.openxmlformats-officedocument.theme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theme/theme9.xml" ContentType="application/vnd.openxmlformats-officedocument.theme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4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  <p:sldMasterId id="2147484440" r:id="rId10"/>
  </p:sldMasterIdLst>
  <p:notesMasterIdLst>
    <p:notesMasterId r:id="rId36"/>
  </p:notesMasterIdLst>
  <p:sldIdLst>
    <p:sldId id="1435" r:id="rId11"/>
    <p:sldId id="1587" r:id="rId12"/>
    <p:sldId id="1604" r:id="rId13"/>
    <p:sldId id="1609" r:id="rId14"/>
    <p:sldId id="1599" r:id="rId15"/>
    <p:sldId id="1598" r:id="rId16"/>
    <p:sldId id="1597" r:id="rId17"/>
    <p:sldId id="1622" r:id="rId18"/>
    <p:sldId id="1623" r:id="rId19"/>
    <p:sldId id="1596" r:id="rId20"/>
    <p:sldId id="1595" r:id="rId21"/>
    <p:sldId id="1594" r:id="rId22"/>
    <p:sldId id="1593" r:id="rId23"/>
    <p:sldId id="1592" r:id="rId24"/>
    <p:sldId id="1614" r:id="rId25"/>
    <p:sldId id="1615" r:id="rId26"/>
    <p:sldId id="1591" r:id="rId27"/>
    <p:sldId id="1613" r:id="rId28"/>
    <p:sldId id="1612" r:id="rId29"/>
    <p:sldId id="1590" r:id="rId30"/>
    <p:sldId id="1589" r:id="rId31"/>
    <p:sldId id="1588" r:id="rId32"/>
    <p:sldId id="1618" r:id="rId33"/>
    <p:sldId id="1620" r:id="rId34"/>
    <p:sldId id="1619" r:id="rId35"/>
  </p:sldIdLst>
  <p:sldSz cx="5759450" cy="3240088"/>
  <p:notesSz cx="6858000" cy="9144000"/>
  <p:defaultTextStyle>
    <a:defPPr>
      <a:defRPr lang="en-US"/>
    </a:defPPr>
    <a:lvl1pPr marL="0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287618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575226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862849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150448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1438065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1725682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013298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2300903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5"/>
            <p14:sldId id="1587"/>
            <p14:sldId id="1604"/>
            <p14:sldId id="1609"/>
            <p14:sldId id="1599"/>
            <p14:sldId id="1598"/>
            <p14:sldId id="1597"/>
            <p14:sldId id="1622"/>
            <p14:sldId id="1623"/>
            <p14:sldId id="1596"/>
            <p14:sldId id="1595"/>
            <p14:sldId id="1594"/>
            <p14:sldId id="1593"/>
            <p14:sldId id="1592"/>
            <p14:sldId id="1614"/>
            <p14:sldId id="1615"/>
            <p14:sldId id="1591"/>
            <p14:sldId id="1613"/>
            <p14:sldId id="1612"/>
            <p14:sldId id="1590"/>
            <p14:sldId id="1589"/>
            <p14:sldId id="1588"/>
            <p14:sldId id="1618"/>
            <p14:sldId id="1620"/>
            <p14:sldId id="161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28682"/>
    <a:srgbClr val="660066"/>
    <a:srgbClr val="C0C0C0"/>
    <a:srgbClr val="FFFFFF"/>
    <a:srgbClr val="DDDDDD"/>
    <a:srgbClr val="B2B2B2"/>
    <a:srgbClr val="808080"/>
    <a:srgbClr val="5F5F5F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37" d="100"/>
          <a:sy n="137" d="100"/>
        </p:scale>
        <p:origin x="114" y="204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87618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75226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862849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150448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438065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725682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2013298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300903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2" y="1006551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110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10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110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10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1443502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1443502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1443502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1443502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2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2" y="2207971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3" y="2207971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2" y="2207971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3" y="2207971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50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50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50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50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50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50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50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50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1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1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1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1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1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1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2" y="1441632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3" y="1441632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2" y="1441632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3" y="1441632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2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8" y="77474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5" y="77474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8" y="1836250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5" y="1836250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79196404"/>
      </p:ext>
    </p:extLst>
  </p:cSld>
  <p:clrMapOvr>
    <a:masterClrMapping/>
  </p:clrMapOvr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68037208"/>
      </p:ext>
    </p:extLst>
  </p:cSld>
  <p:clrMapOvr>
    <a:masterClrMapping/>
  </p:clrMapOvr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39938634"/>
      </p:ext>
    </p:extLst>
  </p:cSld>
  <p:clrMapOvr>
    <a:masterClrMapping/>
  </p:clrMapOvr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1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63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23" indent="-11686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607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6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36585491"/>
      </p:ext>
    </p:extLst>
  </p:cSld>
  <p:clrMapOvr>
    <a:masterClrMapping/>
  </p:clrMapOvr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1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63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3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607" indent="-107863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69" indent="-107863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8467193"/>
      </p:ext>
    </p:extLst>
  </p:cSld>
  <p:clrMapOvr>
    <a:masterClrMapping/>
  </p:clrMapOvr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22167234"/>
      </p:ext>
    </p:extLst>
  </p:cSld>
  <p:clrMapOvr>
    <a:masterClrMapping/>
  </p:clrMapOvr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2834134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8" y="77474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5" y="77474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8" y="1836250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5" y="1836250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67539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9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1360267"/>
      </p:ext>
    </p:extLst>
  </p:cSld>
  <p:clrMapOvr>
    <a:masterClrMapping/>
  </p:clrMapOvr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82385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5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53" indent="0">
              <a:buNone/>
              <a:defRPr sz="1200" b="1"/>
            </a:lvl2pPr>
            <a:lvl3pPr marL="575295" indent="0">
              <a:buNone/>
              <a:defRPr sz="1100" b="1"/>
            </a:lvl3pPr>
            <a:lvl4pPr marL="862957" indent="0">
              <a:buNone/>
              <a:defRPr sz="1000" b="1"/>
            </a:lvl4pPr>
            <a:lvl5pPr marL="1150590" indent="0">
              <a:buNone/>
              <a:defRPr sz="1000" b="1"/>
            </a:lvl5pPr>
            <a:lvl6pPr marL="1438243" indent="0">
              <a:buNone/>
              <a:defRPr sz="1000" b="1"/>
            </a:lvl6pPr>
            <a:lvl7pPr marL="1725896" indent="0">
              <a:buNone/>
              <a:defRPr sz="1000" b="1"/>
            </a:lvl7pPr>
            <a:lvl8pPr marL="2013546" indent="0">
              <a:buNone/>
              <a:defRPr sz="1000" b="1"/>
            </a:lvl8pPr>
            <a:lvl9pPr marL="2301187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7347303"/>
      </p:ext>
    </p:extLst>
  </p:cSld>
  <p:clrMapOvr>
    <a:masterClrMapping/>
  </p:clrMapOvr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2337392"/>
      </p:ext>
    </p:extLst>
  </p:cSld>
  <p:clrMapOvr>
    <a:masterClrMapping/>
  </p:clrMapOvr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68110571"/>
      </p:ext>
    </p:extLst>
  </p:cSld>
  <p:clrMapOvr>
    <a:masterClrMapping/>
  </p:clrMapOvr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4756777"/>
      </p:ext>
    </p:extLst>
  </p:cSld>
  <p:clrMapOvr>
    <a:masterClrMapping/>
  </p:clrMapOvr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195753"/>
      </p:ext>
    </p:extLst>
  </p:cSld>
  <p:clrMapOvr>
    <a:masterClrMapping/>
  </p:clrMapOvr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715622"/>
      </p:ext>
    </p:extLst>
  </p:cSld>
  <p:clrMapOvr>
    <a:masterClrMapping/>
  </p:clrMapOvr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91" tIns="91335" rIns="182691" bIns="9133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171057"/>
      </p:ext>
    </p:extLst>
  </p:cSld>
  <p:clrMapOvr>
    <a:masterClrMapping/>
  </p:clrMapOvr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92258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90254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4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6284515"/>
      </p:ext>
    </p:extLst>
  </p:cSld>
  <p:clrMapOvr>
    <a:masterClrMapping/>
  </p:clrMapOvr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13191393"/>
      </p:ext>
    </p:extLst>
  </p:cSld>
  <p:clrMapOvr>
    <a:masterClrMapping/>
  </p:clrMapOvr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71563367"/>
      </p:ext>
    </p:extLst>
  </p:cSld>
  <p:clrMapOvr>
    <a:masterClrMapping/>
  </p:clrMapOvr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8" indent="-71908">
              <a:buFont typeface="Arial" panose="020B0604020202020204" pitchFamily="34" charset="0"/>
              <a:buChar char="•"/>
              <a:defRPr sz="700"/>
            </a:lvl2pPr>
            <a:lvl3pPr marL="143823" indent="-71908">
              <a:defRPr sz="700"/>
            </a:lvl3pPr>
            <a:lvl4pPr marL="251691" indent="-107863">
              <a:defRPr sz="700"/>
            </a:lvl4pPr>
            <a:lvl5pPr marL="359561" indent="-107863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2741914"/>
      </p:ext>
    </p:extLst>
  </p:cSld>
  <p:clrMapOvr>
    <a:masterClrMapping/>
  </p:clrMapOvr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1791193"/>
      </p:ext>
    </p:extLst>
  </p:cSld>
  <p:clrMapOvr>
    <a:masterClrMapping/>
  </p:clrMapOvr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1904681"/>
      </p:ext>
    </p:extLst>
  </p:cSld>
  <p:clrMapOvr>
    <a:masterClrMapping/>
  </p:clrMapOvr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019096"/>
      </p:ext>
    </p:extLst>
  </p:cSld>
  <p:clrMapOvr>
    <a:masterClrMapping/>
  </p:clrMapOvr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5552671"/>
      </p:ext>
    </p:extLst>
  </p:cSld>
  <p:clrMapOvr>
    <a:masterClrMapping/>
  </p:clrMapOvr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3375162"/>
      </p:ext>
    </p:extLst>
  </p:cSld>
  <p:clrMapOvr>
    <a:masterClrMapping/>
  </p:clrMapOvr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3892603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4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974495"/>
      </p:ext>
    </p:extLst>
  </p:cSld>
  <p:clrMapOvr>
    <a:masterClrMapping/>
  </p:clrMapOvr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96692940"/>
      </p:ext>
    </p:extLst>
  </p:cSld>
  <p:clrMapOvr>
    <a:masterClrMapping/>
  </p:clrMapOvr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979140"/>
      </p:ext>
    </p:extLst>
  </p:cSld>
  <p:clrMapOvr>
    <a:masterClrMapping/>
  </p:clrMapOvr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50271213"/>
      </p:ext>
    </p:extLst>
  </p:cSld>
  <p:clrMapOvr>
    <a:masterClrMapping/>
  </p:clrMapOvr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04111"/>
      </p:ext>
    </p:extLst>
  </p:cSld>
  <p:clrMapOvr>
    <a:masterClrMapping/>
  </p:clrMapOvr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2622988"/>
      </p:ext>
    </p:extLst>
  </p:cSld>
  <p:clrMapOvr>
    <a:masterClrMapping/>
  </p:clrMapOvr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77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77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77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77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45514738"/>
      </p:ext>
    </p:extLst>
  </p:cSld>
  <p:clrMapOvr>
    <a:masterClrMapping/>
  </p:clrMapOvr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77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77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77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77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342983"/>
      </p:ext>
    </p:extLst>
  </p:cSld>
  <p:clrMapOvr>
    <a:masterClrMapping/>
  </p:clrMapOvr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67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67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67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1994692"/>
      </p:ext>
    </p:extLst>
  </p:cSld>
  <p:clrMapOvr>
    <a:masterClrMapping/>
  </p:clrMapOvr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67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67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67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1176636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61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61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5608491"/>
      </p:ext>
    </p:extLst>
  </p:cSld>
  <p:clrMapOvr>
    <a:masterClrMapping/>
  </p:clrMapOvr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61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61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25705566"/>
      </p:ext>
    </p:extLst>
  </p:cSld>
  <p:clrMapOvr>
    <a:masterClrMapping/>
  </p:clrMapOvr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39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39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39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39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6883274"/>
      </p:ext>
    </p:extLst>
  </p:cSld>
  <p:clrMapOvr>
    <a:masterClrMapping/>
  </p:clrMapOvr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39"/>
            <a:ext cx="1153330" cy="775385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39"/>
            <a:ext cx="1153330" cy="775385"/>
          </a:xfrm>
          <a:solidFill>
            <a:schemeClr val="accent3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39"/>
            <a:ext cx="1153330" cy="775385"/>
          </a:xfrm>
          <a:solidFill>
            <a:schemeClr val="accent5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39"/>
            <a:ext cx="1153330" cy="775385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457664"/>
      </p:ext>
    </p:extLst>
  </p:cSld>
  <p:clrMapOvr>
    <a:masterClrMapping/>
  </p:clrMapOvr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30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30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30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81653919"/>
      </p:ext>
    </p:extLst>
  </p:cSld>
  <p:clrMapOvr>
    <a:masterClrMapping/>
  </p:clrMapOvr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30"/>
            <a:ext cx="1572330" cy="621497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30"/>
            <a:ext cx="1572330" cy="621497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30"/>
            <a:ext cx="1572330" cy="621497"/>
          </a:xfrm>
          <a:solidFill>
            <a:schemeClr val="bg2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18315650"/>
      </p:ext>
    </p:extLst>
  </p:cSld>
  <p:clrMapOvr>
    <a:masterClrMapping/>
  </p:clrMapOvr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2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2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129890"/>
      </p:ext>
    </p:extLst>
  </p:cSld>
  <p:clrMapOvr>
    <a:masterClrMapping/>
  </p:clrMapOvr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2"/>
            <a:ext cx="2401691" cy="467608"/>
          </a:xfrm>
          <a:solidFill>
            <a:schemeClr val="accent1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2"/>
            <a:ext cx="2401691" cy="467608"/>
          </a:xfrm>
          <a:solidFill>
            <a:schemeClr val="accent4">
              <a:alpha val="80000"/>
            </a:schemeClr>
          </a:solidFill>
        </p:spPr>
        <p:txBody>
          <a:bodyPr lIns="182691" tIns="91335" rIns="182691" bIns="913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97" indent="-80899">
              <a:defRPr sz="700">
                <a:solidFill>
                  <a:srgbClr val="FFFFFF"/>
                </a:solidFill>
              </a:defRPr>
            </a:lvl3pPr>
            <a:lvl4pPr marL="242706" indent="-80899">
              <a:defRPr sz="700">
                <a:solidFill>
                  <a:srgbClr val="FFFFFF"/>
                </a:solidFill>
              </a:defRPr>
            </a:lvl4pPr>
            <a:lvl5pPr marL="350592" indent="-107866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9" indent="-80899">
              <a:buFont typeface="Arial" panose="020B0604020202020204" pitchFamily="34" charset="0"/>
              <a:buChar char="•"/>
              <a:defRPr sz="700"/>
            </a:lvl2pPr>
            <a:lvl3pPr marL="161797" indent="-80899">
              <a:defRPr sz="700"/>
            </a:lvl3pPr>
            <a:lvl4pPr marL="242706" indent="-8089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8749101"/>
      </p:ext>
    </p:extLst>
  </p:cSld>
  <p:clrMapOvr>
    <a:masterClrMapping/>
  </p:clrMapOvr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57117829"/>
      </p:ext>
    </p:extLst>
  </p:cSld>
  <p:clrMapOvr>
    <a:masterClrMapping/>
  </p:clrMapOvr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6394656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9758597"/>
      </p:ext>
    </p:extLst>
  </p:cSld>
  <p:clrMapOvr>
    <a:masterClrMapping/>
  </p:clrMapOvr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895138"/>
      </p:ext>
    </p:extLst>
  </p:cSld>
  <p:clrMapOvr>
    <a:masterClrMapping/>
  </p:clrMapOvr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69806600"/>
      </p:ext>
    </p:extLst>
  </p:cSld>
  <p:clrMapOvr>
    <a:masterClrMapping/>
  </p:clrMapOvr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35588064"/>
      </p:ext>
    </p:extLst>
  </p:cSld>
  <p:clrMapOvr>
    <a:masterClrMapping/>
  </p:clrMapOvr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74170809"/>
      </p:ext>
    </p:extLst>
  </p:cSld>
  <p:clrMapOvr>
    <a:masterClrMapping/>
  </p:clrMapOvr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69764013"/>
      </p:ext>
    </p:extLst>
  </p:cSld>
  <p:clrMapOvr>
    <a:masterClrMapping/>
  </p:clrMapOvr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02209378"/>
      </p:ext>
    </p:extLst>
  </p:cSld>
  <p:clrMapOvr>
    <a:masterClrMapping/>
  </p:clrMapOvr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73891671"/>
      </p:ext>
    </p:extLst>
  </p:cSld>
  <p:clrMapOvr>
    <a:masterClrMapping/>
  </p:clrMapOvr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5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43504029"/>
      </p:ext>
    </p:extLst>
  </p:cSld>
  <p:clrMapOvr>
    <a:masterClrMapping/>
  </p:clrMapOvr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5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706" indent="-8089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544140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8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7" name="bg object 17"/>
          <p:cNvSpPr/>
          <p:nvPr/>
        </p:nvSpPr>
        <p:spPr>
          <a:xfrm>
            <a:off x="66775" y="71058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8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575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775" y="71058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575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575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575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l" defTabSz="5752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1/7/2021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575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100" b="0" i="0" u="none" strike="noStrike" kern="1200" cap="none" spc="0" normalizeH="0" baseline="0" noProof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r" defTabSz="5752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42371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67539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9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82385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5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35.xml"/><Relationship Id="rId18" Type="http://schemas.openxmlformats.org/officeDocument/2006/relationships/slideLayout" Target="../slideLayouts/slideLayout540.xml"/><Relationship Id="rId26" Type="http://schemas.openxmlformats.org/officeDocument/2006/relationships/slideLayout" Target="../slideLayouts/slideLayout548.xml"/><Relationship Id="rId39" Type="http://schemas.openxmlformats.org/officeDocument/2006/relationships/slideLayout" Target="../slideLayouts/slideLayout561.xml"/><Relationship Id="rId21" Type="http://schemas.openxmlformats.org/officeDocument/2006/relationships/slideLayout" Target="../slideLayouts/slideLayout543.xml"/><Relationship Id="rId34" Type="http://schemas.openxmlformats.org/officeDocument/2006/relationships/slideLayout" Target="../slideLayouts/slideLayout556.xml"/><Relationship Id="rId42" Type="http://schemas.openxmlformats.org/officeDocument/2006/relationships/slideLayout" Target="../slideLayouts/slideLayout564.xml"/><Relationship Id="rId47" Type="http://schemas.openxmlformats.org/officeDocument/2006/relationships/slideLayout" Target="../slideLayouts/slideLayout569.xml"/><Relationship Id="rId50" Type="http://schemas.openxmlformats.org/officeDocument/2006/relationships/slideLayout" Target="../slideLayouts/slideLayout572.xml"/><Relationship Id="rId55" Type="http://schemas.openxmlformats.org/officeDocument/2006/relationships/slideLayout" Target="../slideLayouts/slideLayout577.xml"/><Relationship Id="rId7" Type="http://schemas.openxmlformats.org/officeDocument/2006/relationships/slideLayout" Target="../slideLayouts/slideLayout529.xml"/><Relationship Id="rId2" Type="http://schemas.openxmlformats.org/officeDocument/2006/relationships/slideLayout" Target="../slideLayouts/slideLayout524.xml"/><Relationship Id="rId16" Type="http://schemas.openxmlformats.org/officeDocument/2006/relationships/slideLayout" Target="../slideLayouts/slideLayout538.xml"/><Relationship Id="rId20" Type="http://schemas.openxmlformats.org/officeDocument/2006/relationships/slideLayout" Target="../slideLayouts/slideLayout542.xml"/><Relationship Id="rId29" Type="http://schemas.openxmlformats.org/officeDocument/2006/relationships/slideLayout" Target="../slideLayouts/slideLayout551.xml"/><Relationship Id="rId41" Type="http://schemas.openxmlformats.org/officeDocument/2006/relationships/slideLayout" Target="../slideLayouts/slideLayout563.xml"/><Relationship Id="rId54" Type="http://schemas.openxmlformats.org/officeDocument/2006/relationships/slideLayout" Target="../slideLayouts/slideLayout57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23.xml"/><Relationship Id="rId6" Type="http://schemas.openxmlformats.org/officeDocument/2006/relationships/slideLayout" Target="../slideLayouts/slideLayout528.xml"/><Relationship Id="rId11" Type="http://schemas.openxmlformats.org/officeDocument/2006/relationships/slideLayout" Target="../slideLayouts/slideLayout533.xml"/><Relationship Id="rId24" Type="http://schemas.openxmlformats.org/officeDocument/2006/relationships/slideLayout" Target="../slideLayouts/slideLayout546.xml"/><Relationship Id="rId32" Type="http://schemas.openxmlformats.org/officeDocument/2006/relationships/slideLayout" Target="../slideLayouts/slideLayout554.xml"/><Relationship Id="rId37" Type="http://schemas.openxmlformats.org/officeDocument/2006/relationships/slideLayout" Target="../slideLayouts/slideLayout559.xml"/><Relationship Id="rId40" Type="http://schemas.openxmlformats.org/officeDocument/2006/relationships/slideLayout" Target="../slideLayouts/slideLayout562.xml"/><Relationship Id="rId45" Type="http://schemas.openxmlformats.org/officeDocument/2006/relationships/slideLayout" Target="../slideLayouts/slideLayout567.xml"/><Relationship Id="rId53" Type="http://schemas.openxmlformats.org/officeDocument/2006/relationships/slideLayout" Target="../slideLayouts/slideLayout575.xml"/><Relationship Id="rId58" Type="http://schemas.openxmlformats.org/officeDocument/2006/relationships/slideLayout" Target="../slideLayouts/slideLayout580.xml"/><Relationship Id="rId5" Type="http://schemas.openxmlformats.org/officeDocument/2006/relationships/slideLayout" Target="../slideLayouts/slideLayout527.xml"/><Relationship Id="rId15" Type="http://schemas.openxmlformats.org/officeDocument/2006/relationships/slideLayout" Target="../slideLayouts/slideLayout537.xml"/><Relationship Id="rId23" Type="http://schemas.openxmlformats.org/officeDocument/2006/relationships/slideLayout" Target="../slideLayouts/slideLayout545.xml"/><Relationship Id="rId28" Type="http://schemas.openxmlformats.org/officeDocument/2006/relationships/slideLayout" Target="../slideLayouts/slideLayout550.xml"/><Relationship Id="rId36" Type="http://schemas.openxmlformats.org/officeDocument/2006/relationships/slideLayout" Target="../slideLayouts/slideLayout558.xml"/><Relationship Id="rId49" Type="http://schemas.openxmlformats.org/officeDocument/2006/relationships/slideLayout" Target="../slideLayouts/slideLayout571.xml"/><Relationship Id="rId57" Type="http://schemas.openxmlformats.org/officeDocument/2006/relationships/slideLayout" Target="../slideLayouts/slideLayout57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32.xml"/><Relationship Id="rId19" Type="http://schemas.openxmlformats.org/officeDocument/2006/relationships/slideLayout" Target="../slideLayouts/slideLayout541.xml"/><Relationship Id="rId31" Type="http://schemas.openxmlformats.org/officeDocument/2006/relationships/slideLayout" Target="../slideLayouts/slideLayout553.xml"/><Relationship Id="rId44" Type="http://schemas.openxmlformats.org/officeDocument/2006/relationships/slideLayout" Target="../slideLayouts/slideLayout566.xml"/><Relationship Id="rId52" Type="http://schemas.openxmlformats.org/officeDocument/2006/relationships/slideLayout" Target="../slideLayouts/slideLayout57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26.xml"/><Relationship Id="rId9" Type="http://schemas.openxmlformats.org/officeDocument/2006/relationships/slideLayout" Target="../slideLayouts/slideLayout531.xml"/><Relationship Id="rId14" Type="http://schemas.openxmlformats.org/officeDocument/2006/relationships/slideLayout" Target="../slideLayouts/slideLayout536.xml"/><Relationship Id="rId22" Type="http://schemas.openxmlformats.org/officeDocument/2006/relationships/slideLayout" Target="../slideLayouts/slideLayout544.xml"/><Relationship Id="rId27" Type="http://schemas.openxmlformats.org/officeDocument/2006/relationships/slideLayout" Target="../slideLayouts/slideLayout549.xml"/><Relationship Id="rId30" Type="http://schemas.openxmlformats.org/officeDocument/2006/relationships/slideLayout" Target="../slideLayouts/slideLayout552.xml"/><Relationship Id="rId35" Type="http://schemas.openxmlformats.org/officeDocument/2006/relationships/slideLayout" Target="../slideLayouts/slideLayout557.xml"/><Relationship Id="rId43" Type="http://schemas.openxmlformats.org/officeDocument/2006/relationships/slideLayout" Target="../slideLayouts/slideLayout565.xml"/><Relationship Id="rId48" Type="http://schemas.openxmlformats.org/officeDocument/2006/relationships/slideLayout" Target="../slideLayouts/slideLayout570.xml"/><Relationship Id="rId56" Type="http://schemas.openxmlformats.org/officeDocument/2006/relationships/slideLayout" Target="../slideLayouts/slideLayout578.xml"/><Relationship Id="rId8" Type="http://schemas.openxmlformats.org/officeDocument/2006/relationships/slideLayout" Target="../slideLayouts/slideLayout530.xml"/><Relationship Id="rId51" Type="http://schemas.openxmlformats.org/officeDocument/2006/relationships/slideLayout" Target="../slideLayouts/slideLayout573.xml"/><Relationship Id="rId3" Type="http://schemas.openxmlformats.org/officeDocument/2006/relationships/slideLayout" Target="../slideLayouts/slideLayout525.xml"/><Relationship Id="rId12" Type="http://schemas.openxmlformats.org/officeDocument/2006/relationships/slideLayout" Target="../slideLayouts/slideLayout534.xml"/><Relationship Id="rId17" Type="http://schemas.openxmlformats.org/officeDocument/2006/relationships/slideLayout" Target="../slideLayouts/slideLayout539.xml"/><Relationship Id="rId25" Type="http://schemas.openxmlformats.org/officeDocument/2006/relationships/slideLayout" Target="../slideLayouts/slideLayout547.xml"/><Relationship Id="rId33" Type="http://schemas.openxmlformats.org/officeDocument/2006/relationships/slideLayout" Target="../slideLayouts/slideLayout555.xml"/><Relationship Id="rId38" Type="http://schemas.openxmlformats.org/officeDocument/2006/relationships/slideLayout" Target="../slideLayouts/slideLayout560.xml"/><Relationship Id="rId46" Type="http://schemas.openxmlformats.org/officeDocument/2006/relationships/slideLayout" Target="../slideLayouts/slideLayout568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26" Type="http://schemas.openxmlformats.org/officeDocument/2006/relationships/slideLayout" Target="../slideLayouts/slideLayout84.xml"/><Relationship Id="rId39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79.xml"/><Relationship Id="rId34" Type="http://schemas.openxmlformats.org/officeDocument/2006/relationships/slideLayout" Target="../slideLayouts/slideLayout92.xml"/><Relationship Id="rId42" Type="http://schemas.openxmlformats.org/officeDocument/2006/relationships/slideLayout" Target="../slideLayouts/slideLayout100.xml"/><Relationship Id="rId47" Type="http://schemas.openxmlformats.org/officeDocument/2006/relationships/slideLayout" Target="../slideLayouts/slideLayout105.xml"/><Relationship Id="rId50" Type="http://schemas.openxmlformats.org/officeDocument/2006/relationships/slideLayout" Target="../slideLayouts/slideLayout108.xml"/><Relationship Id="rId55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99.xml"/><Relationship Id="rId54" Type="http://schemas.openxmlformats.org/officeDocument/2006/relationships/slideLayout" Target="../slideLayouts/slideLayout11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82.xml"/><Relationship Id="rId32" Type="http://schemas.openxmlformats.org/officeDocument/2006/relationships/slideLayout" Target="../slideLayouts/slideLayout90.xml"/><Relationship Id="rId37" Type="http://schemas.openxmlformats.org/officeDocument/2006/relationships/slideLayout" Target="../slideLayouts/slideLayout95.xml"/><Relationship Id="rId40" Type="http://schemas.openxmlformats.org/officeDocument/2006/relationships/slideLayout" Target="../slideLayouts/slideLayout98.xml"/><Relationship Id="rId45" Type="http://schemas.openxmlformats.org/officeDocument/2006/relationships/slideLayout" Target="../slideLayouts/slideLayout103.xml"/><Relationship Id="rId53" Type="http://schemas.openxmlformats.org/officeDocument/2006/relationships/slideLayout" Target="../slideLayouts/slideLayout111.xml"/><Relationship Id="rId58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81.xml"/><Relationship Id="rId28" Type="http://schemas.openxmlformats.org/officeDocument/2006/relationships/slideLayout" Target="../slideLayouts/slideLayout86.xml"/><Relationship Id="rId36" Type="http://schemas.openxmlformats.org/officeDocument/2006/relationships/slideLayout" Target="../slideLayouts/slideLayout94.xml"/><Relationship Id="rId49" Type="http://schemas.openxmlformats.org/officeDocument/2006/relationships/slideLayout" Target="../slideLayouts/slideLayout107.xml"/><Relationship Id="rId57" Type="http://schemas.openxmlformats.org/officeDocument/2006/relationships/slideLayout" Target="../slideLayouts/slideLayout11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89.xml"/><Relationship Id="rId44" Type="http://schemas.openxmlformats.org/officeDocument/2006/relationships/slideLayout" Target="../slideLayouts/slideLayout102.xml"/><Relationship Id="rId52" Type="http://schemas.openxmlformats.org/officeDocument/2006/relationships/slideLayout" Target="../slideLayouts/slideLayout11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Relationship Id="rId22" Type="http://schemas.openxmlformats.org/officeDocument/2006/relationships/slideLayout" Target="../slideLayouts/slideLayout80.xml"/><Relationship Id="rId27" Type="http://schemas.openxmlformats.org/officeDocument/2006/relationships/slideLayout" Target="../slideLayouts/slideLayout85.xml"/><Relationship Id="rId30" Type="http://schemas.openxmlformats.org/officeDocument/2006/relationships/slideLayout" Target="../slideLayouts/slideLayout88.xml"/><Relationship Id="rId35" Type="http://schemas.openxmlformats.org/officeDocument/2006/relationships/slideLayout" Target="../slideLayouts/slideLayout93.xml"/><Relationship Id="rId43" Type="http://schemas.openxmlformats.org/officeDocument/2006/relationships/slideLayout" Target="../slideLayouts/slideLayout101.xml"/><Relationship Id="rId48" Type="http://schemas.openxmlformats.org/officeDocument/2006/relationships/slideLayout" Target="../slideLayouts/slideLayout106.xml"/><Relationship Id="rId56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66.xml"/><Relationship Id="rId51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83.xml"/><Relationship Id="rId33" Type="http://schemas.openxmlformats.org/officeDocument/2006/relationships/slideLayout" Target="../slideLayouts/slideLayout91.xml"/><Relationship Id="rId38" Type="http://schemas.openxmlformats.org/officeDocument/2006/relationships/slideLayout" Target="../slideLayouts/slideLayout96.xml"/><Relationship Id="rId46" Type="http://schemas.openxmlformats.org/officeDocument/2006/relationships/slideLayout" Target="../slideLayouts/slideLayout104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9.xml"/><Relationship Id="rId18" Type="http://schemas.openxmlformats.org/officeDocument/2006/relationships/slideLayout" Target="../slideLayouts/slideLayout134.xml"/><Relationship Id="rId26" Type="http://schemas.openxmlformats.org/officeDocument/2006/relationships/slideLayout" Target="../slideLayouts/slideLayout142.xml"/><Relationship Id="rId39" Type="http://schemas.openxmlformats.org/officeDocument/2006/relationships/slideLayout" Target="../slideLayouts/slideLayout155.xml"/><Relationship Id="rId21" Type="http://schemas.openxmlformats.org/officeDocument/2006/relationships/slideLayout" Target="../slideLayouts/slideLayout137.xml"/><Relationship Id="rId34" Type="http://schemas.openxmlformats.org/officeDocument/2006/relationships/slideLayout" Target="../slideLayouts/slideLayout150.xml"/><Relationship Id="rId42" Type="http://schemas.openxmlformats.org/officeDocument/2006/relationships/slideLayout" Target="../slideLayouts/slideLayout158.xml"/><Relationship Id="rId47" Type="http://schemas.openxmlformats.org/officeDocument/2006/relationships/slideLayout" Target="../slideLayouts/slideLayout163.xml"/><Relationship Id="rId50" Type="http://schemas.openxmlformats.org/officeDocument/2006/relationships/slideLayout" Target="../slideLayouts/slideLayout166.xml"/><Relationship Id="rId55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18.xml"/><Relationship Id="rId16" Type="http://schemas.openxmlformats.org/officeDocument/2006/relationships/slideLayout" Target="../slideLayouts/slideLayout132.xml"/><Relationship Id="rId20" Type="http://schemas.openxmlformats.org/officeDocument/2006/relationships/slideLayout" Target="../slideLayouts/slideLayout136.xml"/><Relationship Id="rId29" Type="http://schemas.openxmlformats.org/officeDocument/2006/relationships/slideLayout" Target="../slideLayouts/slideLayout145.xml"/><Relationship Id="rId41" Type="http://schemas.openxmlformats.org/officeDocument/2006/relationships/slideLayout" Target="../slideLayouts/slideLayout157.xml"/><Relationship Id="rId54" Type="http://schemas.openxmlformats.org/officeDocument/2006/relationships/slideLayout" Target="../slideLayouts/slideLayout17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24" Type="http://schemas.openxmlformats.org/officeDocument/2006/relationships/slideLayout" Target="../slideLayouts/slideLayout140.xml"/><Relationship Id="rId32" Type="http://schemas.openxmlformats.org/officeDocument/2006/relationships/slideLayout" Target="../slideLayouts/slideLayout148.xml"/><Relationship Id="rId37" Type="http://schemas.openxmlformats.org/officeDocument/2006/relationships/slideLayout" Target="../slideLayouts/slideLayout153.xml"/><Relationship Id="rId40" Type="http://schemas.openxmlformats.org/officeDocument/2006/relationships/slideLayout" Target="../slideLayouts/slideLayout156.xml"/><Relationship Id="rId45" Type="http://schemas.openxmlformats.org/officeDocument/2006/relationships/slideLayout" Target="../slideLayouts/slideLayout161.xml"/><Relationship Id="rId53" Type="http://schemas.openxmlformats.org/officeDocument/2006/relationships/slideLayout" Target="../slideLayouts/slideLayout169.xml"/><Relationship Id="rId58" Type="http://schemas.openxmlformats.org/officeDocument/2006/relationships/slideLayout" Target="../slideLayouts/slideLayout174.xml"/><Relationship Id="rId5" Type="http://schemas.openxmlformats.org/officeDocument/2006/relationships/slideLayout" Target="../slideLayouts/slideLayout121.xml"/><Relationship Id="rId15" Type="http://schemas.openxmlformats.org/officeDocument/2006/relationships/slideLayout" Target="../slideLayouts/slideLayout131.xml"/><Relationship Id="rId23" Type="http://schemas.openxmlformats.org/officeDocument/2006/relationships/slideLayout" Target="../slideLayouts/slideLayout139.xml"/><Relationship Id="rId28" Type="http://schemas.openxmlformats.org/officeDocument/2006/relationships/slideLayout" Target="../slideLayouts/slideLayout144.xml"/><Relationship Id="rId36" Type="http://schemas.openxmlformats.org/officeDocument/2006/relationships/slideLayout" Target="../slideLayouts/slideLayout152.xml"/><Relationship Id="rId49" Type="http://schemas.openxmlformats.org/officeDocument/2006/relationships/slideLayout" Target="../slideLayouts/slideLayout165.xml"/><Relationship Id="rId57" Type="http://schemas.openxmlformats.org/officeDocument/2006/relationships/slideLayout" Target="../slideLayouts/slideLayout17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6.xml"/><Relationship Id="rId19" Type="http://schemas.openxmlformats.org/officeDocument/2006/relationships/slideLayout" Target="../slideLayouts/slideLayout135.xml"/><Relationship Id="rId31" Type="http://schemas.openxmlformats.org/officeDocument/2006/relationships/slideLayout" Target="../slideLayouts/slideLayout147.xml"/><Relationship Id="rId44" Type="http://schemas.openxmlformats.org/officeDocument/2006/relationships/slideLayout" Target="../slideLayouts/slideLayout160.xml"/><Relationship Id="rId52" Type="http://schemas.openxmlformats.org/officeDocument/2006/relationships/slideLayout" Target="../slideLayouts/slideLayout16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slideLayout" Target="../slideLayouts/slideLayout130.xml"/><Relationship Id="rId22" Type="http://schemas.openxmlformats.org/officeDocument/2006/relationships/slideLayout" Target="../slideLayouts/slideLayout138.xml"/><Relationship Id="rId27" Type="http://schemas.openxmlformats.org/officeDocument/2006/relationships/slideLayout" Target="../slideLayouts/slideLayout143.xml"/><Relationship Id="rId30" Type="http://schemas.openxmlformats.org/officeDocument/2006/relationships/slideLayout" Target="../slideLayouts/slideLayout146.xml"/><Relationship Id="rId35" Type="http://schemas.openxmlformats.org/officeDocument/2006/relationships/slideLayout" Target="../slideLayouts/slideLayout151.xml"/><Relationship Id="rId43" Type="http://schemas.openxmlformats.org/officeDocument/2006/relationships/slideLayout" Target="../slideLayouts/slideLayout159.xml"/><Relationship Id="rId48" Type="http://schemas.openxmlformats.org/officeDocument/2006/relationships/slideLayout" Target="../slideLayouts/slideLayout164.xml"/><Relationship Id="rId56" Type="http://schemas.openxmlformats.org/officeDocument/2006/relationships/slideLayout" Target="../slideLayouts/slideLayout172.xml"/><Relationship Id="rId8" Type="http://schemas.openxmlformats.org/officeDocument/2006/relationships/slideLayout" Target="../slideLayouts/slideLayout124.xml"/><Relationship Id="rId51" Type="http://schemas.openxmlformats.org/officeDocument/2006/relationships/slideLayout" Target="../slideLayouts/slideLayout167.xml"/><Relationship Id="rId3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8.xml"/><Relationship Id="rId17" Type="http://schemas.openxmlformats.org/officeDocument/2006/relationships/slideLayout" Target="../slideLayouts/slideLayout133.xml"/><Relationship Id="rId25" Type="http://schemas.openxmlformats.org/officeDocument/2006/relationships/slideLayout" Target="../slideLayouts/slideLayout141.xml"/><Relationship Id="rId33" Type="http://schemas.openxmlformats.org/officeDocument/2006/relationships/slideLayout" Target="../slideLayouts/slideLayout149.xml"/><Relationship Id="rId38" Type="http://schemas.openxmlformats.org/officeDocument/2006/relationships/slideLayout" Target="../slideLayouts/slideLayout154.xml"/><Relationship Id="rId46" Type="http://schemas.openxmlformats.org/officeDocument/2006/relationships/slideLayout" Target="../slideLayouts/slideLayout162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7.xml"/><Relationship Id="rId18" Type="http://schemas.openxmlformats.org/officeDocument/2006/relationships/slideLayout" Target="../slideLayouts/slideLayout192.xml"/><Relationship Id="rId26" Type="http://schemas.openxmlformats.org/officeDocument/2006/relationships/slideLayout" Target="../slideLayouts/slideLayout200.xml"/><Relationship Id="rId39" Type="http://schemas.openxmlformats.org/officeDocument/2006/relationships/slideLayout" Target="../slideLayouts/slideLayout213.xml"/><Relationship Id="rId21" Type="http://schemas.openxmlformats.org/officeDocument/2006/relationships/slideLayout" Target="../slideLayouts/slideLayout195.xml"/><Relationship Id="rId34" Type="http://schemas.openxmlformats.org/officeDocument/2006/relationships/slideLayout" Target="../slideLayouts/slideLayout208.xml"/><Relationship Id="rId42" Type="http://schemas.openxmlformats.org/officeDocument/2006/relationships/slideLayout" Target="../slideLayouts/slideLayout216.xml"/><Relationship Id="rId47" Type="http://schemas.openxmlformats.org/officeDocument/2006/relationships/slideLayout" Target="../slideLayouts/slideLayout221.xml"/><Relationship Id="rId50" Type="http://schemas.openxmlformats.org/officeDocument/2006/relationships/slideLayout" Target="../slideLayouts/slideLayout224.xml"/><Relationship Id="rId55" Type="http://schemas.openxmlformats.org/officeDocument/2006/relationships/slideLayout" Target="../slideLayouts/slideLayout229.xml"/><Relationship Id="rId7" Type="http://schemas.openxmlformats.org/officeDocument/2006/relationships/slideLayout" Target="../slideLayouts/slideLayout181.xml"/><Relationship Id="rId2" Type="http://schemas.openxmlformats.org/officeDocument/2006/relationships/slideLayout" Target="../slideLayouts/slideLayout176.xml"/><Relationship Id="rId16" Type="http://schemas.openxmlformats.org/officeDocument/2006/relationships/slideLayout" Target="../slideLayouts/slideLayout190.xml"/><Relationship Id="rId20" Type="http://schemas.openxmlformats.org/officeDocument/2006/relationships/slideLayout" Target="../slideLayouts/slideLayout194.xml"/><Relationship Id="rId29" Type="http://schemas.openxmlformats.org/officeDocument/2006/relationships/slideLayout" Target="../slideLayouts/slideLayout203.xml"/><Relationship Id="rId41" Type="http://schemas.openxmlformats.org/officeDocument/2006/relationships/slideLayout" Target="../slideLayouts/slideLayout215.xml"/><Relationship Id="rId54" Type="http://schemas.openxmlformats.org/officeDocument/2006/relationships/slideLayout" Target="../slideLayouts/slideLayout22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5.xml"/><Relationship Id="rId6" Type="http://schemas.openxmlformats.org/officeDocument/2006/relationships/slideLayout" Target="../slideLayouts/slideLayout180.xml"/><Relationship Id="rId11" Type="http://schemas.openxmlformats.org/officeDocument/2006/relationships/slideLayout" Target="../slideLayouts/slideLayout185.xml"/><Relationship Id="rId24" Type="http://schemas.openxmlformats.org/officeDocument/2006/relationships/slideLayout" Target="../slideLayouts/slideLayout198.xml"/><Relationship Id="rId32" Type="http://schemas.openxmlformats.org/officeDocument/2006/relationships/slideLayout" Target="../slideLayouts/slideLayout206.xml"/><Relationship Id="rId37" Type="http://schemas.openxmlformats.org/officeDocument/2006/relationships/slideLayout" Target="../slideLayouts/slideLayout211.xml"/><Relationship Id="rId40" Type="http://schemas.openxmlformats.org/officeDocument/2006/relationships/slideLayout" Target="../slideLayouts/slideLayout214.xml"/><Relationship Id="rId45" Type="http://schemas.openxmlformats.org/officeDocument/2006/relationships/slideLayout" Target="../slideLayouts/slideLayout219.xml"/><Relationship Id="rId53" Type="http://schemas.openxmlformats.org/officeDocument/2006/relationships/slideLayout" Target="../slideLayouts/slideLayout227.xml"/><Relationship Id="rId58" Type="http://schemas.openxmlformats.org/officeDocument/2006/relationships/slideLayout" Target="../slideLayouts/slideLayout232.xml"/><Relationship Id="rId5" Type="http://schemas.openxmlformats.org/officeDocument/2006/relationships/slideLayout" Target="../slideLayouts/slideLayout179.xml"/><Relationship Id="rId15" Type="http://schemas.openxmlformats.org/officeDocument/2006/relationships/slideLayout" Target="../slideLayouts/slideLayout189.xml"/><Relationship Id="rId23" Type="http://schemas.openxmlformats.org/officeDocument/2006/relationships/slideLayout" Target="../slideLayouts/slideLayout197.xml"/><Relationship Id="rId28" Type="http://schemas.openxmlformats.org/officeDocument/2006/relationships/slideLayout" Target="../slideLayouts/slideLayout202.xml"/><Relationship Id="rId36" Type="http://schemas.openxmlformats.org/officeDocument/2006/relationships/slideLayout" Target="../slideLayouts/slideLayout210.xml"/><Relationship Id="rId49" Type="http://schemas.openxmlformats.org/officeDocument/2006/relationships/slideLayout" Target="../slideLayouts/slideLayout223.xml"/><Relationship Id="rId57" Type="http://schemas.openxmlformats.org/officeDocument/2006/relationships/slideLayout" Target="../slideLayouts/slideLayout23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4.xml"/><Relationship Id="rId19" Type="http://schemas.openxmlformats.org/officeDocument/2006/relationships/slideLayout" Target="../slideLayouts/slideLayout193.xml"/><Relationship Id="rId31" Type="http://schemas.openxmlformats.org/officeDocument/2006/relationships/slideLayout" Target="../slideLayouts/slideLayout205.xml"/><Relationship Id="rId44" Type="http://schemas.openxmlformats.org/officeDocument/2006/relationships/slideLayout" Target="../slideLayouts/slideLayout218.xml"/><Relationship Id="rId52" Type="http://schemas.openxmlformats.org/officeDocument/2006/relationships/slideLayout" Target="../slideLayouts/slideLayout22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8.xml"/><Relationship Id="rId9" Type="http://schemas.openxmlformats.org/officeDocument/2006/relationships/slideLayout" Target="../slideLayouts/slideLayout183.xml"/><Relationship Id="rId14" Type="http://schemas.openxmlformats.org/officeDocument/2006/relationships/slideLayout" Target="../slideLayouts/slideLayout188.xml"/><Relationship Id="rId22" Type="http://schemas.openxmlformats.org/officeDocument/2006/relationships/slideLayout" Target="../slideLayouts/slideLayout196.xml"/><Relationship Id="rId27" Type="http://schemas.openxmlformats.org/officeDocument/2006/relationships/slideLayout" Target="../slideLayouts/slideLayout201.xml"/><Relationship Id="rId30" Type="http://schemas.openxmlformats.org/officeDocument/2006/relationships/slideLayout" Target="../slideLayouts/slideLayout204.xml"/><Relationship Id="rId35" Type="http://schemas.openxmlformats.org/officeDocument/2006/relationships/slideLayout" Target="../slideLayouts/slideLayout209.xml"/><Relationship Id="rId43" Type="http://schemas.openxmlformats.org/officeDocument/2006/relationships/slideLayout" Target="../slideLayouts/slideLayout217.xml"/><Relationship Id="rId48" Type="http://schemas.openxmlformats.org/officeDocument/2006/relationships/slideLayout" Target="../slideLayouts/slideLayout222.xml"/><Relationship Id="rId56" Type="http://schemas.openxmlformats.org/officeDocument/2006/relationships/slideLayout" Target="../slideLayouts/slideLayout230.xml"/><Relationship Id="rId8" Type="http://schemas.openxmlformats.org/officeDocument/2006/relationships/slideLayout" Target="../slideLayouts/slideLayout182.xml"/><Relationship Id="rId51" Type="http://schemas.openxmlformats.org/officeDocument/2006/relationships/slideLayout" Target="../slideLayouts/slideLayout225.xml"/><Relationship Id="rId3" Type="http://schemas.openxmlformats.org/officeDocument/2006/relationships/slideLayout" Target="../slideLayouts/slideLayout177.xml"/><Relationship Id="rId12" Type="http://schemas.openxmlformats.org/officeDocument/2006/relationships/slideLayout" Target="../slideLayouts/slideLayout186.xml"/><Relationship Id="rId17" Type="http://schemas.openxmlformats.org/officeDocument/2006/relationships/slideLayout" Target="../slideLayouts/slideLayout191.xml"/><Relationship Id="rId25" Type="http://schemas.openxmlformats.org/officeDocument/2006/relationships/slideLayout" Target="../slideLayouts/slideLayout199.xml"/><Relationship Id="rId33" Type="http://schemas.openxmlformats.org/officeDocument/2006/relationships/slideLayout" Target="../slideLayouts/slideLayout207.xml"/><Relationship Id="rId38" Type="http://schemas.openxmlformats.org/officeDocument/2006/relationships/slideLayout" Target="../slideLayouts/slideLayout212.xml"/><Relationship Id="rId46" Type="http://schemas.openxmlformats.org/officeDocument/2006/relationships/slideLayout" Target="../slideLayouts/slideLayout220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5.xml"/><Relationship Id="rId18" Type="http://schemas.openxmlformats.org/officeDocument/2006/relationships/slideLayout" Target="../slideLayouts/slideLayout250.xml"/><Relationship Id="rId26" Type="http://schemas.openxmlformats.org/officeDocument/2006/relationships/slideLayout" Target="../slideLayouts/slideLayout258.xml"/><Relationship Id="rId39" Type="http://schemas.openxmlformats.org/officeDocument/2006/relationships/slideLayout" Target="../slideLayouts/slideLayout271.xml"/><Relationship Id="rId21" Type="http://schemas.openxmlformats.org/officeDocument/2006/relationships/slideLayout" Target="../slideLayouts/slideLayout253.xml"/><Relationship Id="rId34" Type="http://schemas.openxmlformats.org/officeDocument/2006/relationships/slideLayout" Target="../slideLayouts/slideLayout266.xml"/><Relationship Id="rId42" Type="http://schemas.openxmlformats.org/officeDocument/2006/relationships/slideLayout" Target="../slideLayouts/slideLayout274.xml"/><Relationship Id="rId47" Type="http://schemas.openxmlformats.org/officeDocument/2006/relationships/slideLayout" Target="../slideLayouts/slideLayout279.xml"/><Relationship Id="rId50" Type="http://schemas.openxmlformats.org/officeDocument/2006/relationships/slideLayout" Target="../slideLayouts/slideLayout282.xml"/><Relationship Id="rId55" Type="http://schemas.openxmlformats.org/officeDocument/2006/relationships/slideLayout" Target="../slideLayouts/slideLayout287.xml"/><Relationship Id="rId7" Type="http://schemas.openxmlformats.org/officeDocument/2006/relationships/slideLayout" Target="../slideLayouts/slideLayout239.xml"/><Relationship Id="rId2" Type="http://schemas.openxmlformats.org/officeDocument/2006/relationships/slideLayout" Target="../slideLayouts/slideLayout234.xml"/><Relationship Id="rId16" Type="http://schemas.openxmlformats.org/officeDocument/2006/relationships/slideLayout" Target="../slideLayouts/slideLayout248.xml"/><Relationship Id="rId20" Type="http://schemas.openxmlformats.org/officeDocument/2006/relationships/slideLayout" Target="../slideLayouts/slideLayout252.xml"/><Relationship Id="rId29" Type="http://schemas.openxmlformats.org/officeDocument/2006/relationships/slideLayout" Target="../slideLayouts/slideLayout261.xml"/><Relationship Id="rId41" Type="http://schemas.openxmlformats.org/officeDocument/2006/relationships/slideLayout" Target="../slideLayouts/slideLayout273.xml"/><Relationship Id="rId54" Type="http://schemas.openxmlformats.org/officeDocument/2006/relationships/slideLayout" Target="../slideLayouts/slideLayout28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3.xml"/><Relationship Id="rId6" Type="http://schemas.openxmlformats.org/officeDocument/2006/relationships/slideLayout" Target="../slideLayouts/slideLayout238.xml"/><Relationship Id="rId11" Type="http://schemas.openxmlformats.org/officeDocument/2006/relationships/slideLayout" Target="../slideLayouts/slideLayout243.xml"/><Relationship Id="rId24" Type="http://schemas.openxmlformats.org/officeDocument/2006/relationships/slideLayout" Target="../slideLayouts/slideLayout256.xml"/><Relationship Id="rId32" Type="http://schemas.openxmlformats.org/officeDocument/2006/relationships/slideLayout" Target="../slideLayouts/slideLayout264.xml"/><Relationship Id="rId37" Type="http://schemas.openxmlformats.org/officeDocument/2006/relationships/slideLayout" Target="../slideLayouts/slideLayout269.xml"/><Relationship Id="rId40" Type="http://schemas.openxmlformats.org/officeDocument/2006/relationships/slideLayout" Target="../slideLayouts/slideLayout272.xml"/><Relationship Id="rId45" Type="http://schemas.openxmlformats.org/officeDocument/2006/relationships/slideLayout" Target="../slideLayouts/slideLayout277.xml"/><Relationship Id="rId53" Type="http://schemas.openxmlformats.org/officeDocument/2006/relationships/slideLayout" Target="../slideLayouts/slideLayout285.xml"/><Relationship Id="rId58" Type="http://schemas.openxmlformats.org/officeDocument/2006/relationships/slideLayout" Target="../slideLayouts/slideLayout290.xml"/><Relationship Id="rId5" Type="http://schemas.openxmlformats.org/officeDocument/2006/relationships/slideLayout" Target="../slideLayouts/slideLayout237.xml"/><Relationship Id="rId15" Type="http://schemas.openxmlformats.org/officeDocument/2006/relationships/slideLayout" Target="../slideLayouts/slideLayout247.xml"/><Relationship Id="rId23" Type="http://schemas.openxmlformats.org/officeDocument/2006/relationships/slideLayout" Target="../slideLayouts/slideLayout255.xml"/><Relationship Id="rId28" Type="http://schemas.openxmlformats.org/officeDocument/2006/relationships/slideLayout" Target="../slideLayouts/slideLayout260.xml"/><Relationship Id="rId36" Type="http://schemas.openxmlformats.org/officeDocument/2006/relationships/slideLayout" Target="../slideLayouts/slideLayout268.xml"/><Relationship Id="rId49" Type="http://schemas.openxmlformats.org/officeDocument/2006/relationships/slideLayout" Target="../slideLayouts/slideLayout281.xml"/><Relationship Id="rId57" Type="http://schemas.openxmlformats.org/officeDocument/2006/relationships/slideLayout" Target="../slideLayouts/slideLayout28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2.xml"/><Relationship Id="rId19" Type="http://schemas.openxmlformats.org/officeDocument/2006/relationships/slideLayout" Target="../slideLayouts/slideLayout251.xml"/><Relationship Id="rId31" Type="http://schemas.openxmlformats.org/officeDocument/2006/relationships/slideLayout" Target="../slideLayouts/slideLayout263.xml"/><Relationship Id="rId44" Type="http://schemas.openxmlformats.org/officeDocument/2006/relationships/slideLayout" Target="../slideLayouts/slideLayout276.xml"/><Relationship Id="rId52" Type="http://schemas.openxmlformats.org/officeDocument/2006/relationships/slideLayout" Target="../slideLayouts/slideLayout28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6.xml"/><Relationship Id="rId9" Type="http://schemas.openxmlformats.org/officeDocument/2006/relationships/slideLayout" Target="../slideLayouts/slideLayout241.xml"/><Relationship Id="rId14" Type="http://schemas.openxmlformats.org/officeDocument/2006/relationships/slideLayout" Target="../slideLayouts/slideLayout246.xml"/><Relationship Id="rId22" Type="http://schemas.openxmlformats.org/officeDocument/2006/relationships/slideLayout" Target="../slideLayouts/slideLayout254.xml"/><Relationship Id="rId27" Type="http://schemas.openxmlformats.org/officeDocument/2006/relationships/slideLayout" Target="../slideLayouts/slideLayout259.xml"/><Relationship Id="rId30" Type="http://schemas.openxmlformats.org/officeDocument/2006/relationships/slideLayout" Target="../slideLayouts/slideLayout262.xml"/><Relationship Id="rId35" Type="http://schemas.openxmlformats.org/officeDocument/2006/relationships/slideLayout" Target="../slideLayouts/slideLayout267.xml"/><Relationship Id="rId43" Type="http://schemas.openxmlformats.org/officeDocument/2006/relationships/slideLayout" Target="../slideLayouts/slideLayout275.xml"/><Relationship Id="rId48" Type="http://schemas.openxmlformats.org/officeDocument/2006/relationships/slideLayout" Target="../slideLayouts/slideLayout280.xml"/><Relationship Id="rId56" Type="http://schemas.openxmlformats.org/officeDocument/2006/relationships/slideLayout" Target="../slideLayouts/slideLayout288.xml"/><Relationship Id="rId8" Type="http://schemas.openxmlformats.org/officeDocument/2006/relationships/slideLayout" Target="../slideLayouts/slideLayout240.xml"/><Relationship Id="rId51" Type="http://schemas.openxmlformats.org/officeDocument/2006/relationships/slideLayout" Target="../slideLayouts/slideLayout283.xml"/><Relationship Id="rId3" Type="http://schemas.openxmlformats.org/officeDocument/2006/relationships/slideLayout" Target="../slideLayouts/slideLayout235.xml"/><Relationship Id="rId12" Type="http://schemas.openxmlformats.org/officeDocument/2006/relationships/slideLayout" Target="../slideLayouts/slideLayout244.xml"/><Relationship Id="rId17" Type="http://schemas.openxmlformats.org/officeDocument/2006/relationships/slideLayout" Target="../slideLayouts/slideLayout249.xml"/><Relationship Id="rId25" Type="http://schemas.openxmlformats.org/officeDocument/2006/relationships/slideLayout" Target="../slideLayouts/slideLayout257.xml"/><Relationship Id="rId33" Type="http://schemas.openxmlformats.org/officeDocument/2006/relationships/slideLayout" Target="../slideLayouts/slideLayout265.xml"/><Relationship Id="rId38" Type="http://schemas.openxmlformats.org/officeDocument/2006/relationships/slideLayout" Target="../slideLayouts/slideLayout270.xml"/><Relationship Id="rId46" Type="http://schemas.openxmlformats.org/officeDocument/2006/relationships/slideLayout" Target="../slideLayouts/slideLayout278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3.xml"/><Relationship Id="rId18" Type="http://schemas.openxmlformats.org/officeDocument/2006/relationships/slideLayout" Target="../slideLayouts/slideLayout308.xml"/><Relationship Id="rId26" Type="http://schemas.openxmlformats.org/officeDocument/2006/relationships/slideLayout" Target="../slideLayouts/slideLayout316.xml"/><Relationship Id="rId39" Type="http://schemas.openxmlformats.org/officeDocument/2006/relationships/slideLayout" Target="../slideLayouts/slideLayout329.xml"/><Relationship Id="rId21" Type="http://schemas.openxmlformats.org/officeDocument/2006/relationships/slideLayout" Target="../slideLayouts/slideLayout311.xml"/><Relationship Id="rId34" Type="http://schemas.openxmlformats.org/officeDocument/2006/relationships/slideLayout" Target="../slideLayouts/slideLayout324.xml"/><Relationship Id="rId42" Type="http://schemas.openxmlformats.org/officeDocument/2006/relationships/slideLayout" Target="../slideLayouts/slideLayout332.xml"/><Relationship Id="rId47" Type="http://schemas.openxmlformats.org/officeDocument/2006/relationships/slideLayout" Target="../slideLayouts/slideLayout337.xml"/><Relationship Id="rId50" Type="http://schemas.openxmlformats.org/officeDocument/2006/relationships/slideLayout" Target="../slideLayouts/slideLayout340.xml"/><Relationship Id="rId55" Type="http://schemas.openxmlformats.org/officeDocument/2006/relationships/slideLayout" Target="../slideLayouts/slideLayout345.xml"/><Relationship Id="rId7" Type="http://schemas.openxmlformats.org/officeDocument/2006/relationships/slideLayout" Target="../slideLayouts/slideLayout297.xml"/><Relationship Id="rId2" Type="http://schemas.openxmlformats.org/officeDocument/2006/relationships/slideLayout" Target="../slideLayouts/slideLayout292.xml"/><Relationship Id="rId16" Type="http://schemas.openxmlformats.org/officeDocument/2006/relationships/slideLayout" Target="../slideLayouts/slideLayout306.xml"/><Relationship Id="rId20" Type="http://schemas.openxmlformats.org/officeDocument/2006/relationships/slideLayout" Target="../slideLayouts/slideLayout310.xml"/><Relationship Id="rId29" Type="http://schemas.openxmlformats.org/officeDocument/2006/relationships/slideLayout" Target="../slideLayouts/slideLayout319.xml"/><Relationship Id="rId41" Type="http://schemas.openxmlformats.org/officeDocument/2006/relationships/slideLayout" Target="../slideLayouts/slideLayout331.xml"/><Relationship Id="rId54" Type="http://schemas.openxmlformats.org/officeDocument/2006/relationships/slideLayout" Target="../slideLayouts/slideLayout34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1.xml"/><Relationship Id="rId6" Type="http://schemas.openxmlformats.org/officeDocument/2006/relationships/slideLayout" Target="../slideLayouts/slideLayout296.xml"/><Relationship Id="rId11" Type="http://schemas.openxmlformats.org/officeDocument/2006/relationships/slideLayout" Target="../slideLayouts/slideLayout301.xml"/><Relationship Id="rId24" Type="http://schemas.openxmlformats.org/officeDocument/2006/relationships/slideLayout" Target="../slideLayouts/slideLayout314.xml"/><Relationship Id="rId32" Type="http://schemas.openxmlformats.org/officeDocument/2006/relationships/slideLayout" Target="../slideLayouts/slideLayout322.xml"/><Relationship Id="rId37" Type="http://schemas.openxmlformats.org/officeDocument/2006/relationships/slideLayout" Target="../slideLayouts/slideLayout327.xml"/><Relationship Id="rId40" Type="http://schemas.openxmlformats.org/officeDocument/2006/relationships/slideLayout" Target="../slideLayouts/slideLayout330.xml"/><Relationship Id="rId45" Type="http://schemas.openxmlformats.org/officeDocument/2006/relationships/slideLayout" Target="../slideLayouts/slideLayout335.xml"/><Relationship Id="rId53" Type="http://schemas.openxmlformats.org/officeDocument/2006/relationships/slideLayout" Target="../slideLayouts/slideLayout343.xml"/><Relationship Id="rId58" Type="http://schemas.openxmlformats.org/officeDocument/2006/relationships/slideLayout" Target="../slideLayouts/slideLayout348.xml"/><Relationship Id="rId5" Type="http://schemas.openxmlformats.org/officeDocument/2006/relationships/slideLayout" Target="../slideLayouts/slideLayout295.xml"/><Relationship Id="rId15" Type="http://schemas.openxmlformats.org/officeDocument/2006/relationships/slideLayout" Target="../slideLayouts/slideLayout305.xml"/><Relationship Id="rId23" Type="http://schemas.openxmlformats.org/officeDocument/2006/relationships/slideLayout" Target="../slideLayouts/slideLayout313.xml"/><Relationship Id="rId28" Type="http://schemas.openxmlformats.org/officeDocument/2006/relationships/slideLayout" Target="../slideLayouts/slideLayout318.xml"/><Relationship Id="rId36" Type="http://schemas.openxmlformats.org/officeDocument/2006/relationships/slideLayout" Target="../slideLayouts/slideLayout326.xml"/><Relationship Id="rId49" Type="http://schemas.openxmlformats.org/officeDocument/2006/relationships/slideLayout" Target="../slideLayouts/slideLayout339.xml"/><Relationship Id="rId57" Type="http://schemas.openxmlformats.org/officeDocument/2006/relationships/slideLayout" Target="../slideLayouts/slideLayout34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0.xml"/><Relationship Id="rId19" Type="http://schemas.openxmlformats.org/officeDocument/2006/relationships/slideLayout" Target="../slideLayouts/slideLayout309.xml"/><Relationship Id="rId31" Type="http://schemas.openxmlformats.org/officeDocument/2006/relationships/slideLayout" Target="../slideLayouts/slideLayout321.xml"/><Relationship Id="rId44" Type="http://schemas.openxmlformats.org/officeDocument/2006/relationships/slideLayout" Target="../slideLayouts/slideLayout334.xml"/><Relationship Id="rId52" Type="http://schemas.openxmlformats.org/officeDocument/2006/relationships/slideLayout" Target="../slideLayouts/slideLayout34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4.xml"/><Relationship Id="rId9" Type="http://schemas.openxmlformats.org/officeDocument/2006/relationships/slideLayout" Target="../slideLayouts/slideLayout299.xml"/><Relationship Id="rId14" Type="http://schemas.openxmlformats.org/officeDocument/2006/relationships/slideLayout" Target="../slideLayouts/slideLayout304.xml"/><Relationship Id="rId22" Type="http://schemas.openxmlformats.org/officeDocument/2006/relationships/slideLayout" Target="../slideLayouts/slideLayout312.xml"/><Relationship Id="rId27" Type="http://schemas.openxmlformats.org/officeDocument/2006/relationships/slideLayout" Target="../slideLayouts/slideLayout317.xml"/><Relationship Id="rId30" Type="http://schemas.openxmlformats.org/officeDocument/2006/relationships/slideLayout" Target="../slideLayouts/slideLayout320.xml"/><Relationship Id="rId35" Type="http://schemas.openxmlformats.org/officeDocument/2006/relationships/slideLayout" Target="../slideLayouts/slideLayout325.xml"/><Relationship Id="rId43" Type="http://schemas.openxmlformats.org/officeDocument/2006/relationships/slideLayout" Target="../slideLayouts/slideLayout333.xml"/><Relationship Id="rId48" Type="http://schemas.openxmlformats.org/officeDocument/2006/relationships/slideLayout" Target="../slideLayouts/slideLayout338.xml"/><Relationship Id="rId56" Type="http://schemas.openxmlformats.org/officeDocument/2006/relationships/slideLayout" Target="../slideLayouts/slideLayout346.xml"/><Relationship Id="rId8" Type="http://schemas.openxmlformats.org/officeDocument/2006/relationships/slideLayout" Target="../slideLayouts/slideLayout298.xml"/><Relationship Id="rId51" Type="http://schemas.openxmlformats.org/officeDocument/2006/relationships/slideLayout" Target="../slideLayouts/slideLayout341.xml"/><Relationship Id="rId3" Type="http://schemas.openxmlformats.org/officeDocument/2006/relationships/slideLayout" Target="../slideLayouts/slideLayout293.xml"/><Relationship Id="rId12" Type="http://schemas.openxmlformats.org/officeDocument/2006/relationships/slideLayout" Target="../slideLayouts/slideLayout302.xml"/><Relationship Id="rId17" Type="http://schemas.openxmlformats.org/officeDocument/2006/relationships/slideLayout" Target="../slideLayouts/slideLayout307.xml"/><Relationship Id="rId25" Type="http://schemas.openxmlformats.org/officeDocument/2006/relationships/slideLayout" Target="../slideLayouts/slideLayout315.xml"/><Relationship Id="rId33" Type="http://schemas.openxmlformats.org/officeDocument/2006/relationships/slideLayout" Target="../slideLayouts/slideLayout323.xml"/><Relationship Id="rId38" Type="http://schemas.openxmlformats.org/officeDocument/2006/relationships/slideLayout" Target="../slideLayouts/slideLayout328.xml"/><Relationship Id="rId46" Type="http://schemas.openxmlformats.org/officeDocument/2006/relationships/slideLayout" Target="../slideLayouts/slideLayout336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1.xml"/><Relationship Id="rId18" Type="http://schemas.openxmlformats.org/officeDocument/2006/relationships/slideLayout" Target="../slideLayouts/slideLayout366.xml"/><Relationship Id="rId26" Type="http://schemas.openxmlformats.org/officeDocument/2006/relationships/slideLayout" Target="../slideLayouts/slideLayout374.xml"/><Relationship Id="rId39" Type="http://schemas.openxmlformats.org/officeDocument/2006/relationships/slideLayout" Target="../slideLayouts/slideLayout387.xml"/><Relationship Id="rId21" Type="http://schemas.openxmlformats.org/officeDocument/2006/relationships/slideLayout" Target="../slideLayouts/slideLayout369.xml"/><Relationship Id="rId34" Type="http://schemas.openxmlformats.org/officeDocument/2006/relationships/slideLayout" Target="../slideLayouts/slideLayout382.xml"/><Relationship Id="rId42" Type="http://schemas.openxmlformats.org/officeDocument/2006/relationships/slideLayout" Target="../slideLayouts/slideLayout390.xml"/><Relationship Id="rId47" Type="http://schemas.openxmlformats.org/officeDocument/2006/relationships/slideLayout" Target="../slideLayouts/slideLayout395.xml"/><Relationship Id="rId50" Type="http://schemas.openxmlformats.org/officeDocument/2006/relationships/slideLayout" Target="../slideLayouts/slideLayout398.xml"/><Relationship Id="rId55" Type="http://schemas.openxmlformats.org/officeDocument/2006/relationships/slideLayout" Target="../slideLayouts/slideLayout403.xml"/><Relationship Id="rId7" Type="http://schemas.openxmlformats.org/officeDocument/2006/relationships/slideLayout" Target="../slideLayouts/slideLayout355.xml"/><Relationship Id="rId2" Type="http://schemas.openxmlformats.org/officeDocument/2006/relationships/slideLayout" Target="../slideLayouts/slideLayout350.xml"/><Relationship Id="rId16" Type="http://schemas.openxmlformats.org/officeDocument/2006/relationships/slideLayout" Target="../slideLayouts/slideLayout364.xml"/><Relationship Id="rId20" Type="http://schemas.openxmlformats.org/officeDocument/2006/relationships/slideLayout" Target="../slideLayouts/slideLayout368.xml"/><Relationship Id="rId29" Type="http://schemas.openxmlformats.org/officeDocument/2006/relationships/slideLayout" Target="../slideLayouts/slideLayout377.xml"/><Relationship Id="rId41" Type="http://schemas.openxmlformats.org/officeDocument/2006/relationships/slideLayout" Target="../slideLayouts/slideLayout389.xml"/><Relationship Id="rId54" Type="http://schemas.openxmlformats.org/officeDocument/2006/relationships/slideLayout" Target="../slideLayouts/slideLayout40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9.xml"/><Relationship Id="rId6" Type="http://schemas.openxmlformats.org/officeDocument/2006/relationships/slideLayout" Target="../slideLayouts/slideLayout354.xml"/><Relationship Id="rId11" Type="http://schemas.openxmlformats.org/officeDocument/2006/relationships/slideLayout" Target="../slideLayouts/slideLayout359.xml"/><Relationship Id="rId24" Type="http://schemas.openxmlformats.org/officeDocument/2006/relationships/slideLayout" Target="../slideLayouts/slideLayout372.xml"/><Relationship Id="rId32" Type="http://schemas.openxmlformats.org/officeDocument/2006/relationships/slideLayout" Target="../slideLayouts/slideLayout380.xml"/><Relationship Id="rId37" Type="http://schemas.openxmlformats.org/officeDocument/2006/relationships/slideLayout" Target="../slideLayouts/slideLayout385.xml"/><Relationship Id="rId40" Type="http://schemas.openxmlformats.org/officeDocument/2006/relationships/slideLayout" Target="../slideLayouts/slideLayout388.xml"/><Relationship Id="rId45" Type="http://schemas.openxmlformats.org/officeDocument/2006/relationships/slideLayout" Target="../slideLayouts/slideLayout393.xml"/><Relationship Id="rId53" Type="http://schemas.openxmlformats.org/officeDocument/2006/relationships/slideLayout" Target="../slideLayouts/slideLayout401.xml"/><Relationship Id="rId58" Type="http://schemas.openxmlformats.org/officeDocument/2006/relationships/slideLayout" Target="../slideLayouts/slideLayout406.xml"/><Relationship Id="rId5" Type="http://schemas.openxmlformats.org/officeDocument/2006/relationships/slideLayout" Target="../slideLayouts/slideLayout353.xml"/><Relationship Id="rId15" Type="http://schemas.openxmlformats.org/officeDocument/2006/relationships/slideLayout" Target="../slideLayouts/slideLayout363.xml"/><Relationship Id="rId23" Type="http://schemas.openxmlformats.org/officeDocument/2006/relationships/slideLayout" Target="../slideLayouts/slideLayout371.xml"/><Relationship Id="rId28" Type="http://schemas.openxmlformats.org/officeDocument/2006/relationships/slideLayout" Target="../slideLayouts/slideLayout376.xml"/><Relationship Id="rId36" Type="http://schemas.openxmlformats.org/officeDocument/2006/relationships/slideLayout" Target="../slideLayouts/slideLayout384.xml"/><Relationship Id="rId49" Type="http://schemas.openxmlformats.org/officeDocument/2006/relationships/slideLayout" Target="../slideLayouts/slideLayout397.xml"/><Relationship Id="rId57" Type="http://schemas.openxmlformats.org/officeDocument/2006/relationships/slideLayout" Target="../slideLayouts/slideLayout40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8.xml"/><Relationship Id="rId19" Type="http://schemas.openxmlformats.org/officeDocument/2006/relationships/slideLayout" Target="../slideLayouts/slideLayout367.xml"/><Relationship Id="rId31" Type="http://schemas.openxmlformats.org/officeDocument/2006/relationships/slideLayout" Target="../slideLayouts/slideLayout379.xml"/><Relationship Id="rId44" Type="http://schemas.openxmlformats.org/officeDocument/2006/relationships/slideLayout" Target="../slideLayouts/slideLayout392.xml"/><Relationship Id="rId52" Type="http://schemas.openxmlformats.org/officeDocument/2006/relationships/slideLayout" Target="../slideLayouts/slideLayout40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2.xml"/><Relationship Id="rId9" Type="http://schemas.openxmlformats.org/officeDocument/2006/relationships/slideLayout" Target="../slideLayouts/slideLayout357.xml"/><Relationship Id="rId14" Type="http://schemas.openxmlformats.org/officeDocument/2006/relationships/slideLayout" Target="../slideLayouts/slideLayout362.xml"/><Relationship Id="rId22" Type="http://schemas.openxmlformats.org/officeDocument/2006/relationships/slideLayout" Target="../slideLayouts/slideLayout370.xml"/><Relationship Id="rId27" Type="http://schemas.openxmlformats.org/officeDocument/2006/relationships/slideLayout" Target="../slideLayouts/slideLayout375.xml"/><Relationship Id="rId30" Type="http://schemas.openxmlformats.org/officeDocument/2006/relationships/slideLayout" Target="../slideLayouts/slideLayout378.xml"/><Relationship Id="rId35" Type="http://schemas.openxmlformats.org/officeDocument/2006/relationships/slideLayout" Target="../slideLayouts/slideLayout383.xml"/><Relationship Id="rId43" Type="http://schemas.openxmlformats.org/officeDocument/2006/relationships/slideLayout" Target="../slideLayouts/slideLayout391.xml"/><Relationship Id="rId48" Type="http://schemas.openxmlformats.org/officeDocument/2006/relationships/slideLayout" Target="../slideLayouts/slideLayout396.xml"/><Relationship Id="rId56" Type="http://schemas.openxmlformats.org/officeDocument/2006/relationships/slideLayout" Target="../slideLayouts/slideLayout404.xml"/><Relationship Id="rId8" Type="http://schemas.openxmlformats.org/officeDocument/2006/relationships/slideLayout" Target="../slideLayouts/slideLayout356.xml"/><Relationship Id="rId51" Type="http://schemas.openxmlformats.org/officeDocument/2006/relationships/slideLayout" Target="../slideLayouts/slideLayout399.xml"/><Relationship Id="rId3" Type="http://schemas.openxmlformats.org/officeDocument/2006/relationships/slideLayout" Target="../slideLayouts/slideLayout351.xml"/><Relationship Id="rId12" Type="http://schemas.openxmlformats.org/officeDocument/2006/relationships/slideLayout" Target="../slideLayouts/slideLayout360.xml"/><Relationship Id="rId17" Type="http://schemas.openxmlformats.org/officeDocument/2006/relationships/slideLayout" Target="../slideLayouts/slideLayout365.xml"/><Relationship Id="rId25" Type="http://schemas.openxmlformats.org/officeDocument/2006/relationships/slideLayout" Target="../slideLayouts/slideLayout373.xml"/><Relationship Id="rId33" Type="http://schemas.openxmlformats.org/officeDocument/2006/relationships/slideLayout" Target="../slideLayouts/slideLayout381.xml"/><Relationship Id="rId38" Type="http://schemas.openxmlformats.org/officeDocument/2006/relationships/slideLayout" Target="../slideLayouts/slideLayout386.xml"/><Relationship Id="rId46" Type="http://schemas.openxmlformats.org/officeDocument/2006/relationships/slideLayout" Target="../slideLayouts/slideLayout394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9.xml"/><Relationship Id="rId18" Type="http://schemas.openxmlformats.org/officeDocument/2006/relationships/slideLayout" Target="../slideLayouts/slideLayout424.xml"/><Relationship Id="rId26" Type="http://schemas.openxmlformats.org/officeDocument/2006/relationships/slideLayout" Target="../slideLayouts/slideLayout432.xml"/><Relationship Id="rId39" Type="http://schemas.openxmlformats.org/officeDocument/2006/relationships/slideLayout" Target="../slideLayouts/slideLayout445.xml"/><Relationship Id="rId21" Type="http://schemas.openxmlformats.org/officeDocument/2006/relationships/slideLayout" Target="../slideLayouts/slideLayout427.xml"/><Relationship Id="rId34" Type="http://schemas.openxmlformats.org/officeDocument/2006/relationships/slideLayout" Target="../slideLayouts/slideLayout440.xml"/><Relationship Id="rId42" Type="http://schemas.openxmlformats.org/officeDocument/2006/relationships/slideLayout" Target="../slideLayouts/slideLayout448.xml"/><Relationship Id="rId47" Type="http://schemas.openxmlformats.org/officeDocument/2006/relationships/slideLayout" Target="../slideLayouts/slideLayout453.xml"/><Relationship Id="rId50" Type="http://schemas.openxmlformats.org/officeDocument/2006/relationships/slideLayout" Target="../slideLayouts/slideLayout456.xml"/><Relationship Id="rId55" Type="http://schemas.openxmlformats.org/officeDocument/2006/relationships/slideLayout" Target="../slideLayouts/slideLayout461.xml"/><Relationship Id="rId7" Type="http://schemas.openxmlformats.org/officeDocument/2006/relationships/slideLayout" Target="../slideLayouts/slideLayout413.xml"/><Relationship Id="rId2" Type="http://schemas.openxmlformats.org/officeDocument/2006/relationships/slideLayout" Target="../slideLayouts/slideLayout408.xml"/><Relationship Id="rId16" Type="http://schemas.openxmlformats.org/officeDocument/2006/relationships/slideLayout" Target="../slideLayouts/slideLayout422.xml"/><Relationship Id="rId20" Type="http://schemas.openxmlformats.org/officeDocument/2006/relationships/slideLayout" Target="../slideLayouts/slideLayout426.xml"/><Relationship Id="rId29" Type="http://schemas.openxmlformats.org/officeDocument/2006/relationships/slideLayout" Target="../slideLayouts/slideLayout435.xml"/><Relationship Id="rId41" Type="http://schemas.openxmlformats.org/officeDocument/2006/relationships/slideLayout" Target="../slideLayouts/slideLayout447.xml"/><Relationship Id="rId54" Type="http://schemas.openxmlformats.org/officeDocument/2006/relationships/slideLayout" Target="../slideLayouts/slideLayout46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7.xml"/><Relationship Id="rId6" Type="http://schemas.openxmlformats.org/officeDocument/2006/relationships/slideLayout" Target="../slideLayouts/slideLayout412.xml"/><Relationship Id="rId11" Type="http://schemas.openxmlformats.org/officeDocument/2006/relationships/slideLayout" Target="../slideLayouts/slideLayout417.xml"/><Relationship Id="rId24" Type="http://schemas.openxmlformats.org/officeDocument/2006/relationships/slideLayout" Target="../slideLayouts/slideLayout430.xml"/><Relationship Id="rId32" Type="http://schemas.openxmlformats.org/officeDocument/2006/relationships/slideLayout" Target="../slideLayouts/slideLayout438.xml"/><Relationship Id="rId37" Type="http://schemas.openxmlformats.org/officeDocument/2006/relationships/slideLayout" Target="../slideLayouts/slideLayout443.xml"/><Relationship Id="rId40" Type="http://schemas.openxmlformats.org/officeDocument/2006/relationships/slideLayout" Target="../slideLayouts/slideLayout446.xml"/><Relationship Id="rId45" Type="http://schemas.openxmlformats.org/officeDocument/2006/relationships/slideLayout" Target="../slideLayouts/slideLayout451.xml"/><Relationship Id="rId53" Type="http://schemas.openxmlformats.org/officeDocument/2006/relationships/slideLayout" Target="../slideLayouts/slideLayout459.xml"/><Relationship Id="rId58" Type="http://schemas.openxmlformats.org/officeDocument/2006/relationships/slideLayout" Target="../slideLayouts/slideLayout464.xml"/><Relationship Id="rId5" Type="http://schemas.openxmlformats.org/officeDocument/2006/relationships/slideLayout" Target="../slideLayouts/slideLayout411.xml"/><Relationship Id="rId15" Type="http://schemas.openxmlformats.org/officeDocument/2006/relationships/slideLayout" Target="../slideLayouts/slideLayout421.xml"/><Relationship Id="rId23" Type="http://schemas.openxmlformats.org/officeDocument/2006/relationships/slideLayout" Target="../slideLayouts/slideLayout429.xml"/><Relationship Id="rId28" Type="http://schemas.openxmlformats.org/officeDocument/2006/relationships/slideLayout" Target="../slideLayouts/slideLayout434.xml"/><Relationship Id="rId36" Type="http://schemas.openxmlformats.org/officeDocument/2006/relationships/slideLayout" Target="../slideLayouts/slideLayout442.xml"/><Relationship Id="rId49" Type="http://schemas.openxmlformats.org/officeDocument/2006/relationships/slideLayout" Target="../slideLayouts/slideLayout455.xml"/><Relationship Id="rId57" Type="http://schemas.openxmlformats.org/officeDocument/2006/relationships/slideLayout" Target="../slideLayouts/slideLayout46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6.xml"/><Relationship Id="rId19" Type="http://schemas.openxmlformats.org/officeDocument/2006/relationships/slideLayout" Target="../slideLayouts/slideLayout425.xml"/><Relationship Id="rId31" Type="http://schemas.openxmlformats.org/officeDocument/2006/relationships/slideLayout" Target="../slideLayouts/slideLayout437.xml"/><Relationship Id="rId44" Type="http://schemas.openxmlformats.org/officeDocument/2006/relationships/slideLayout" Target="../slideLayouts/slideLayout450.xml"/><Relationship Id="rId52" Type="http://schemas.openxmlformats.org/officeDocument/2006/relationships/slideLayout" Target="../slideLayouts/slideLayout45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0.xml"/><Relationship Id="rId9" Type="http://schemas.openxmlformats.org/officeDocument/2006/relationships/slideLayout" Target="../slideLayouts/slideLayout415.xml"/><Relationship Id="rId14" Type="http://schemas.openxmlformats.org/officeDocument/2006/relationships/slideLayout" Target="../slideLayouts/slideLayout420.xml"/><Relationship Id="rId22" Type="http://schemas.openxmlformats.org/officeDocument/2006/relationships/slideLayout" Target="../slideLayouts/slideLayout428.xml"/><Relationship Id="rId27" Type="http://schemas.openxmlformats.org/officeDocument/2006/relationships/slideLayout" Target="../slideLayouts/slideLayout433.xml"/><Relationship Id="rId30" Type="http://schemas.openxmlformats.org/officeDocument/2006/relationships/slideLayout" Target="../slideLayouts/slideLayout436.xml"/><Relationship Id="rId35" Type="http://schemas.openxmlformats.org/officeDocument/2006/relationships/slideLayout" Target="../slideLayouts/slideLayout441.xml"/><Relationship Id="rId43" Type="http://schemas.openxmlformats.org/officeDocument/2006/relationships/slideLayout" Target="../slideLayouts/slideLayout449.xml"/><Relationship Id="rId48" Type="http://schemas.openxmlformats.org/officeDocument/2006/relationships/slideLayout" Target="../slideLayouts/slideLayout454.xml"/><Relationship Id="rId56" Type="http://schemas.openxmlformats.org/officeDocument/2006/relationships/slideLayout" Target="../slideLayouts/slideLayout462.xml"/><Relationship Id="rId8" Type="http://schemas.openxmlformats.org/officeDocument/2006/relationships/slideLayout" Target="../slideLayouts/slideLayout414.xml"/><Relationship Id="rId51" Type="http://schemas.openxmlformats.org/officeDocument/2006/relationships/slideLayout" Target="../slideLayouts/slideLayout457.xml"/><Relationship Id="rId3" Type="http://schemas.openxmlformats.org/officeDocument/2006/relationships/slideLayout" Target="../slideLayouts/slideLayout409.xml"/><Relationship Id="rId12" Type="http://schemas.openxmlformats.org/officeDocument/2006/relationships/slideLayout" Target="../slideLayouts/slideLayout418.xml"/><Relationship Id="rId17" Type="http://schemas.openxmlformats.org/officeDocument/2006/relationships/slideLayout" Target="../slideLayouts/slideLayout423.xml"/><Relationship Id="rId25" Type="http://schemas.openxmlformats.org/officeDocument/2006/relationships/slideLayout" Target="../slideLayouts/slideLayout431.xml"/><Relationship Id="rId33" Type="http://schemas.openxmlformats.org/officeDocument/2006/relationships/slideLayout" Target="../slideLayouts/slideLayout439.xml"/><Relationship Id="rId38" Type="http://schemas.openxmlformats.org/officeDocument/2006/relationships/slideLayout" Target="../slideLayouts/slideLayout444.xml"/><Relationship Id="rId46" Type="http://schemas.openxmlformats.org/officeDocument/2006/relationships/slideLayout" Target="../slideLayouts/slideLayout452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7.xml"/><Relationship Id="rId18" Type="http://schemas.openxmlformats.org/officeDocument/2006/relationships/slideLayout" Target="../slideLayouts/slideLayout482.xml"/><Relationship Id="rId26" Type="http://schemas.openxmlformats.org/officeDocument/2006/relationships/slideLayout" Target="../slideLayouts/slideLayout490.xml"/><Relationship Id="rId39" Type="http://schemas.openxmlformats.org/officeDocument/2006/relationships/slideLayout" Target="../slideLayouts/slideLayout503.xml"/><Relationship Id="rId21" Type="http://schemas.openxmlformats.org/officeDocument/2006/relationships/slideLayout" Target="../slideLayouts/slideLayout485.xml"/><Relationship Id="rId34" Type="http://schemas.openxmlformats.org/officeDocument/2006/relationships/slideLayout" Target="../slideLayouts/slideLayout498.xml"/><Relationship Id="rId42" Type="http://schemas.openxmlformats.org/officeDocument/2006/relationships/slideLayout" Target="../slideLayouts/slideLayout506.xml"/><Relationship Id="rId47" Type="http://schemas.openxmlformats.org/officeDocument/2006/relationships/slideLayout" Target="../slideLayouts/slideLayout511.xml"/><Relationship Id="rId50" Type="http://schemas.openxmlformats.org/officeDocument/2006/relationships/slideLayout" Target="../slideLayouts/slideLayout514.xml"/><Relationship Id="rId55" Type="http://schemas.openxmlformats.org/officeDocument/2006/relationships/slideLayout" Target="../slideLayouts/slideLayout519.xml"/><Relationship Id="rId7" Type="http://schemas.openxmlformats.org/officeDocument/2006/relationships/slideLayout" Target="../slideLayouts/slideLayout471.xml"/><Relationship Id="rId2" Type="http://schemas.openxmlformats.org/officeDocument/2006/relationships/slideLayout" Target="../slideLayouts/slideLayout466.xml"/><Relationship Id="rId16" Type="http://schemas.openxmlformats.org/officeDocument/2006/relationships/slideLayout" Target="../slideLayouts/slideLayout480.xml"/><Relationship Id="rId20" Type="http://schemas.openxmlformats.org/officeDocument/2006/relationships/slideLayout" Target="../slideLayouts/slideLayout484.xml"/><Relationship Id="rId29" Type="http://schemas.openxmlformats.org/officeDocument/2006/relationships/slideLayout" Target="../slideLayouts/slideLayout493.xml"/><Relationship Id="rId41" Type="http://schemas.openxmlformats.org/officeDocument/2006/relationships/slideLayout" Target="../slideLayouts/slideLayout505.xml"/><Relationship Id="rId54" Type="http://schemas.openxmlformats.org/officeDocument/2006/relationships/slideLayout" Target="../slideLayouts/slideLayout51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5.xml"/><Relationship Id="rId6" Type="http://schemas.openxmlformats.org/officeDocument/2006/relationships/slideLayout" Target="../slideLayouts/slideLayout470.xml"/><Relationship Id="rId11" Type="http://schemas.openxmlformats.org/officeDocument/2006/relationships/slideLayout" Target="../slideLayouts/slideLayout475.xml"/><Relationship Id="rId24" Type="http://schemas.openxmlformats.org/officeDocument/2006/relationships/slideLayout" Target="../slideLayouts/slideLayout488.xml"/><Relationship Id="rId32" Type="http://schemas.openxmlformats.org/officeDocument/2006/relationships/slideLayout" Target="../slideLayouts/slideLayout496.xml"/><Relationship Id="rId37" Type="http://schemas.openxmlformats.org/officeDocument/2006/relationships/slideLayout" Target="../slideLayouts/slideLayout501.xml"/><Relationship Id="rId40" Type="http://schemas.openxmlformats.org/officeDocument/2006/relationships/slideLayout" Target="../slideLayouts/slideLayout504.xml"/><Relationship Id="rId45" Type="http://schemas.openxmlformats.org/officeDocument/2006/relationships/slideLayout" Target="../slideLayouts/slideLayout509.xml"/><Relationship Id="rId53" Type="http://schemas.openxmlformats.org/officeDocument/2006/relationships/slideLayout" Target="../slideLayouts/slideLayout517.xml"/><Relationship Id="rId58" Type="http://schemas.openxmlformats.org/officeDocument/2006/relationships/slideLayout" Target="../slideLayouts/slideLayout522.xml"/><Relationship Id="rId5" Type="http://schemas.openxmlformats.org/officeDocument/2006/relationships/slideLayout" Target="../slideLayouts/slideLayout469.xml"/><Relationship Id="rId15" Type="http://schemas.openxmlformats.org/officeDocument/2006/relationships/slideLayout" Target="../slideLayouts/slideLayout479.xml"/><Relationship Id="rId23" Type="http://schemas.openxmlformats.org/officeDocument/2006/relationships/slideLayout" Target="../slideLayouts/slideLayout487.xml"/><Relationship Id="rId28" Type="http://schemas.openxmlformats.org/officeDocument/2006/relationships/slideLayout" Target="../slideLayouts/slideLayout492.xml"/><Relationship Id="rId36" Type="http://schemas.openxmlformats.org/officeDocument/2006/relationships/slideLayout" Target="../slideLayouts/slideLayout500.xml"/><Relationship Id="rId49" Type="http://schemas.openxmlformats.org/officeDocument/2006/relationships/slideLayout" Target="../slideLayouts/slideLayout513.xml"/><Relationship Id="rId57" Type="http://schemas.openxmlformats.org/officeDocument/2006/relationships/slideLayout" Target="../slideLayouts/slideLayout52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4.xml"/><Relationship Id="rId19" Type="http://schemas.openxmlformats.org/officeDocument/2006/relationships/slideLayout" Target="../slideLayouts/slideLayout483.xml"/><Relationship Id="rId31" Type="http://schemas.openxmlformats.org/officeDocument/2006/relationships/slideLayout" Target="../slideLayouts/slideLayout495.xml"/><Relationship Id="rId44" Type="http://schemas.openxmlformats.org/officeDocument/2006/relationships/slideLayout" Target="../slideLayouts/slideLayout508.xml"/><Relationship Id="rId52" Type="http://schemas.openxmlformats.org/officeDocument/2006/relationships/slideLayout" Target="../slideLayouts/slideLayout51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8.xml"/><Relationship Id="rId9" Type="http://schemas.openxmlformats.org/officeDocument/2006/relationships/slideLayout" Target="../slideLayouts/slideLayout473.xml"/><Relationship Id="rId14" Type="http://schemas.openxmlformats.org/officeDocument/2006/relationships/slideLayout" Target="../slideLayouts/slideLayout478.xml"/><Relationship Id="rId22" Type="http://schemas.openxmlformats.org/officeDocument/2006/relationships/slideLayout" Target="../slideLayouts/slideLayout486.xml"/><Relationship Id="rId27" Type="http://schemas.openxmlformats.org/officeDocument/2006/relationships/slideLayout" Target="../slideLayouts/slideLayout491.xml"/><Relationship Id="rId30" Type="http://schemas.openxmlformats.org/officeDocument/2006/relationships/slideLayout" Target="../slideLayouts/slideLayout494.xml"/><Relationship Id="rId35" Type="http://schemas.openxmlformats.org/officeDocument/2006/relationships/slideLayout" Target="../slideLayouts/slideLayout499.xml"/><Relationship Id="rId43" Type="http://schemas.openxmlformats.org/officeDocument/2006/relationships/slideLayout" Target="../slideLayouts/slideLayout507.xml"/><Relationship Id="rId48" Type="http://schemas.openxmlformats.org/officeDocument/2006/relationships/slideLayout" Target="../slideLayouts/slideLayout512.xml"/><Relationship Id="rId56" Type="http://schemas.openxmlformats.org/officeDocument/2006/relationships/slideLayout" Target="../slideLayouts/slideLayout520.xml"/><Relationship Id="rId8" Type="http://schemas.openxmlformats.org/officeDocument/2006/relationships/slideLayout" Target="../slideLayouts/slideLayout472.xml"/><Relationship Id="rId51" Type="http://schemas.openxmlformats.org/officeDocument/2006/relationships/slideLayout" Target="../slideLayouts/slideLayout515.xml"/><Relationship Id="rId3" Type="http://schemas.openxmlformats.org/officeDocument/2006/relationships/slideLayout" Target="../slideLayouts/slideLayout467.xml"/><Relationship Id="rId12" Type="http://schemas.openxmlformats.org/officeDocument/2006/relationships/slideLayout" Target="../slideLayouts/slideLayout476.xml"/><Relationship Id="rId17" Type="http://schemas.openxmlformats.org/officeDocument/2006/relationships/slideLayout" Target="../slideLayouts/slideLayout481.xml"/><Relationship Id="rId25" Type="http://schemas.openxmlformats.org/officeDocument/2006/relationships/slideLayout" Target="../slideLayouts/slideLayout489.xml"/><Relationship Id="rId33" Type="http://schemas.openxmlformats.org/officeDocument/2006/relationships/slideLayout" Target="../slideLayouts/slideLayout497.xml"/><Relationship Id="rId38" Type="http://schemas.openxmlformats.org/officeDocument/2006/relationships/slideLayout" Target="../slideLayouts/slideLayout502.xml"/><Relationship Id="rId46" Type="http://schemas.openxmlformats.org/officeDocument/2006/relationships/slideLayout" Target="../slideLayouts/slideLayout510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2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8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/>
              <a:pPr algn="ctr"/>
              <a:t>‹#›</a:t>
            </a:fld>
            <a:endParaRPr lang="en-US" sz="600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9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9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9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500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5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500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lvl="0" algn="ctr"/>
            <a:endParaRPr lang="en-US" sz="6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lvl="0" algn="ctr"/>
            <a:endParaRPr lang="en-US" sz="6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9" r:id="rId58"/>
  </p:sldLayoutIdLst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3"/>
            <a:ext cx="1020978" cy="242768"/>
          </a:xfrm>
          <a:prstGeom prst="rect">
            <a:avLst/>
          </a:prstGeom>
        </p:spPr>
        <p:txBody>
          <a:bodyPr vert="horz" wrap="square" lIns="57532" tIns="28770" rIns="57532" bIns="2877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32" tIns="28770" rIns="57532" bIns="2877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9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9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32" tIns="28770" rIns="57532" bIns="2877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5" tIns="45669" rIns="91335" bIns="45669" rtlCol="0" anchor="ctr"/>
          <a:lstStyle/>
          <a:p>
            <a:pPr marL="0" marR="0" lvl="0" indent="0" algn="ctr" defTabSz="575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7889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1" r:id="rId1"/>
    <p:sldLayoutId id="2147484442" r:id="rId2"/>
    <p:sldLayoutId id="2147484443" r:id="rId3"/>
    <p:sldLayoutId id="2147484444" r:id="rId4"/>
    <p:sldLayoutId id="2147484445" r:id="rId5"/>
    <p:sldLayoutId id="2147484446" r:id="rId6"/>
    <p:sldLayoutId id="2147484447" r:id="rId7"/>
    <p:sldLayoutId id="2147484448" r:id="rId8"/>
    <p:sldLayoutId id="2147484449" r:id="rId9"/>
    <p:sldLayoutId id="2147484450" r:id="rId10"/>
    <p:sldLayoutId id="2147484451" r:id="rId11"/>
    <p:sldLayoutId id="2147484452" r:id="rId12"/>
    <p:sldLayoutId id="2147484453" r:id="rId13"/>
    <p:sldLayoutId id="2147484454" r:id="rId14"/>
    <p:sldLayoutId id="2147484455" r:id="rId15"/>
    <p:sldLayoutId id="2147484456" r:id="rId16"/>
    <p:sldLayoutId id="2147484457" r:id="rId17"/>
    <p:sldLayoutId id="2147484458" r:id="rId18"/>
    <p:sldLayoutId id="2147484459" r:id="rId19"/>
    <p:sldLayoutId id="2147484460" r:id="rId20"/>
    <p:sldLayoutId id="2147484461" r:id="rId21"/>
    <p:sldLayoutId id="2147484462" r:id="rId22"/>
    <p:sldLayoutId id="2147484463" r:id="rId23"/>
    <p:sldLayoutId id="2147484464" r:id="rId24"/>
    <p:sldLayoutId id="2147484465" r:id="rId25"/>
    <p:sldLayoutId id="2147484466" r:id="rId26"/>
    <p:sldLayoutId id="2147484467" r:id="rId27"/>
    <p:sldLayoutId id="2147484468" r:id="rId28"/>
    <p:sldLayoutId id="2147484469" r:id="rId29"/>
    <p:sldLayoutId id="2147484470" r:id="rId30"/>
    <p:sldLayoutId id="2147484471" r:id="rId31"/>
    <p:sldLayoutId id="2147484472" r:id="rId32"/>
    <p:sldLayoutId id="2147484473" r:id="rId33"/>
    <p:sldLayoutId id="2147484474" r:id="rId34"/>
    <p:sldLayoutId id="2147484475" r:id="rId35"/>
    <p:sldLayoutId id="2147484476" r:id="rId36"/>
    <p:sldLayoutId id="2147484477" r:id="rId37"/>
    <p:sldLayoutId id="2147484478" r:id="rId38"/>
    <p:sldLayoutId id="2147484479" r:id="rId39"/>
    <p:sldLayoutId id="2147484480" r:id="rId40"/>
    <p:sldLayoutId id="2147484481" r:id="rId41"/>
    <p:sldLayoutId id="2147484482" r:id="rId42"/>
    <p:sldLayoutId id="2147484483" r:id="rId43"/>
    <p:sldLayoutId id="2147484484" r:id="rId44"/>
    <p:sldLayoutId id="2147484485" r:id="rId45"/>
    <p:sldLayoutId id="2147484486" r:id="rId46"/>
    <p:sldLayoutId id="2147484487" r:id="rId47"/>
    <p:sldLayoutId id="2147484488" r:id="rId48"/>
    <p:sldLayoutId id="2147484489" r:id="rId49"/>
    <p:sldLayoutId id="2147484490" r:id="rId50"/>
    <p:sldLayoutId id="2147484491" r:id="rId51"/>
    <p:sldLayoutId id="2147484492" r:id="rId52"/>
    <p:sldLayoutId id="2147484493" r:id="rId53"/>
    <p:sldLayoutId id="2147484494" r:id="rId54"/>
    <p:sldLayoutId id="2147484495" r:id="rId55"/>
    <p:sldLayoutId id="2147484496" r:id="rId56"/>
    <p:sldLayoutId id="2147484497" r:id="rId57"/>
    <p:sldLayoutId id="2147484498" r:id="rId58"/>
  </p:sldLayoutIdLst>
  <p:txStyles>
    <p:titleStyle>
      <a:lvl1pPr algn="ctr" defTabSz="57529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63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37" indent="-108862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607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69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40" indent="-107863" algn="l" defTabSz="57529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2068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712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365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5017" indent="-143823" algn="l" defTabSz="5752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53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95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57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90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243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96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546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187" algn="l" defTabSz="5752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5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580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3"/>
            <a:ext cx="5753742" cy="1019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79525" y="112884"/>
            <a:ext cx="3054716" cy="753369"/>
          </a:xfrm>
          <a:prstGeom prst="rect">
            <a:avLst/>
          </a:prstGeom>
        </p:spPr>
        <p:txBody>
          <a:bodyPr vert="horz" wrap="square" lIns="0" tIns="14563" rIns="0" bIns="0" rtlCol="0">
            <a:spAutoFit/>
          </a:bodyPr>
          <a:lstStyle/>
          <a:p>
            <a:pPr marL="12682">
              <a:lnSpc>
                <a:spcPct val="100000"/>
              </a:lnSpc>
              <a:spcBef>
                <a:spcPts val="114"/>
              </a:spcBef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 </a:t>
            </a:r>
            <a:endParaRPr sz="48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7438" y="1188900"/>
            <a:ext cx="343791" cy="863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7438" y="2102749"/>
            <a:ext cx="343791" cy="805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27"/>
          <p:cNvGrpSpPr/>
          <p:nvPr/>
        </p:nvGrpSpPr>
        <p:grpSpPr>
          <a:xfrm>
            <a:off x="4696821" y="228551"/>
            <a:ext cx="847200" cy="507693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679925" y="256285"/>
            <a:ext cx="898855" cy="354541"/>
          </a:xfrm>
          <a:prstGeom prst="rect">
            <a:avLst/>
          </a:prstGeom>
        </p:spPr>
        <p:txBody>
          <a:bodyPr vert="horz" wrap="square" lIns="0" tIns="1583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00" dirty="0">
                <a:solidFill>
                  <a:schemeClr val="bg1"/>
                </a:solidFill>
                <a:latin typeface="Arial"/>
                <a:cs typeface="Arial"/>
              </a:rPr>
              <a:t> 9-sinf</a:t>
            </a:r>
            <a:endParaRPr sz="2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4"/>
          <p:cNvSpPr txBox="1"/>
          <p:nvPr/>
        </p:nvSpPr>
        <p:spPr>
          <a:xfrm>
            <a:off x="723739" y="1206047"/>
            <a:ext cx="3870499" cy="1122080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2673" algn="ctr">
              <a:spcAft>
                <a:spcPts val="1200"/>
              </a:spcAft>
            </a:pPr>
            <a:r>
              <a:rPr lang="en-US" sz="2400" b="1" spc="5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400" b="1" spc="5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Natriy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kaliyning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birikmalari</a:t>
            </a:r>
            <a:endParaRPr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56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13" y="132269"/>
            <a:ext cx="5688631" cy="386260"/>
          </a:xfrm>
        </p:spPr>
        <p:txBody>
          <a:bodyPr>
            <a:noAutofit/>
          </a:bodyPr>
          <a:lstStyle/>
          <a:p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Natriy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kaliy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ionlari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alangani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o‘ziga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xos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rang­ga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bo‘yaydi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:­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4" descr="exp251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50" y="873542"/>
            <a:ext cx="2475353" cy="976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104" y="887745"/>
            <a:ext cx="2501264" cy="962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1413" y="611932"/>
            <a:ext cx="2611890" cy="24622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1000" b="1" dirty="0" err="1" smtClean="0">
                <a:solidFill>
                  <a:srgbClr val="FFFF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Natriy</a:t>
            </a:r>
            <a:r>
              <a:rPr lang="en-US" sz="1000" b="1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000" b="1" dirty="0">
                <a:solidFill>
                  <a:srgbClr val="FFFF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— </a:t>
            </a:r>
            <a:r>
              <a:rPr lang="en-US" sz="1000" b="1" dirty="0" err="1">
                <a:solidFill>
                  <a:srgbClr val="FFFF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sariq</a:t>
            </a:r>
            <a:r>
              <a:rPr lang="en-US" sz="1000" b="1" dirty="0">
                <a:solidFill>
                  <a:srgbClr val="FFFF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000" b="1" dirty="0" err="1" smtClean="0">
                <a:solidFill>
                  <a:srgbClr val="FFFF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rangga</a:t>
            </a:r>
            <a:r>
              <a:rPr lang="en-US" sz="1000" b="1" dirty="0">
                <a:solidFill>
                  <a:srgbClr val="FFFF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000" b="1" dirty="0" err="1" smtClean="0">
                <a:solidFill>
                  <a:srgbClr val="FFFF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rang­ga</a:t>
            </a:r>
            <a:r>
              <a:rPr lang="en-US" sz="1000" b="1" dirty="0" smtClean="0">
                <a:solidFill>
                  <a:srgbClr val="FFFF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FF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kiritadi</a:t>
            </a:r>
            <a:endParaRPr lang="ru-RU" sz="10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35709" y="611932"/>
            <a:ext cx="2880321" cy="26161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US" b="1" dirty="0" err="1" smtClean="0">
                <a:solidFill>
                  <a:srgbClr val="660066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Kaliy</a:t>
            </a:r>
            <a:r>
              <a:rPr lang="en-US" b="1" dirty="0" smtClean="0">
                <a:solidFill>
                  <a:srgbClr val="660066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660066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— </a:t>
            </a:r>
            <a:r>
              <a:rPr lang="en-US" b="1" dirty="0" err="1">
                <a:solidFill>
                  <a:srgbClr val="660066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och</a:t>
            </a:r>
            <a:r>
              <a:rPr lang="en-US" b="1" dirty="0">
                <a:solidFill>
                  <a:srgbClr val="660066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660066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binafsha</a:t>
            </a:r>
            <a:r>
              <a:rPr lang="en-US" b="1" dirty="0">
                <a:solidFill>
                  <a:srgbClr val="660066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660066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rang­ga</a:t>
            </a:r>
            <a:r>
              <a:rPr lang="en-US" b="1" dirty="0" smtClean="0">
                <a:solidFill>
                  <a:srgbClr val="660066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660066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kiritadi</a:t>
            </a:r>
            <a:endParaRPr lang="ru-RU" b="1" dirty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3423" y="2784966"/>
            <a:ext cx="561602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 </a:t>
            </a:r>
            <a:r>
              <a:rPr lang="en-US" sz="1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xususiyatdan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ularning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birikmalarini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aniqlashda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1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foydalaniladi</a:t>
            </a: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6" name="Picture 4" descr="Характерные химические свойства щелочных металлов » HimEge.r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44" y="1908076"/>
            <a:ext cx="4742007" cy="876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76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19" y="132269"/>
            <a:ext cx="5184094" cy="386260"/>
          </a:xfrm>
        </p:spPr>
        <p:txBody>
          <a:bodyPr>
            <a:normAutofit/>
          </a:bodyPr>
          <a:lstStyle/>
          <a:p>
            <a:r>
              <a:rPr lang="en-US" sz="1800" i="1" dirty="0" err="1"/>
              <a:t>O‘zbekistonda</a:t>
            </a:r>
            <a:r>
              <a:rPr lang="en-US" sz="1800" i="1" dirty="0"/>
              <a:t> </a:t>
            </a:r>
            <a:r>
              <a:rPr lang="en-US" sz="1800" i="1" dirty="0" err="1" smtClean="0"/>
              <a:t>natriy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va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kaliy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tuzlar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konlari</a:t>
            </a:r>
            <a:r>
              <a:rPr lang="en-US" sz="1800" i="1" dirty="0" smtClean="0"/>
              <a:t> </a:t>
            </a:r>
            <a:endParaRPr lang="ru-RU" sz="1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3422" y="611932"/>
            <a:ext cx="5400599" cy="1653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76200" lvl="0" indent="-342900" algn="just">
              <a:lnSpc>
                <a:spcPct val="116000"/>
              </a:lnSpc>
              <a:buFont typeface="Arial"/>
              <a:buChar char=""/>
              <a:tabLst>
                <a:tab pos="228600" algn="l"/>
                <a:tab pos="571500" algn="l"/>
              </a:tabLst>
            </a:pP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O‘zbekistonda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kaliyning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tuzlari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Qashqadaryo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viloyatidagi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</a:t>
            </a:r>
            <a:r>
              <a:rPr lang="en-US" sz="1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ubokat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Surxondaryo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viloyatidagi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</a:t>
            </a:r>
            <a:r>
              <a:rPr lang="en-US" sz="1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o‘jaikon</a:t>
            </a:r>
            <a:r>
              <a:rPr lang="en-US" sz="1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konlaridan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qazib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olinadi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05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1405"/>
              </a:lnSpc>
              <a:spcAft>
                <a:spcPts val="0"/>
              </a:spcAft>
            </a:pPr>
            <a:r>
              <a:rPr lang="en-US" sz="1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 </a:t>
            </a:r>
            <a:endParaRPr lang="ru-RU" sz="105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42900" marR="76200" lvl="0" indent="-342900">
              <a:lnSpc>
                <a:spcPct val="111000"/>
              </a:lnSpc>
              <a:spcAft>
                <a:spcPts val="0"/>
              </a:spcAft>
              <a:buFont typeface="Arial"/>
              <a:buChar char=""/>
              <a:tabLst>
                <a:tab pos="228600" algn="l"/>
                <a:tab pos="571500" algn="l"/>
              </a:tabLst>
            </a:pP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r>
              <a:rPr lang="en-US" sz="1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shtuz</a:t>
            </a:r>
            <a:r>
              <a:rPr lang="en-US" sz="1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</a:t>
            </a: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natriy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xlorid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 </a:t>
            </a: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</a:t>
            </a:r>
            <a:r>
              <a:rPr lang="en-US" sz="1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o‘jaikon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</a:t>
            </a:r>
            <a:r>
              <a:rPr lang="en-US" sz="14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ubokat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Borsakelmas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Boybichakon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Oqqal’a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konlaridan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qazib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olinadi</a:t>
            </a:r>
            <a:r>
              <a:rPr lang="en-US" sz="14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</a:p>
          <a:p>
            <a:pPr marL="342900" marR="76200" lvl="0" indent="-342900">
              <a:lnSpc>
                <a:spcPct val="111000"/>
              </a:lnSpc>
              <a:spcAft>
                <a:spcPts val="0"/>
              </a:spcAft>
              <a:buFont typeface="Arial"/>
              <a:buChar char=""/>
              <a:tabLst>
                <a:tab pos="228600" algn="l"/>
                <a:tab pos="571500" algn="l"/>
              </a:tabLst>
            </a:pPr>
            <a:endParaRPr lang="ru-RU" sz="900" dirty="0">
              <a:solidFill>
                <a:schemeClr val="tx1">
                  <a:lumMod val="50000"/>
                </a:schemeClr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773" y="2106686"/>
            <a:ext cx="1433783" cy="95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09" y="2123537"/>
            <a:ext cx="1655855" cy="96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7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Kimyoviy</a:t>
            </a:r>
            <a:r>
              <a:rPr lang="en-US" dirty="0"/>
              <a:t> </a:t>
            </a:r>
            <a:r>
              <a:rPr lang="en-US" dirty="0" err="1" smtClean="0"/>
              <a:t>xossalari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611933"/>
            <a:ext cx="56160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Barcha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ishqoriy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metallar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kabi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natriy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kaliy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kuchli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qaytaruvchilardir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Ular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barcha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metallmaslar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reaksiyaga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kirishadi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Birikmalarida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doimo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+1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oksidlanish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dara­jasini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namoyon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qiladi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5429" y="1187996"/>
            <a:ext cx="4032152" cy="929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defTabSz="91440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</a:pPr>
            <a:r>
              <a:rPr lang="ru-RU" altLang="ru-RU" sz="16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/>
              </a:rPr>
              <a:t>2Na + O</a:t>
            </a:r>
            <a:r>
              <a:rPr lang="ru-RU" altLang="ru-RU" sz="1600" kern="0" baseline="-250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/>
              </a:rPr>
              <a:t>2</a:t>
            </a:r>
            <a:r>
              <a:rPr lang="ru-RU" altLang="ru-RU" sz="16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/>
              </a:rPr>
              <a:t> </a:t>
            </a:r>
            <a:r>
              <a:rPr lang="en-US" altLang="ru-RU" sz="16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/>
              </a:rPr>
              <a:t>=&gt;</a:t>
            </a:r>
            <a:r>
              <a:rPr lang="ru-RU" altLang="ru-RU" sz="16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/>
              </a:rPr>
              <a:t> </a:t>
            </a:r>
            <a:r>
              <a:rPr lang="ru-RU" altLang="ru-RU" sz="1600" b="1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/>
              </a:rPr>
              <a:t>Na</a:t>
            </a:r>
            <a:r>
              <a:rPr lang="ru-RU" altLang="ru-RU" sz="1600" b="1" kern="0" baseline="-25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/>
              </a:rPr>
              <a:t>2</a:t>
            </a:r>
            <a:r>
              <a:rPr lang="ru-RU" altLang="ru-RU" sz="1600" b="1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/>
              </a:rPr>
              <a:t>O</a:t>
            </a:r>
            <a:r>
              <a:rPr lang="ru-RU" altLang="ru-RU" sz="1600" b="1" kern="0" baseline="-25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/>
              </a:rPr>
              <a:t>2</a:t>
            </a:r>
            <a:r>
              <a:rPr lang="ru-RU" altLang="ru-RU" sz="1600" b="1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/>
              </a:rPr>
              <a:t>(</a:t>
            </a:r>
            <a:r>
              <a:rPr lang="en-US" altLang="ru-RU" sz="1600" b="1" kern="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/>
              </a:rPr>
              <a:t>natriy</a:t>
            </a:r>
            <a:r>
              <a:rPr lang="en-US" altLang="ru-RU" sz="1600" b="1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/>
              </a:rPr>
              <a:t> </a:t>
            </a:r>
            <a:r>
              <a:rPr lang="en-US" altLang="ru-RU" sz="1600" b="1" kern="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/>
              </a:rPr>
              <a:t>peroksid</a:t>
            </a:r>
            <a:r>
              <a:rPr lang="ru-RU" altLang="ru-RU" sz="1600" b="1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/>
              </a:rPr>
              <a:t>)</a:t>
            </a:r>
            <a:endParaRPr lang="ru-RU" altLang="ru-RU" sz="1600" b="1" kern="0" dirty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/>
            </a:endParaRPr>
          </a:p>
          <a:p>
            <a:pPr marL="342900" lvl="0" indent="-342900" algn="ctr" defTabSz="91440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</a:pPr>
            <a:r>
              <a:rPr lang="ru-RU" altLang="ru-RU" sz="16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/>
              </a:rPr>
              <a:t>K + O</a:t>
            </a:r>
            <a:r>
              <a:rPr lang="ru-RU" altLang="ru-RU" sz="1600" b="1" kern="0" baseline="-250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/>
              </a:rPr>
              <a:t>2</a:t>
            </a:r>
            <a:r>
              <a:rPr lang="ru-RU" altLang="ru-RU" sz="16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/>
              </a:rPr>
              <a:t> </a:t>
            </a:r>
            <a:r>
              <a:rPr lang="en-US" altLang="ru-RU" sz="16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/>
              </a:rPr>
              <a:t>=&gt;</a:t>
            </a:r>
            <a:r>
              <a:rPr lang="ru-RU" altLang="ru-RU" sz="16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/>
              </a:rPr>
              <a:t> </a:t>
            </a:r>
            <a:r>
              <a:rPr lang="ru-RU" altLang="ru-RU" sz="1600" b="1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/>
              </a:rPr>
              <a:t>KO</a:t>
            </a:r>
            <a:r>
              <a:rPr lang="ru-RU" altLang="ru-RU" sz="1600" b="1" kern="0" baseline="-25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/>
              </a:rPr>
              <a:t>2</a:t>
            </a:r>
            <a:r>
              <a:rPr lang="ru-RU" altLang="ru-RU" sz="1600" b="1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/>
              </a:rPr>
              <a:t>(</a:t>
            </a:r>
            <a:r>
              <a:rPr lang="en-US" altLang="ru-RU" sz="1600" b="1" kern="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/>
              </a:rPr>
              <a:t>Kaliy</a:t>
            </a:r>
            <a:r>
              <a:rPr lang="en-US" altLang="ru-RU" sz="1600" b="1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/>
              </a:rPr>
              <a:t> </a:t>
            </a:r>
            <a:r>
              <a:rPr lang="en-US" altLang="ru-RU" sz="1600" b="1" kern="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/>
              </a:rPr>
              <a:t>peroksid</a:t>
            </a:r>
            <a:r>
              <a:rPr lang="ru-RU" altLang="ru-RU" sz="1600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/>
              </a:rPr>
              <a:t>)</a:t>
            </a:r>
            <a:endParaRPr lang="en-US" altLang="ru-RU" sz="16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/>
            </a:endParaRPr>
          </a:p>
          <a:p>
            <a:pPr marL="342900" lvl="0" indent="-342900" algn="ctr" defTabSz="91440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20000"/>
            </a:pPr>
            <a:endParaRPr lang="en-US" altLang="ru-RU" sz="1600" kern="0" dirty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7437" y="1908076"/>
            <a:ext cx="5312291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</a:t>
            </a:r>
            <a:r>
              <a:rPr lang="en-US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larni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peroksidlariga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ettiriladi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b="1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ru-RU" altLang="ru-RU" b="1" kern="0" baseline="-25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b="1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altLang="ru-RU" b="1" kern="0" baseline="-25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b="1" kern="0" baseline="-25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ru-RU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2Na=2Na</a:t>
            </a:r>
            <a:r>
              <a:rPr lang="ru-RU" altLang="ru-RU" sz="1050" b="1" kern="0" baseline="-250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13" y="2628156"/>
            <a:ext cx="561662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rgbClr val="000000"/>
                </a:solidFill>
              </a:rPr>
              <a:t>Havoda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natriy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va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kaliy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tezda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oksid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qatlami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bilan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qoplanadi</a:t>
            </a:r>
            <a:r>
              <a:rPr lang="en-US" b="1" dirty="0" smtClean="0">
                <a:solidFill>
                  <a:srgbClr val="000000"/>
                </a:solidFill>
              </a:rPr>
              <a:t>. </a:t>
            </a:r>
            <a:r>
              <a:rPr lang="en-US" b="1" dirty="0" err="1" smtClean="0">
                <a:solidFill>
                  <a:srgbClr val="000000"/>
                </a:solidFill>
              </a:rPr>
              <a:t>Shuning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uchun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ular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kerosin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ostida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saqlanadi</a:t>
            </a:r>
            <a:r>
              <a:rPr lang="en-US" b="1" dirty="0">
                <a:solidFill>
                  <a:srgbClr val="000000"/>
                </a:solidFill>
              </a:rPr>
              <a:t>.</a:t>
            </a:r>
            <a:endParaRPr lang="ru-RU" b="1" dirty="0">
              <a:solidFill>
                <a:srgbClr val="000000"/>
              </a:solidFill>
            </a:endParaRPr>
          </a:p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893" y="1043980"/>
            <a:ext cx="1263018" cy="893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7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Kimyoviy</a:t>
            </a:r>
            <a:r>
              <a:rPr lang="en-US" dirty="0"/>
              <a:t> </a:t>
            </a:r>
            <a:r>
              <a:rPr lang="en-US" dirty="0" err="1" smtClean="0"/>
              <a:t>xossalari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1413" y="1187996"/>
            <a:ext cx="5616624" cy="1519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46200" marR="1066800" indent="16510">
              <a:lnSpc>
                <a:spcPct val="118000"/>
              </a:lnSpc>
              <a:spcAft>
                <a:spcPts val="0"/>
              </a:spcAft>
            </a:pP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2Na + Cl</a:t>
            </a:r>
            <a:r>
              <a:rPr lang="en-US" sz="1600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=2NaCl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natriy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xlorid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</a:p>
          <a:p>
            <a:pPr marL="1346200" marR="1066800" indent="16510">
              <a:lnSpc>
                <a:spcPct val="118000"/>
              </a:lnSpc>
              <a:spcAft>
                <a:spcPts val="0"/>
              </a:spcAft>
            </a:pPr>
            <a:endParaRPr lang="en-US" sz="1600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1346200" marR="1066800" indent="16510">
              <a:lnSpc>
                <a:spcPct val="118000"/>
              </a:lnSpc>
              <a:spcAft>
                <a:spcPts val="0"/>
              </a:spcAft>
            </a:pP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2K 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Cl</a:t>
            </a:r>
            <a:r>
              <a:rPr lang="en-US" sz="1600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=2KCl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kaliy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xlorid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en-US" sz="1600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1346200" marR="1066800" indent="16510">
              <a:lnSpc>
                <a:spcPct val="118000"/>
              </a:lnSpc>
              <a:spcAft>
                <a:spcPts val="0"/>
              </a:spcAft>
            </a:pPr>
            <a:endParaRPr lang="en-US" sz="1600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1346200" marR="1066800" indent="16510">
              <a:lnSpc>
                <a:spcPct val="118000"/>
              </a:lnSpc>
              <a:spcAft>
                <a:spcPts val="0"/>
              </a:spcAft>
            </a:pP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2K 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H</a:t>
            </a:r>
            <a:r>
              <a:rPr lang="en-US" sz="1600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=2KH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kaliy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gidrid</a:t>
            </a:r>
            <a:endParaRPr lang="ru-RU" sz="16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44611" y="534461"/>
            <a:ext cx="57768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Natriy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galogenlar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xloridlar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gidridlarni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Kimyoviy</a:t>
            </a:r>
            <a:r>
              <a:rPr lang="en-US" dirty="0"/>
              <a:t> </a:t>
            </a:r>
            <a:r>
              <a:rPr lang="en-US" dirty="0" err="1" smtClean="0"/>
              <a:t>xossalari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03461" y="683940"/>
            <a:ext cx="4896544" cy="8270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400" marR="12700" indent="288290" algn="ctr">
              <a:lnSpc>
                <a:spcPct val="107000"/>
              </a:lnSpc>
              <a:spcAft>
                <a:spcPts val="0"/>
              </a:spcAft>
            </a:pP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Natriy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kaliyning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oltingugurt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ta’sirlashuvidan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sulfid­lar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olinadi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>
              <a:lnSpc>
                <a:spcPts val="177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437" y="1692052"/>
            <a:ext cx="4968552" cy="8694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46200">
              <a:spcAft>
                <a:spcPts val="0"/>
              </a:spcAft>
              <a:tabLst>
                <a:tab pos="2336800" algn="l"/>
                <a:tab pos="28702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2Na + 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  = Na</a:t>
            </a:r>
            <a:r>
              <a:rPr lang="en-US" sz="18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	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natriy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sulfid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305"/>
              </a:lnSpc>
              <a:spcAft>
                <a:spcPts val="0"/>
              </a:spcAft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1473200">
              <a:spcAft>
                <a:spcPts val="0"/>
              </a:spcAft>
              <a:tabLst>
                <a:tab pos="2374900" algn="l"/>
              </a:tabLst>
            </a:pPr>
            <a:endParaRPr lang="en-US" sz="1600" b="1" dirty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1473200">
              <a:spcAft>
                <a:spcPts val="0"/>
              </a:spcAft>
              <a:tabLst>
                <a:tab pos="2374900" algn="l"/>
              </a:tabLst>
            </a:pP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2K 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 = K</a:t>
            </a:r>
            <a:r>
              <a:rPr lang="en-US" sz="18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 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kaliy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sulfid</a:t>
            </a:r>
            <a:endParaRPr lang="ru-RU" b="1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Kimyoviy</a:t>
            </a:r>
            <a:r>
              <a:rPr lang="en-US" dirty="0"/>
              <a:t> </a:t>
            </a:r>
            <a:r>
              <a:rPr lang="en-US" dirty="0" err="1" smtClean="0"/>
              <a:t>xossalari</a:t>
            </a: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3" name="Picture 2" descr="DSC0275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461" y="1421022"/>
            <a:ext cx="1871679" cy="1585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534" y="1409932"/>
            <a:ext cx="1954439" cy="1596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30941" y="1908076"/>
            <a:ext cx="3946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57565A"/>
                </a:solidFill>
              </a:rPr>
              <a:t>+</a:t>
            </a:r>
            <a:endParaRPr lang="ru-RU" sz="2800" b="1" dirty="0">
              <a:solidFill>
                <a:srgbClr val="57565A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414" y="518529"/>
            <a:ext cx="56941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Natriy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kaliy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odatdagi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sha­roitda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juda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shiddatli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hatto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yonish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portlash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ta’sirlashadi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Natijada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natriy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yoki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kaliy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gidroksid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vodorod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bo‘ladi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sz="1600" kern="10" spc="360" dirty="0" smtClean="0">
                <a:solidFill>
                  <a:srgbClr val="000000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2Na+2H</a:t>
            </a:r>
            <a:r>
              <a:rPr lang="en-US" sz="1200" kern="10" spc="360" dirty="0" smtClean="0">
                <a:solidFill>
                  <a:srgbClr val="000000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kern="10" spc="360" dirty="0" smtClean="0">
                <a:solidFill>
                  <a:srgbClr val="000000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1600" kern="10" spc="360" dirty="0">
                <a:solidFill>
                  <a:srgbClr val="000000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 2NaOH+H</a:t>
            </a:r>
            <a:r>
              <a:rPr lang="en-US" sz="1200" kern="10" spc="360" dirty="0">
                <a:solidFill>
                  <a:srgbClr val="000000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kern="10" spc="360" dirty="0">
                <a:solidFill>
                  <a:srgbClr val="000000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1600" kern="10" spc="360" dirty="0">
              <a:solidFill>
                <a:srgbClr val="000000"/>
              </a:solidFill>
              <a:effectLst>
                <a:outerShdw dist="45791" dir="3378596" algn="ctr" rotWithShape="0">
                  <a:srgbClr val="4D4D4D">
                    <a:alpha val="8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kern="10" spc="360" dirty="0" smtClean="0">
                <a:solidFill>
                  <a:srgbClr val="000000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US" sz="1600" kern="10" spc="360" dirty="0" smtClean="0">
                <a:solidFill>
                  <a:srgbClr val="000000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kern="10" spc="360" dirty="0" smtClean="0">
                <a:solidFill>
                  <a:srgbClr val="000000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1600" kern="10" spc="360" dirty="0" smtClean="0">
                <a:solidFill>
                  <a:srgbClr val="000000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+2H</a:t>
            </a:r>
            <a:r>
              <a:rPr lang="en-US" sz="1200" kern="10" spc="360" dirty="0" smtClean="0">
                <a:solidFill>
                  <a:srgbClr val="000000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kern="10" spc="360" dirty="0" smtClean="0">
                <a:solidFill>
                  <a:srgbClr val="000000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1600" kern="10" spc="360" dirty="0">
                <a:solidFill>
                  <a:srgbClr val="000000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1600" kern="10" spc="360" dirty="0" smtClean="0">
                <a:solidFill>
                  <a:srgbClr val="000000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2KOH+H</a:t>
            </a:r>
            <a:r>
              <a:rPr lang="en-US" sz="1200" kern="10" spc="360" dirty="0" smtClean="0">
                <a:solidFill>
                  <a:srgbClr val="000000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082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Kimyoviy</a:t>
            </a:r>
            <a:r>
              <a:rPr lang="en-US" dirty="0"/>
              <a:t> </a:t>
            </a:r>
            <a:r>
              <a:rPr lang="en-US" dirty="0" err="1" smtClean="0"/>
              <a:t>xossalari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079524" y="563719"/>
            <a:ext cx="3672409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tabLst>
                <a:tab pos="11811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eaLnBrk="0" hangingPunct="0">
              <a:tabLst>
                <a:tab pos="11811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eaLnBrk="0" hangingPunct="0">
              <a:tabLst>
                <a:tab pos="11811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eaLnBrk="0" hangingPunct="0">
              <a:tabLst>
                <a:tab pos="11811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eaLnBrk="0" hangingPunct="0">
              <a:tabLst>
                <a:tab pos="11811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811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811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811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811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ru-RU" sz="2000" b="1" i="1" kern="0" dirty="0" smtClean="0">
              <a:solidFill>
                <a:srgbClr val="0070C0"/>
              </a:solidFill>
            </a:endParaRP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ru-RU" sz="2000" b="1" i="1" kern="0" dirty="0" smtClean="0">
              <a:solidFill>
                <a:srgbClr val="0070C0"/>
              </a:solidFill>
            </a:endParaRP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i="1" kern="0" dirty="0" smtClean="0">
                <a:solidFill>
                  <a:srgbClr val="0070C0"/>
                </a:solidFill>
              </a:rPr>
              <a:t>2</a:t>
            </a:r>
            <a:r>
              <a:rPr lang="en-US" altLang="ru-RU" sz="2400" b="1" i="1" kern="0" dirty="0" smtClean="0">
                <a:solidFill>
                  <a:srgbClr val="0070C0"/>
                </a:solidFill>
              </a:rPr>
              <a:t>Na+</a:t>
            </a:r>
            <a:r>
              <a:rPr lang="ru-RU" altLang="ru-RU" sz="2000" b="1" i="1" kern="0" dirty="0" smtClean="0">
                <a:solidFill>
                  <a:srgbClr val="0070C0"/>
                </a:solidFill>
              </a:rPr>
              <a:t>2</a:t>
            </a:r>
            <a:r>
              <a:rPr lang="en-US" altLang="ru-RU" sz="2400" b="1" i="1" kern="0" dirty="0" err="1" smtClean="0">
                <a:solidFill>
                  <a:srgbClr val="0070C0"/>
                </a:solidFill>
              </a:rPr>
              <a:t>HCl</a:t>
            </a:r>
            <a:r>
              <a:rPr lang="en-US" altLang="ru-RU" sz="2400" b="1" i="1" kern="0" dirty="0" smtClean="0">
                <a:solidFill>
                  <a:srgbClr val="0070C0"/>
                </a:solidFill>
              </a:rPr>
              <a:t>=</a:t>
            </a:r>
            <a:r>
              <a:rPr lang="en-US" altLang="ru-RU" sz="2000" b="1" i="1" kern="0" dirty="0" smtClean="0">
                <a:solidFill>
                  <a:srgbClr val="0070C0"/>
                </a:solidFill>
              </a:rPr>
              <a:t>2</a:t>
            </a:r>
            <a:r>
              <a:rPr lang="en-US" altLang="ru-RU" sz="2400" b="1" i="1" kern="0" dirty="0" smtClean="0">
                <a:solidFill>
                  <a:srgbClr val="0070C0"/>
                </a:solidFill>
              </a:rPr>
              <a:t>NaCl+H</a:t>
            </a:r>
            <a:r>
              <a:rPr lang="en-US" altLang="ru-RU" sz="1600" b="1" i="1" kern="0" dirty="0" smtClean="0">
                <a:solidFill>
                  <a:srgbClr val="0070C0"/>
                </a:solidFill>
              </a:rPr>
              <a:t>2</a:t>
            </a:r>
            <a:r>
              <a:rPr lang="ru-RU" altLang="ru-RU" sz="2400" b="1" i="1" kern="0" dirty="0" smtClean="0">
                <a:solidFill>
                  <a:srgbClr val="0070C0"/>
                </a:solidFill>
              </a:rPr>
              <a:t> </a:t>
            </a:r>
            <a:r>
              <a:rPr lang="ru-RU" altLang="ru-RU" sz="2400" b="1" i="1" kern="0" dirty="0" smtClean="0">
                <a:solidFill>
                  <a:srgbClr val="FFFFFF"/>
                </a:solidFill>
                <a:sym typeface="Wingdings" pitchFamily="2" charset="2"/>
              </a:rPr>
              <a:t>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501" y="1644492"/>
            <a:ext cx="1779550" cy="1474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765" y="1647664"/>
            <a:ext cx="1727710" cy="1445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63701" y="2052092"/>
            <a:ext cx="6106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+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9446" y="563719"/>
            <a:ext cx="5413698" cy="981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04800" marR="12700" indent="-213360" algn="ctr">
              <a:lnSpc>
                <a:spcPct val="140000"/>
              </a:lnSpc>
              <a:spcAft>
                <a:spcPts val="0"/>
              </a:spcAft>
            </a:pP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Natriy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kaliy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kislotalar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shiddatli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tarzda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reaksiyaga</a:t>
            </a:r>
            <a:endParaRPr lang="ru-RU" sz="1000" b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>
              <a:lnSpc>
                <a:spcPts val="10"/>
              </a:lnSpc>
              <a:spcAft>
                <a:spcPts val="0"/>
              </a:spcAft>
            </a:pPr>
            <a:r>
              <a:rPr lang="en-US" sz="10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000" b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5400" marR="12700" algn="ctr">
              <a:lnSpc>
                <a:spcPct val="125000"/>
              </a:lnSpc>
              <a:spcAft>
                <a:spcPts val="0"/>
              </a:spcAft>
            </a:pP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ki­ri­shadi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[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HCl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HBr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HI, H</a:t>
            </a:r>
            <a:r>
              <a:rPr lang="en-US" sz="14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S, H</a:t>
            </a:r>
            <a:r>
              <a:rPr lang="en-US" sz="14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</a:t>
            </a:r>
            <a:r>
              <a:rPr lang="en-US" sz="14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suyul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.)].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Natijada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vodorodni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siqib</a:t>
            </a:r>
            <a:endParaRPr lang="en-US" sz="12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25400" marR="12700" algn="ctr">
              <a:lnSpc>
                <a:spcPct val="125000"/>
              </a:lnSpc>
              <a:spcAft>
                <a:spcPts val="0"/>
              </a:spcAft>
            </a:pP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chiqarib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tuzlar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qiladi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1000" b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952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5429" y="611933"/>
            <a:ext cx="5400600" cy="666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0" marR="12700" indent="-213360" algn="ctr">
              <a:lnSpc>
                <a:spcPct val="140000"/>
              </a:lnSpc>
              <a:spcAft>
                <a:spcPts val="0"/>
              </a:spcAft>
            </a:pP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Natriy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kaliyni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[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HCl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HBr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HI, H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S, H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suyul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.)].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kislotalar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reaksiyaga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tenglamasini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yozing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050" b="1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537" y="1476028"/>
            <a:ext cx="144016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Na+HCl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=?</a:t>
            </a:r>
          </a:p>
          <a:p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Na+HBr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=?</a:t>
            </a:r>
          </a:p>
          <a:p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Na+HI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=?</a:t>
            </a:r>
          </a:p>
          <a:p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Na+H</a:t>
            </a:r>
            <a:r>
              <a:rPr lang="en-US" sz="18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S=?</a:t>
            </a:r>
          </a:p>
          <a:p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Na+H</a:t>
            </a:r>
            <a:r>
              <a:rPr lang="en-US" sz="18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</a:t>
            </a:r>
            <a:r>
              <a:rPr lang="en-US" sz="16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=?</a:t>
            </a:r>
            <a:endParaRPr lang="en-US" sz="1800" b="1" dirty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endParaRPr lang="ru-RU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95749" y="1476028"/>
            <a:ext cx="136114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K+HCl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=?</a:t>
            </a:r>
          </a:p>
          <a:p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+HBr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=?</a:t>
            </a:r>
          </a:p>
          <a:p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+HI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=?</a:t>
            </a:r>
          </a:p>
          <a:p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+H</a:t>
            </a:r>
            <a:r>
              <a:rPr lang="en-US" sz="18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=?</a:t>
            </a:r>
          </a:p>
          <a:p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+H</a:t>
            </a:r>
            <a:r>
              <a:rPr lang="en-US" sz="18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</a:t>
            </a:r>
            <a:r>
              <a:rPr lang="en-US" sz="16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=?</a:t>
            </a:r>
          </a:p>
          <a:p>
            <a:endParaRPr lang="ru-RU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Kimyoviy</a:t>
            </a:r>
            <a:r>
              <a:rPr lang="en-US" dirty="0"/>
              <a:t> </a:t>
            </a:r>
            <a:r>
              <a:rPr lang="en-US" dirty="0" err="1" smtClean="0"/>
              <a:t>xossalari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1413" y="611932"/>
            <a:ext cx="561662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Ishqoriy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gidroksidlari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NaOH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KOH,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LiOH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RbOH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CsOH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eriydi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bo‘l­gan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endParaRPr lang="ru-RU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 descr="Презентация по Химии &quot;Основания&quot; - скачать смотреть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431" y="1548036"/>
            <a:ext cx="3888432" cy="1584176"/>
          </a:xfrm>
          <a:prstGeom prst="rect">
            <a:avLst/>
          </a:prstGeom>
          <a:solidFill>
            <a:srgbClr val="0070C0"/>
          </a:solidFill>
        </p:spPr>
      </p:pic>
      <p:sp>
        <p:nvSpPr>
          <p:cNvPr id="4" name="Прямоугольник 3"/>
          <p:cNvSpPr/>
          <p:nvPr/>
        </p:nvSpPr>
        <p:spPr>
          <a:xfrm>
            <a:off x="1151533" y="1549714"/>
            <a:ext cx="3888432" cy="55806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7030A0"/>
                </a:solidFill>
              </a:rPr>
              <a:t>Lakmusni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ko‘k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rangga</a:t>
            </a:r>
            <a:r>
              <a:rPr lang="en-US" b="1" dirty="0">
                <a:solidFill>
                  <a:srgbClr val="7030A0"/>
                </a:solidFill>
              </a:rPr>
              <a:t>, </a:t>
            </a:r>
            <a:r>
              <a:rPr lang="en-US" b="1" dirty="0" err="1">
                <a:solidFill>
                  <a:srgbClr val="7030A0"/>
                </a:solidFill>
              </a:rPr>
              <a:t>fenolftaleinni</a:t>
            </a:r>
            <a:r>
              <a:rPr lang="en-US" b="1" dirty="0">
                <a:solidFill>
                  <a:srgbClr val="7030A0"/>
                </a:solidFill>
              </a:rPr>
              <a:t>­ </a:t>
            </a:r>
            <a:r>
              <a:rPr lang="en-US" b="1" dirty="0" err="1">
                <a:solidFill>
                  <a:srgbClr val="7030A0"/>
                </a:solidFill>
              </a:rPr>
              <a:t>pushti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rangga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kiritadi</a:t>
            </a:r>
            <a:r>
              <a:rPr lang="en-US" b="1" dirty="0">
                <a:solidFill>
                  <a:srgbClr val="7030A0"/>
                </a:solidFill>
              </a:rPr>
              <a:t>.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9565" y="1933331"/>
            <a:ext cx="775920" cy="2616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lakmus</a:t>
            </a:r>
            <a:endParaRPr lang="ru-RU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98251" y="2025704"/>
            <a:ext cx="1069705" cy="275987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7030A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Fenolftaleinn</a:t>
            </a:r>
            <a:endParaRPr lang="ru-RU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15486" y="2107774"/>
            <a:ext cx="1682766" cy="10244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>
              <a:solidFill>
                <a:srgbClr val="7030A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24889" y="2793231"/>
            <a:ext cx="432048" cy="144016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90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Kimyoviy</a:t>
            </a:r>
            <a:r>
              <a:rPr lang="en-US" dirty="0"/>
              <a:t> </a:t>
            </a:r>
            <a:r>
              <a:rPr lang="en-US" dirty="0" err="1" smtClean="0"/>
              <a:t>xossalari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5429" y="611932"/>
            <a:ext cx="5328592" cy="822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400" marR="12700" indent="288290" algn="just">
              <a:lnSpc>
                <a:spcPct val="113000"/>
              </a:lnSpc>
              <a:spcAft>
                <a:spcPts val="0"/>
              </a:spcAft>
            </a:pP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Natriy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gidroksid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–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NaOH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Amaliyotda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kaustik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soda deb ham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Laboratoriya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sharoitida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NaOH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natriy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metalliga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natriy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oksid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peroksidlariga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ta’sir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ettirib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olish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mumkin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105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90513" y="1488445"/>
            <a:ext cx="19784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 + H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 = 2NaOH</a:t>
            </a:r>
            <a:endParaRPr lang="ru-RU" sz="1050" b="1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5429" y="1764060"/>
            <a:ext cx="5328592" cy="1321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indent="288290" algn="just">
              <a:lnSpc>
                <a:spcPct val="107000"/>
              </a:lnSpc>
              <a:spcAft>
                <a:spcPts val="0"/>
              </a:spcAft>
            </a:pP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Sanoat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miqyosida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NaOHni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olish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uchun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osh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eritmasi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elektroliz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qilinadi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10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  <a:spcAft>
                <a:spcPts val="0"/>
              </a:spcAft>
            </a:pP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0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1035"/>
              </a:lnSpc>
              <a:spcAft>
                <a:spcPts val="0"/>
              </a:spcAft>
            </a:pP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0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1739900" marR="508000" indent="-2068830">
              <a:lnSpc>
                <a:spcPts val="1475"/>
              </a:lnSpc>
              <a:spcAft>
                <a:spcPts val="0"/>
              </a:spcAft>
              <a:tabLst>
                <a:tab pos="1727200" algn="l"/>
              </a:tabLst>
            </a:pP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                       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2NaCl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+ 2H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r>
              <a:rPr lang="en-US" sz="105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	</a:t>
            </a:r>
            <a:r>
              <a:rPr lang="en-US" sz="1600" b="1" i="1" baseline="30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elektroliz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→</a:t>
            </a:r>
            <a:r>
              <a:rPr lang="en-US" sz="16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2NaOH + Cl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H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en-US" sz="1600" b="1" i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1739900" marR="508000" indent="-2068830">
              <a:lnSpc>
                <a:spcPts val="1475"/>
              </a:lnSpc>
              <a:spcAft>
                <a:spcPts val="0"/>
              </a:spcAft>
              <a:tabLst>
                <a:tab pos="1727200" algn="l"/>
              </a:tabLst>
            </a:pPr>
            <a:r>
              <a:rPr lang="en-US" sz="1400" i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                            </a:t>
            </a:r>
            <a:endParaRPr lang="ru-RU" sz="10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90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Savol</a:t>
            </a:r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2061274"/>
              </p:ext>
            </p:extLst>
          </p:nvPr>
        </p:nvGraphicFramePr>
        <p:xfrm>
          <a:off x="719485" y="827956"/>
          <a:ext cx="3887903" cy="1407549"/>
        </p:xfrm>
        <a:graphic>
          <a:graphicData uri="http://schemas.openxmlformats.org/drawingml/2006/table">
            <a:tbl>
              <a:tblPr/>
              <a:tblGrid>
                <a:gridCol w="388790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407549">
                <a:tc>
                  <a:txBody>
                    <a:bodyPr/>
                    <a:lstStyle/>
                    <a:p>
                      <a:pPr marL="0" marR="279400" indent="0" algn="ctr" defTabSz="5752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Natriy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kaliyning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turmushda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ishlatiladigan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qanday</a:t>
                      </a:r>
                      <a:r>
                        <a:rPr lang="ru-RU" sz="2000" b="1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birikmalarini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bilasiz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?</a:t>
                      </a:r>
                      <a:endParaRPr lang="ru-RU" sz="1400" b="1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marR="279400" algn="ctr"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075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59445" y="683940"/>
            <a:ext cx="518457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Kaliy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gidroksid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ham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laboratoriya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sharoitida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kaliy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kaliy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oksiddan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sanoatda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esa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kaliy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xlorid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eritmasini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elektroliz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qilib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olinadi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93104" y="1465362"/>
            <a:ext cx="177324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400" b="1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K</a:t>
            </a:r>
            <a:r>
              <a:rPr lang="en-US" sz="1600" b="1" baseline="-25000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</a:t>
            </a:r>
            <a:r>
              <a:rPr lang="en-US" sz="1400" b="1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O </a:t>
            </a:r>
            <a:r>
              <a:rPr lang="en-US" sz="1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+ H</a:t>
            </a:r>
            <a:r>
              <a:rPr lang="en-US" sz="16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</a:t>
            </a:r>
            <a:r>
              <a:rPr lang="en-US" sz="1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O = </a:t>
            </a:r>
            <a:r>
              <a:rPr lang="en-US" sz="1400" b="1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2KOH</a:t>
            </a:r>
            <a:endParaRPr lang="ru-RU" sz="1050" b="1" dirty="0">
              <a:solidFill>
                <a:srgbClr val="0070C0"/>
              </a:solidFill>
              <a:latin typeface="Calibri"/>
              <a:ea typeface="Calibri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13" y="1326863"/>
            <a:ext cx="52561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70C0"/>
              </a:solidFill>
              <a:latin typeface="Times New Roman"/>
              <a:ea typeface="Times New Roman"/>
              <a:cs typeface="Arial"/>
            </a:endParaRPr>
          </a:p>
          <a:p>
            <a:endParaRPr lang="en-US" sz="1400" b="1" dirty="0">
              <a:solidFill>
                <a:srgbClr val="0070C0"/>
              </a:solidFill>
              <a:latin typeface="Times New Roman"/>
              <a:ea typeface="Times New Roman"/>
              <a:cs typeface="Arial"/>
            </a:endParaRPr>
          </a:p>
          <a:p>
            <a:r>
              <a:rPr lang="en-US" sz="1400" b="1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                        </a:t>
            </a:r>
          </a:p>
          <a:p>
            <a:r>
              <a:rPr lang="en-US" sz="1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400" b="1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                 </a:t>
            </a:r>
            <a:r>
              <a:rPr lang="en-US" sz="1600" b="1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2NaCl </a:t>
            </a:r>
            <a:r>
              <a:rPr lang="en-US" sz="16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+ </a:t>
            </a:r>
            <a:r>
              <a:rPr lang="en-US" sz="1600" b="1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2H</a:t>
            </a:r>
            <a:r>
              <a:rPr lang="en-US" sz="1800" b="1" baseline="-25000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</a:t>
            </a:r>
            <a:r>
              <a:rPr lang="en-US" sz="1600" b="1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O</a:t>
            </a:r>
            <a:r>
              <a:rPr lang="en-US" sz="1800" b="1" i="1" baseline="30000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elektroliz</a:t>
            </a:r>
            <a:r>
              <a:rPr lang="en-US" sz="1600" b="1" dirty="0">
                <a:solidFill>
                  <a:srgbClr val="0070C0"/>
                </a:solidFill>
                <a:latin typeface="Arial Unicode MS"/>
                <a:ea typeface="Calibri"/>
                <a:cs typeface="Arial"/>
              </a:rPr>
              <a:t>→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2NaOH + Cl</a:t>
            </a:r>
            <a:r>
              <a:rPr lang="en-US" sz="18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16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+ H</a:t>
            </a:r>
            <a:r>
              <a:rPr lang="en-US" sz="18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707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Ishlatilishi</a:t>
            </a:r>
            <a:endParaRPr lang="ru-RU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47477" y="1414628"/>
            <a:ext cx="792088" cy="378396"/>
          </a:xfrm>
          <a:prstGeom prst="rect">
            <a:avLst/>
          </a:prstGeom>
          <a:solidFill>
            <a:srgbClr val="F8B4DC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1600" b="1" dirty="0" err="1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NaOH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87637" y="611932"/>
            <a:ext cx="3456384" cy="236218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7030A0"/>
                </a:solidFill>
                <a:latin typeface="Times New Roman"/>
                <a:ea typeface="Times New Roman"/>
                <a:cs typeface="Arial"/>
              </a:rPr>
              <a:t>To‘qimachilik</a:t>
            </a:r>
            <a:r>
              <a:rPr lang="en-US" b="1" dirty="0">
                <a:solidFill>
                  <a:srgbClr val="7030A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Times New Roman"/>
                <a:ea typeface="Times New Roman"/>
                <a:cs typeface="Arial"/>
              </a:rPr>
              <a:t>sanoatida</a:t>
            </a:r>
            <a:endParaRPr lang="en-US" b="1" dirty="0" smtClean="0">
              <a:solidFill>
                <a:srgbClr val="7030A0"/>
              </a:solidFill>
              <a:latin typeface="Times New Roman"/>
              <a:ea typeface="Times New Roman"/>
              <a:cs typeface="Arial"/>
            </a:endParaRPr>
          </a:p>
          <a:p>
            <a:endParaRPr lang="en-US" sz="1050" b="1" dirty="0" smtClean="0">
              <a:solidFill>
                <a:srgbClr val="7030A0"/>
              </a:solidFill>
            </a:endParaRPr>
          </a:p>
          <a:p>
            <a:r>
              <a:rPr lang="en-US" sz="1050" b="1" dirty="0" err="1" smtClean="0">
                <a:solidFill>
                  <a:srgbClr val="7030A0"/>
                </a:solidFill>
              </a:rPr>
              <a:t>Sun’iy</a:t>
            </a:r>
            <a:r>
              <a:rPr lang="en-US" sz="1050" b="1" dirty="0">
                <a:solidFill>
                  <a:srgbClr val="7030A0"/>
                </a:solidFill>
              </a:rPr>
              <a:t>	</a:t>
            </a:r>
            <a:r>
              <a:rPr lang="en-US" sz="1050" b="1" dirty="0" err="1">
                <a:solidFill>
                  <a:srgbClr val="7030A0"/>
                </a:solidFill>
              </a:rPr>
              <a:t>tolalar</a:t>
            </a:r>
            <a:r>
              <a:rPr lang="en-US" sz="1050" b="1" dirty="0">
                <a:solidFill>
                  <a:srgbClr val="7030A0"/>
                </a:solidFill>
              </a:rPr>
              <a:t>	</a:t>
            </a:r>
            <a:r>
              <a:rPr lang="en-US" sz="1050" b="1" dirty="0" err="1">
                <a:solidFill>
                  <a:srgbClr val="7030A0"/>
                </a:solidFill>
              </a:rPr>
              <a:t>ishlab</a:t>
            </a:r>
            <a:r>
              <a:rPr lang="en-US" sz="1050" b="1" dirty="0">
                <a:solidFill>
                  <a:srgbClr val="7030A0"/>
                </a:solidFill>
              </a:rPr>
              <a:t>	</a:t>
            </a:r>
            <a:r>
              <a:rPr lang="en-US" sz="1050" b="1" dirty="0" err="1">
                <a:solidFill>
                  <a:srgbClr val="7030A0"/>
                </a:solidFill>
              </a:rPr>
              <a:t>chiqarishda</a:t>
            </a:r>
            <a:endParaRPr lang="ru-RU" sz="1050" b="1" dirty="0">
              <a:solidFill>
                <a:srgbClr val="7030A0"/>
              </a:solidFill>
            </a:endParaRPr>
          </a:p>
          <a:p>
            <a:r>
              <a:rPr lang="en-US" sz="1050" b="1" dirty="0">
                <a:solidFill>
                  <a:srgbClr val="7030A0"/>
                </a:solidFill>
              </a:rPr>
              <a:t> </a:t>
            </a:r>
            <a:endParaRPr lang="ru-RU" sz="1050" b="1" dirty="0">
              <a:solidFill>
                <a:srgbClr val="7030A0"/>
              </a:solidFill>
            </a:endParaRPr>
          </a:p>
          <a:p>
            <a:r>
              <a:rPr lang="en-US" sz="1050" b="1" dirty="0" err="1">
                <a:solidFill>
                  <a:srgbClr val="7030A0"/>
                </a:solidFill>
              </a:rPr>
              <a:t>Qog‘oz</a:t>
            </a:r>
            <a:r>
              <a:rPr lang="en-US" sz="1050" b="1" dirty="0">
                <a:solidFill>
                  <a:srgbClr val="7030A0"/>
                </a:solidFill>
              </a:rPr>
              <a:t>  </a:t>
            </a:r>
            <a:r>
              <a:rPr lang="en-US" sz="1050" b="1" dirty="0" err="1">
                <a:solidFill>
                  <a:srgbClr val="7030A0"/>
                </a:solidFill>
              </a:rPr>
              <a:t>ishlab</a:t>
            </a:r>
            <a:r>
              <a:rPr lang="en-US" sz="1050" b="1" dirty="0">
                <a:solidFill>
                  <a:srgbClr val="7030A0"/>
                </a:solidFill>
              </a:rPr>
              <a:t>  </a:t>
            </a:r>
            <a:r>
              <a:rPr lang="en-US" sz="1050" b="1" dirty="0" err="1">
                <a:solidFill>
                  <a:srgbClr val="7030A0"/>
                </a:solidFill>
              </a:rPr>
              <a:t>chiqarishda</a:t>
            </a:r>
            <a:endParaRPr lang="ru-RU" sz="1050" b="1" dirty="0">
              <a:solidFill>
                <a:srgbClr val="7030A0"/>
              </a:solidFill>
            </a:endParaRPr>
          </a:p>
          <a:p>
            <a:r>
              <a:rPr lang="en-US" sz="1050" b="1" dirty="0">
                <a:solidFill>
                  <a:srgbClr val="7030A0"/>
                </a:solidFill>
              </a:rPr>
              <a:t> </a:t>
            </a:r>
            <a:endParaRPr lang="ru-RU" sz="1050" b="1" dirty="0">
              <a:solidFill>
                <a:srgbClr val="7030A0"/>
              </a:solidFill>
            </a:endParaRPr>
          </a:p>
          <a:p>
            <a:r>
              <a:rPr lang="en-US" sz="1050" b="1" dirty="0" err="1">
                <a:solidFill>
                  <a:srgbClr val="7030A0"/>
                </a:solidFill>
              </a:rPr>
              <a:t>Neft</a:t>
            </a:r>
            <a:r>
              <a:rPr lang="en-US" sz="1050" b="1" dirty="0">
                <a:solidFill>
                  <a:srgbClr val="7030A0"/>
                </a:solidFill>
              </a:rPr>
              <a:t> </a:t>
            </a:r>
            <a:r>
              <a:rPr lang="en-US" sz="1050" b="1" dirty="0" err="1">
                <a:solidFill>
                  <a:srgbClr val="7030A0"/>
                </a:solidFill>
              </a:rPr>
              <a:t>mahsulotlarini</a:t>
            </a:r>
            <a:r>
              <a:rPr lang="en-US" sz="1050" b="1" dirty="0">
                <a:solidFill>
                  <a:srgbClr val="7030A0"/>
                </a:solidFill>
              </a:rPr>
              <a:t> </a:t>
            </a:r>
            <a:r>
              <a:rPr lang="en-US" sz="1050" b="1" dirty="0" err="1">
                <a:solidFill>
                  <a:srgbClr val="7030A0"/>
                </a:solidFill>
              </a:rPr>
              <a:t>tozalashda</a:t>
            </a:r>
            <a:r>
              <a:rPr lang="en-US" sz="1050" b="1" dirty="0">
                <a:solidFill>
                  <a:srgbClr val="7030A0"/>
                </a:solidFill>
              </a:rPr>
              <a:t> </a:t>
            </a:r>
            <a:endParaRPr lang="en-US" sz="1050" b="1" dirty="0" smtClean="0">
              <a:solidFill>
                <a:srgbClr val="7030A0"/>
              </a:solidFill>
            </a:endParaRPr>
          </a:p>
          <a:p>
            <a:endParaRPr lang="en-US" sz="1050" b="1" dirty="0">
              <a:solidFill>
                <a:srgbClr val="7030A0"/>
              </a:solidFill>
            </a:endParaRPr>
          </a:p>
          <a:p>
            <a:r>
              <a:rPr lang="en-US" sz="1050" b="1" dirty="0" err="1" smtClean="0">
                <a:solidFill>
                  <a:srgbClr val="7030A0"/>
                </a:solidFill>
              </a:rPr>
              <a:t>Sovun</a:t>
            </a:r>
            <a:r>
              <a:rPr lang="en-US" sz="1050" b="1" dirty="0" smtClean="0">
                <a:solidFill>
                  <a:srgbClr val="7030A0"/>
                </a:solidFill>
              </a:rPr>
              <a:t> </a:t>
            </a:r>
            <a:r>
              <a:rPr lang="en-US" sz="1050" b="1" dirty="0" err="1">
                <a:solidFill>
                  <a:srgbClr val="7030A0"/>
                </a:solidFill>
              </a:rPr>
              <a:t>olishda</a:t>
            </a:r>
            <a:endParaRPr lang="ru-RU" sz="1050" b="1" dirty="0">
              <a:solidFill>
                <a:srgbClr val="7030A0"/>
              </a:solidFill>
            </a:endParaRPr>
          </a:p>
          <a:p>
            <a:r>
              <a:rPr lang="en-US" sz="1050" b="1" dirty="0">
                <a:solidFill>
                  <a:srgbClr val="7030A0"/>
                </a:solidFill>
              </a:rPr>
              <a:t> </a:t>
            </a:r>
            <a:endParaRPr lang="ru-RU" sz="1050" b="1" dirty="0">
              <a:solidFill>
                <a:srgbClr val="7030A0"/>
              </a:solidFill>
            </a:endParaRPr>
          </a:p>
          <a:p>
            <a:r>
              <a:rPr lang="en-US" sz="1050" b="1" dirty="0" err="1">
                <a:solidFill>
                  <a:srgbClr val="7030A0"/>
                </a:solidFill>
              </a:rPr>
              <a:t>Organik</a:t>
            </a:r>
            <a:r>
              <a:rPr lang="en-US" sz="1050" b="1" dirty="0">
                <a:solidFill>
                  <a:srgbClr val="7030A0"/>
                </a:solidFill>
              </a:rPr>
              <a:t>  </a:t>
            </a:r>
            <a:r>
              <a:rPr lang="en-US" sz="1050" b="1" dirty="0" err="1">
                <a:solidFill>
                  <a:srgbClr val="7030A0"/>
                </a:solidFill>
              </a:rPr>
              <a:t>sintezda</a:t>
            </a:r>
            <a:endParaRPr lang="ru-RU" sz="1050" b="1" dirty="0">
              <a:solidFill>
                <a:srgbClr val="7030A0"/>
              </a:solidFill>
            </a:endParaRPr>
          </a:p>
          <a:p>
            <a:r>
              <a:rPr lang="en-US" sz="1050" b="1" dirty="0">
                <a:solidFill>
                  <a:srgbClr val="7030A0"/>
                </a:solidFill>
              </a:rPr>
              <a:t> </a:t>
            </a:r>
            <a:endParaRPr lang="ru-RU" sz="1050" b="1" dirty="0">
              <a:solidFill>
                <a:srgbClr val="7030A0"/>
              </a:solidFill>
            </a:endParaRPr>
          </a:p>
          <a:p>
            <a:r>
              <a:rPr lang="en-US" sz="1050" b="1" dirty="0" err="1">
                <a:solidFill>
                  <a:srgbClr val="7030A0"/>
                </a:solidFill>
              </a:rPr>
              <a:t>Natriyning</a:t>
            </a:r>
            <a:r>
              <a:rPr lang="en-US" sz="1050" b="1" dirty="0">
                <a:solidFill>
                  <a:srgbClr val="7030A0"/>
                </a:solidFill>
              </a:rPr>
              <a:t> </a:t>
            </a:r>
            <a:r>
              <a:rPr lang="en-US" sz="1050" b="1" dirty="0" err="1" smtClean="0">
                <a:solidFill>
                  <a:srgbClr val="7030A0"/>
                </a:solidFill>
              </a:rPr>
              <a:t>boshqa</a:t>
            </a:r>
            <a:r>
              <a:rPr lang="en-US" sz="1050" b="1" dirty="0">
                <a:solidFill>
                  <a:srgbClr val="7030A0"/>
                </a:solidFill>
              </a:rPr>
              <a:t> </a:t>
            </a:r>
            <a:r>
              <a:rPr lang="en-US" sz="1050" b="1" dirty="0" err="1" smtClean="0">
                <a:solidFill>
                  <a:srgbClr val="7030A0"/>
                </a:solidFill>
              </a:rPr>
              <a:t>birikmalarini</a:t>
            </a:r>
            <a:r>
              <a:rPr lang="en-US" sz="1050" b="1" dirty="0" smtClean="0">
                <a:solidFill>
                  <a:srgbClr val="7030A0"/>
                </a:solidFill>
              </a:rPr>
              <a:t> </a:t>
            </a:r>
            <a:r>
              <a:rPr lang="en-US" sz="1050" b="1" dirty="0" err="1">
                <a:solidFill>
                  <a:srgbClr val="7030A0"/>
                </a:solidFill>
              </a:rPr>
              <a:t>olishda</a:t>
            </a:r>
            <a:endParaRPr lang="ru-RU" sz="1050" b="1" dirty="0">
              <a:solidFill>
                <a:srgbClr val="7030A0"/>
              </a:solidFill>
            </a:endParaRPr>
          </a:p>
          <a:p>
            <a:pPr>
              <a:spcAft>
                <a:spcPts val="0"/>
              </a:spcAft>
            </a:pPr>
            <a:endParaRPr lang="ru-RU" sz="1050" dirty="0">
              <a:effectLst/>
              <a:latin typeface="Calibri"/>
              <a:ea typeface="Calibri"/>
              <a:cs typeface="Arial"/>
            </a:endParaRPr>
          </a:p>
        </p:txBody>
      </p:sp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924" y="568062"/>
            <a:ext cx="7896194" cy="237010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Прямая со стрелкой 10"/>
          <p:cNvCxnSpPr/>
          <p:nvPr/>
        </p:nvCxnSpPr>
        <p:spPr>
          <a:xfrm>
            <a:off x="1439565" y="1602097"/>
            <a:ext cx="419705" cy="0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7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7437" y="1373029"/>
            <a:ext cx="51125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514259" fontAlgn="base">
              <a:spcBef>
                <a:spcPct val="50000"/>
              </a:spcBef>
              <a:spcAft>
                <a:spcPct val="0"/>
              </a:spcAft>
            </a:pPr>
            <a:r>
              <a:rPr lang="en-US" altLang="ru-RU" sz="1800" b="1" dirty="0">
                <a:solidFill>
                  <a:srgbClr val="000000"/>
                </a:solidFill>
                <a:latin typeface="Arial"/>
              </a:rPr>
              <a:t>Na</a:t>
            </a:r>
            <a:r>
              <a:rPr lang="en-US" altLang="ru-RU" sz="1200" b="1" dirty="0">
                <a:solidFill>
                  <a:srgbClr val="000000"/>
                </a:solidFill>
                <a:latin typeface="Arial"/>
              </a:rPr>
              <a:t>2</a:t>
            </a:r>
            <a:r>
              <a:rPr lang="en-US" altLang="ru-RU" sz="1800" b="1" dirty="0">
                <a:solidFill>
                  <a:srgbClr val="000000"/>
                </a:solidFill>
                <a:latin typeface="Arial"/>
              </a:rPr>
              <a:t>O</a:t>
            </a:r>
            <a:r>
              <a:rPr lang="en-US" altLang="ru-RU" sz="1200" b="1" dirty="0">
                <a:solidFill>
                  <a:srgbClr val="000000"/>
                </a:solidFill>
                <a:latin typeface="Arial"/>
              </a:rPr>
              <a:t>2</a:t>
            </a:r>
            <a:r>
              <a:rPr lang="ru-RU" altLang="ru-RU" sz="1800" b="1" dirty="0">
                <a:solidFill>
                  <a:srgbClr val="000000"/>
                </a:solidFill>
                <a:latin typeface="Arial"/>
              </a:rPr>
              <a:t> ← </a:t>
            </a:r>
            <a:r>
              <a:rPr lang="en-US" altLang="ru-RU" sz="1800" b="1" dirty="0">
                <a:solidFill>
                  <a:srgbClr val="000000"/>
                </a:solidFill>
                <a:latin typeface="Arial"/>
              </a:rPr>
              <a:t>Na</a:t>
            </a:r>
            <a:r>
              <a:rPr lang="ru-RU" altLang="ru-RU" sz="1800" b="1" dirty="0">
                <a:solidFill>
                  <a:srgbClr val="000000"/>
                </a:solidFill>
                <a:latin typeface="Arial"/>
              </a:rPr>
              <a:t> → </a:t>
            </a:r>
            <a:r>
              <a:rPr lang="en-US" altLang="ru-RU" sz="1800" b="1" dirty="0" err="1">
                <a:solidFill>
                  <a:srgbClr val="000000"/>
                </a:solidFill>
                <a:latin typeface="Arial"/>
              </a:rPr>
              <a:t>NaOH</a:t>
            </a:r>
            <a:r>
              <a:rPr lang="ru-RU" altLang="ru-RU" sz="1800" b="1" dirty="0">
                <a:solidFill>
                  <a:srgbClr val="000000"/>
                </a:solidFill>
                <a:latin typeface="Arial"/>
              </a:rPr>
              <a:t> → </a:t>
            </a:r>
            <a:r>
              <a:rPr lang="en-US" altLang="ru-RU" sz="1800" b="1" dirty="0">
                <a:solidFill>
                  <a:srgbClr val="000000"/>
                </a:solidFill>
                <a:latin typeface="Arial"/>
              </a:rPr>
              <a:t>NaHCO</a:t>
            </a:r>
            <a:r>
              <a:rPr lang="en-US" altLang="ru-RU" sz="1200" b="1" dirty="0">
                <a:solidFill>
                  <a:srgbClr val="000000"/>
                </a:solidFill>
                <a:latin typeface="Arial"/>
              </a:rPr>
              <a:t>3</a:t>
            </a:r>
            <a:r>
              <a:rPr lang="ru-RU" altLang="ru-RU" sz="1800" b="1" dirty="0">
                <a:solidFill>
                  <a:srgbClr val="000000"/>
                </a:solidFill>
                <a:latin typeface="Arial"/>
              </a:rPr>
              <a:t> → </a:t>
            </a:r>
            <a:r>
              <a:rPr lang="en-US" altLang="ru-RU" sz="1800" b="1" dirty="0">
                <a:solidFill>
                  <a:srgbClr val="000000"/>
                </a:solidFill>
                <a:latin typeface="Arial"/>
              </a:rPr>
              <a:t>CO</a:t>
            </a:r>
            <a:r>
              <a:rPr lang="en-US" altLang="ru-RU" sz="1200" b="1" dirty="0">
                <a:solidFill>
                  <a:srgbClr val="000000"/>
                </a:solidFill>
                <a:latin typeface="Arial"/>
              </a:rPr>
              <a:t>2</a:t>
            </a:r>
            <a:endParaRPr lang="ru-RU" altLang="ru-RU" sz="1200" b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3421" y="611933"/>
            <a:ext cx="54726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Quyidagi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o‘zgarishlarni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amalga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oshirish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uchun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zarur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reak­siyalarning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tenglamalarini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yozing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ru-RU" sz="1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53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1413" y="626497"/>
            <a:ext cx="547260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514259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800" b="1" dirty="0" smtClean="0">
                <a:solidFill>
                  <a:srgbClr val="000000"/>
                </a:solidFill>
                <a:latin typeface="Arial"/>
              </a:rPr>
              <a:t>2</a:t>
            </a:r>
            <a:r>
              <a:rPr lang="en-US" altLang="ru-RU" sz="2000" b="1" dirty="0" smtClean="0">
                <a:solidFill>
                  <a:srgbClr val="000000"/>
                </a:solidFill>
                <a:latin typeface="Arial"/>
              </a:rPr>
              <a:t>Na+</a:t>
            </a:r>
            <a:r>
              <a:rPr lang="en-US" altLang="ru-RU" sz="1800" b="1" dirty="0" smtClean="0">
                <a:solidFill>
                  <a:srgbClr val="000000"/>
                </a:solidFill>
                <a:latin typeface="Arial"/>
              </a:rPr>
              <a:t>2</a:t>
            </a:r>
            <a:r>
              <a:rPr lang="en-US" altLang="ru-RU" sz="2000" b="1" dirty="0" smtClean="0">
                <a:solidFill>
                  <a:srgbClr val="000000"/>
                </a:solidFill>
                <a:latin typeface="Arial"/>
              </a:rPr>
              <a:t>H</a:t>
            </a:r>
            <a:r>
              <a:rPr lang="en-US" altLang="ru-RU" sz="1050" b="1" dirty="0" smtClean="0">
                <a:solidFill>
                  <a:srgbClr val="000000"/>
                </a:solidFill>
                <a:latin typeface="Arial"/>
              </a:rPr>
              <a:t>2</a:t>
            </a:r>
            <a:r>
              <a:rPr lang="en-US" altLang="ru-RU" sz="2000" b="1" dirty="0" smtClean="0">
                <a:solidFill>
                  <a:srgbClr val="000000"/>
                </a:solidFill>
                <a:latin typeface="Arial"/>
              </a:rPr>
              <a:t>O </a:t>
            </a:r>
            <a:r>
              <a:rPr lang="en-US" altLang="ru-RU" sz="2000" b="1" dirty="0">
                <a:solidFill>
                  <a:srgbClr val="000000"/>
                </a:solidFill>
                <a:latin typeface="Arial"/>
              </a:rPr>
              <a:t>= </a:t>
            </a:r>
            <a:r>
              <a:rPr lang="en-US" altLang="ru-RU" sz="1800" b="1" dirty="0">
                <a:solidFill>
                  <a:srgbClr val="000000"/>
                </a:solidFill>
                <a:latin typeface="Arial"/>
              </a:rPr>
              <a:t>2</a:t>
            </a:r>
            <a:r>
              <a:rPr lang="en-US" altLang="ru-RU" sz="2000" b="1" dirty="0">
                <a:solidFill>
                  <a:srgbClr val="000000"/>
                </a:solidFill>
                <a:latin typeface="Arial"/>
              </a:rPr>
              <a:t>NaOH+H</a:t>
            </a:r>
            <a:r>
              <a:rPr lang="en-US" altLang="ru-RU" sz="1400" b="1" dirty="0">
                <a:solidFill>
                  <a:srgbClr val="000000"/>
                </a:solidFill>
                <a:latin typeface="Arial"/>
              </a:rPr>
              <a:t>2</a:t>
            </a:r>
            <a:endParaRPr lang="ru-RU" altLang="ru-RU" sz="1400" b="1" dirty="0">
              <a:solidFill>
                <a:srgbClr val="000000"/>
              </a:solidFill>
              <a:latin typeface="Arial"/>
            </a:endParaRPr>
          </a:p>
          <a:p>
            <a:pPr lvl="0" defTabSz="514259" fontAlgn="base">
              <a:spcBef>
                <a:spcPct val="0"/>
              </a:spcBef>
              <a:spcAft>
                <a:spcPct val="0"/>
              </a:spcAft>
            </a:pPr>
            <a:endParaRPr lang="en-US" altLang="ru-RU" sz="2000" b="1" dirty="0" smtClean="0">
              <a:solidFill>
                <a:srgbClr val="000000"/>
              </a:solidFill>
              <a:latin typeface="Arial"/>
            </a:endParaRPr>
          </a:p>
          <a:p>
            <a:pPr lvl="0" defTabSz="514259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2000" b="1" dirty="0" smtClean="0">
                <a:solidFill>
                  <a:srgbClr val="000000"/>
                </a:solidFill>
                <a:latin typeface="Arial"/>
              </a:rPr>
              <a:t>     </a:t>
            </a:r>
            <a:r>
              <a:rPr lang="en-US" altLang="ru-RU" sz="2000" b="1" dirty="0" err="1" smtClean="0">
                <a:solidFill>
                  <a:srgbClr val="000000"/>
                </a:solidFill>
                <a:latin typeface="Arial"/>
              </a:rPr>
              <a:t>NaOH+C</a:t>
            </a:r>
            <a:r>
              <a:rPr lang="ru-RU" altLang="ru-RU" sz="2000" b="1" dirty="0">
                <a:solidFill>
                  <a:srgbClr val="000000"/>
                </a:solidFill>
                <a:latin typeface="Arial"/>
              </a:rPr>
              <a:t>О</a:t>
            </a:r>
            <a:r>
              <a:rPr lang="ru-RU" altLang="ru-RU" sz="1800" b="1" dirty="0">
                <a:solidFill>
                  <a:srgbClr val="000000"/>
                </a:solidFill>
                <a:latin typeface="Arial"/>
              </a:rPr>
              <a:t>2</a:t>
            </a:r>
            <a:r>
              <a:rPr lang="en-US" altLang="ru-RU" sz="18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altLang="ru-RU" sz="1400" b="1" dirty="0">
                <a:solidFill>
                  <a:srgbClr val="000000"/>
                </a:solidFill>
                <a:latin typeface="Arial"/>
              </a:rPr>
              <a:t>=</a:t>
            </a:r>
            <a:r>
              <a:rPr lang="en-US" altLang="ru-RU" sz="1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altLang="ru-RU" sz="2000" b="1" dirty="0">
                <a:solidFill>
                  <a:srgbClr val="000000"/>
                </a:solidFill>
                <a:latin typeface="Arial"/>
              </a:rPr>
              <a:t>NaHCO</a:t>
            </a:r>
            <a:r>
              <a:rPr lang="en-US" altLang="ru-RU" sz="1400" b="1" dirty="0">
                <a:solidFill>
                  <a:srgbClr val="000000"/>
                </a:solidFill>
                <a:latin typeface="Arial"/>
              </a:rPr>
              <a:t>3</a:t>
            </a:r>
            <a:endParaRPr lang="ru-RU" altLang="ru-RU" sz="1400" b="1" dirty="0">
              <a:solidFill>
                <a:srgbClr val="000000"/>
              </a:solidFill>
              <a:latin typeface="Arial"/>
            </a:endParaRPr>
          </a:p>
          <a:p>
            <a:pPr lvl="0" defTabSz="514259" fontAlgn="base">
              <a:spcBef>
                <a:spcPct val="0"/>
              </a:spcBef>
              <a:spcAft>
                <a:spcPct val="0"/>
              </a:spcAft>
            </a:pPr>
            <a:endParaRPr lang="en-US" altLang="ru-RU" sz="2000" b="1" dirty="0" smtClean="0">
              <a:solidFill>
                <a:srgbClr val="000000"/>
              </a:solidFill>
              <a:latin typeface="Arial"/>
            </a:endParaRPr>
          </a:p>
          <a:p>
            <a:pPr lvl="0" defTabSz="514259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800" b="1" dirty="0" smtClean="0">
                <a:solidFill>
                  <a:srgbClr val="000000"/>
                </a:solidFill>
                <a:latin typeface="Arial"/>
              </a:rPr>
              <a:t>              2</a:t>
            </a:r>
            <a:r>
              <a:rPr lang="en-US" altLang="ru-RU" sz="2000" b="1" dirty="0" smtClean="0">
                <a:solidFill>
                  <a:srgbClr val="000000"/>
                </a:solidFill>
                <a:latin typeface="Arial"/>
              </a:rPr>
              <a:t>NaHCO</a:t>
            </a:r>
            <a:r>
              <a:rPr lang="en-US" altLang="ru-RU" sz="1400" b="1" dirty="0" smtClean="0">
                <a:solidFill>
                  <a:srgbClr val="000000"/>
                </a:solidFill>
                <a:latin typeface="Arial"/>
              </a:rPr>
              <a:t>3 </a:t>
            </a:r>
            <a:r>
              <a:rPr lang="ru-RU" altLang="ru-RU" sz="1400" b="1" dirty="0">
                <a:solidFill>
                  <a:srgbClr val="000000"/>
                </a:solidFill>
                <a:latin typeface="Arial"/>
              </a:rPr>
              <a:t>=</a:t>
            </a:r>
            <a:r>
              <a:rPr lang="en-US" altLang="ru-RU" sz="1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altLang="ru-RU" sz="2000" b="1" dirty="0">
                <a:solidFill>
                  <a:srgbClr val="000000"/>
                </a:solidFill>
                <a:latin typeface="Arial"/>
              </a:rPr>
              <a:t>Na</a:t>
            </a:r>
            <a:r>
              <a:rPr lang="en-US" altLang="ru-RU" sz="1400" b="1" dirty="0">
                <a:solidFill>
                  <a:srgbClr val="000000"/>
                </a:solidFill>
                <a:latin typeface="Arial"/>
              </a:rPr>
              <a:t>2</a:t>
            </a:r>
            <a:r>
              <a:rPr lang="en-US" altLang="ru-RU" sz="2000" b="1" dirty="0">
                <a:solidFill>
                  <a:srgbClr val="000000"/>
                </a:solidFill>
                <a:latin typeface="Arial"/>
              </a:rPr>
              <a:t>CO</a:t>
            </a:r>
            <a:r>
              <a:rPr lang="en-US" altLang="ru-RU" sz="1400" b="1" dirty="0">
                <a:solidFill>
                  <a:srgbClr val="000000"/>
                </a:solidFill>
                <a:latin typeface="Arial"/>
              </a:rPr>
              <a:t>3</a:t>
            </a:r>
            <a:r>
              <a:rPr lang="en-US" altLang="ru-RU" sz="2000" b="1" dirty="0">
                <a:solidFill>
                  <a:srgbClr val="000000"/>
                </a:solidFill>
                <a:latin typeface="Arial"/>
              </a:rPr>
              <a:t>+H</a:t>
            </a:r>
            <a:r>
              <a:rPr lang="en-US" altLang="ru-RU" sz="1400" b="1" dirty="0">
                <a:solidFill>
                  <a:srgbClr val="000000"/>
                </a:solidFill>
                <a:latin typeface="Arial"/>
              </a:rPr>
              <a:t>2</a:t>
            </a:r>
            <a:r>
              <a:rPr lang="en-US" altLang="ru-RU" sz="2000" b="1" dirty="0">
                <a:solidFill>
                  <a:srgbClr val="000000"/>
                </a:solidFill>
                <a:latin typeface="Arial"/>
              </a:rPr>
              <a:t>O+CO</a:t>
            </a:r>
            <a:r>
              <a:rPr lang="en-US" altLang="ru-RU" sz="1400" b="1" dirty="0">
                <a:solidFill>
                  <a:srgbClr val="000000"/>
                </a:solidFill>
                <a:latin typeface="Arial"/>
              </a:rPr>
              <a:t>2</a:t>
            </a:r>
            <a:endParaRPr lang="ru-RU" altLang="ru-RU" sz="1400" b="1" dirty="0">
              <a:solidFill>
                <a:srgbClr val="000000"/>
              </a:solidFill>
              <a:latin typeface="Arial"/>
            </a:endParaRPr>
          </a:p>
          <a:p>
            <a:pPr lvl="0" defTabSz="514259" fontAlgn="base">
              <a:spcBef>
                <a:spcPct val="0"/>
              </a:spcBef>
              <a:spcAft>
                <a:spcPct val="0"/>
              </a:spcAft>
            </a:pPr>
            <a:endParaRPr lang="en-US" altLang="ru-RU" sz="2000" b="1" dirty="0" smtClean="0">
              <a:solidFill>
                <a:srgbClr val="000000"/>
              </a:solidFill>
              <a:latin typeface="Arial"/>
            </a:endParaRPr>
          </a:p>
          <a:p>
            <a:pPr lvl="0" defTabSz="514259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800" b="1" dirty="0" smtClean="0">
                <a:solidFill>
                  <a:srgbClr val="000000"/>
                </a:solidFill>
                <a:latin typeface="Arial"/>
              </a:rPr>
              <a:t>                           2</a:t>
            </a:r>
            <a:r>
              <a:rPr lang="en-US" altLang="ru-RU" sz="2000" b="1" dirty="0" smtClean="0">
                <a:solidFill>
                  <a:srgbClr val="000000"/>
                </a:solidFill>
                <a:latin typeface="Arial"/>
              </a:rPr>
              <a:t>Na+O</a:t>
            </a:r>
            <a:r>
              <a:rPr lang="en-US" altLang="ru-RU" sz="1400" b="1" dirty="0" smtClean="0">
                <a:solidFill>
                  <a:srgbClr val="000000"/>
                </a:solidFill>
                <a:latin typeface="Arial"/>
              </a:rPr>
              <a:t>2</a:t>
            </a:r>
            <a:r>
              <a:rPr lang="en-US" altLang="ru-RU" sz="2000" b="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altLang="ru-RU" sz="2000" b="1" dirty="0">
                <a:solidFill>
                  <a:srgbClr val="000000"/>
                </a:solidFill>
                <a:latin typeface="Arial"/>
              </a:rPr>
              <a:t>= Na</a:t>
            </a:r>
            <a:r>
              <a:rPr lang="en-US" altLang="ru-RU" sz="1400" b="1" dirty="0">
                <a:solidFill>
                  <a:srgbClr val="000000"/>
                </a:solidFill>
                <a:latin typeface="Arial"/>
              </a:rPr>
              <a:t>2</a:t>
            </a:r>
            <a:r>
              <a:rPr lang="en-US" altLang="ru-RU" sz="2000" b="1" dirty="0">
                <a:solidFill>
                  <a:srgbClr val="000000"/>
                </a:solidFill>
                <a:latin typeface="Arial"/>
              </a:rPr>
              <a:t>O</a:t>
            </a:r>
            <a:r>
              <a:rPr lang="en-US" altLang="ru-RU" sz="1400" b="1" dirty="0">
                <a:solidFill>
                  <a:srgbClr val="000000"/>
                </a:solidFill>
                <a:latin typeface="Arial"/>
              </a:rPr>
              <a:t>2</a:t>
            </a:r>
            <a:r>
              <a:rPr lang="ru-RU" altLang="ru-RU" sz="2000" b="1" dirty="0">
                <a:solidFill>
                  <a:srgbClr val="000000"/>
                </a:solidFill>
                <a:latin typeface="Arial"/>
              </a:rPr>
              <a:t> </a:t>
            </a:r>
            <a:endParaRPr lang="en-US" altLang="ru-RU" sz="2000" b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788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19" y="545968"/>
            <a:ext cx="4361984" cy="2413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081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623" y="2268116"/>
            <a:ext cx="1872208" cy="838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3949" y="2205755"/>
            <a:ext cx="628048" cy="778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1413" y="552294"/>
            <a:ext cx="5400600" cy="1783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Natriy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kaliyning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fizik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hamda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kimyoviy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xossalarini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tushuntiring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46 g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natriyning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suv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ta’sirlashishidan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qancha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hajm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vodorod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olish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mumkin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n,sh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.)?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Eng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muhim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natriy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kaliy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tuzlari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formulalarini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yozing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Na,Na</a:t>
            </a:r>
            <a:r>
              <a:rPr lang="en-US" sz="1400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O,suv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tuzidan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foydalanib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NaOH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qilish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reaksiya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tenglamalarini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yozing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635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>
                <a:solidFill>
                  <a:schemeClr val="bg1"/>
                </a:solidFill>
              </a:rPr>
              <a:t>Natriy</a:t>
            </a:r>
            <a:r>
              <a:rPr lang="en-US" sz="2800" dirty="0">
                <a:solidFill>
                  <a:srgbClr val="0070C0"/>
                </a:solidFill>
              </a:rPr>
              <a:t> 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1413" y="611932"/>
            <a:ext cx="5616624" cy="2554539"/>
          </a:xfrm>
          <a:prstGeom prst="rect">
            <a:avLst/>
          </a:prstGeom>
        </p:spPr>
        <p:txBody>
          <a:bodyPr wrap="square" lIns="91435" tIns="45717" rIns="91435" bIns="45717">
            <a:spAutoFit/>
          </a:bodyPr>
          <a:lstStyle/>
          <a:p>
            <a:r>
              <a:rPr lang="en-US" sz="1000" b="1" dirty="0">
                <a:solidFill>
                  <a:srgbClr val="0070C0"/>
                </a:solidFill>
                <a:latin typeface="Arial"/>
              </a:rPr>
              <a:t> 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Na —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Natriyning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tabiiy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birikmalari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—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osh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tuzi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NaCl,soda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Na</a:t>
            </a:r>
            <a:r>
              <a:rPr lang="en-US" sz="800" b="1" dirty="0">
                <a:solidFill>
                  <a:srgbClr val="000000"/>
                </a:solidFill>
                <a:latin typeface="Arial"/>
              </a:rPr>
              <a:t>2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CO</a:t>
            </a:r>
            <a:r>
              <a:rPr lang="en-US" sz="800" b="1" dirty="0">
                <a:solidFill>
                  <a:srgbClr val="000000"/>
                </a:solidFill>
                <a:latin typeface="Arial"/>
              </a:rPr>
              <a:t>3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qadimdan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maʼlum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.</a:t>
            </a:r>
          </a:p>
          <a:p>
            <a:r>
              <a:rPr lang="en-US" sz="1000" b="1" dirty="0">
                <a:solidFill>
                  <a:srgbClr val="000000"/>
                </a:solidFill>
                <a:latin typeface="Arial"/>
              </a:rPr>
              <a:t>Massa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jihatdan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Yer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poʻstining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2,64%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ini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tashkil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qiladi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. </a:t>
            </a:r>
          </a:p>
          <a:p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Dengiz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suvida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1,5-1016 t </a:t>
            </a:r>
            <a:r>
              <a:rPr lang="en-US" sz="1000" b="1" dirty="0" err="1" smtClean="0">
                <a:solidFill>
                  <a:srgbClr val="000000"/>
                </a:solidFill>
                <a:latin typeface="Arial"/>
              </a:rPr>
              <a:t>natriy</a:t>
            </a:r>
            <a:r>
              <a:rPr lang="en-US" sz="1000" b="1" dirty="0" smtClean="0">
                <a:solidFill>
                  <a:srgbClr val="000000"/>
                </a:solidFill>
                <a:latin typeface="Arial"/>
              </a:rPr>
              <a:t> bor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. </a:t>
            </a:r>
          </a:p>
          <a:p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Natriy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tabiatda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faqat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birikma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(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tuzlar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)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holida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uchraydi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.</a:t>
            </a:r>
          </a:p>
          <a:p>
            <a:r>
              <a:rPr lang="en-US" sz="1000" b="1" dirty="0" err="1" smtClean="0">
                <a:solidFill>
                  <a:srgbClr val="000000"/>
                </a:solidFill>
                <a:latin typeface="Arial"/>
              </a:rPr>
              <a:t>Ulardan</a:t>
            </a:r>
            <a:r>
              <a:rPr lang="en-US" sz="1000" b="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eng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muhimlari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:</a:t>
            </a:r>
          </a:p>
          <a:p>
            <a:r>
              <a:rPr lang="en-US" sz="1000" b="1" dirty="0" err="1" smtClean="0">
                <a:solidFill>
                  <a:srgbClr val="000000"/>
                </a:solidFill>
                <a:latin typeface="Arial"/>
              </a:rPr>
              <a:t>natriy</a:t>
            </a:r>
            <a:r>
              <a:rPr lang="en-US" sz="1000" b="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xlorid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,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yaʼni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osh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tuzi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(tosh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tuz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,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galit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)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NaCl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,</a:t>
            </a:r>
          </a:p>
          <a:p>
            <a:r>
              <a:rPr lang="en-US" sz="1000" b="1" dirty="0" err="1" smtClean="0">
                <a:solidFill>
                  <a:srgbClr val="000000"/>
                </a:solidFill>
                <a:latin typeface="Arial"/>
              </a:rPr>
              <a:t>natriy</a:t>
            </a:r>
            <a:r>
              <a:rPr lang="en-US" sz="1000" b="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sulfat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(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mirabilit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,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glauber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tuzi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) Na</a:t>
            </a:r>
            <a:r>
              <a:rPr lang="en-US" sz="700" b="1" dirty="0">
                <a:solidFill>
                  <a:srgbClr val="000000"/>
                </a:solidFill>
                <a:latin typeface="Arial"/>
              </a:rPr>
              <a:t>2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SO</a:t>
            </a:r>
            <a:r>
              <a:rPr lang="en-US" sz="700" b="1" dirty="0">
                <a:solidFill>
                  <a:srgbClr val="000000"/>
                </a:solidFill>
                <a:latin typeface="Arial"/>
              </a:rPr>
              <a:t>4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*10H</a:t>
            </a:r>
            <a:r>
              <a:rPr lang="en-US" sz="700" b="1" dirty="0">
                <a:solidFill>
                  <a:srgbClr val="000000"/>
                </a:solidFill>
                <a:latin typeface="Arial"/>
              </a:rPr>
              <a:t>2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O, </a:t>
            </a:r>
          </a:p>
          <a:p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natriy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nitrat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(chili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selitrasi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) NaNO</a:t>
            </a:r>
            <a:r>
              <a:rPr lang="en-US" sz="800" b="1" dirty="0">
                <a:solidFill>
                  <a:srgbClr val="000000"/>
                </a:solidFill>
                <a:latin typeface="Arial"/>
              </a:rPr>
              <a:t>3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,</a:t>
            </a:r>
          </a:p>
          <a:p>
            <a:r>
              <a:rPr lang="en-US" sz="1000" b="1" dirty="0" err="1" smtClean="0">
                <a:solidFill>
                  <a:srgbClr val="000000"/>
                </a:solidFill>
                <a:latin typeface="Arial"/>
              </a:rPr>
              <a:t>natriy</a:t>
            </a:r>
            <a:r>
              <a:rPr lang="en-US" sz="1000" b="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sulfat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(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tenardit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) Na</a:t>
            </a:r>
            <a:r>
              <a:rPr lang="en-US" sz="800" b="1" dirty="0">
                <a:solidFill>
                  <a:srgbClr val="000000"/>
                </a:solidFill>
                <a:latin typeface="Arial"/>
              </a:rPr>
              <a:t>2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SO</a:t>
            </a:r>
            <a:r>
              <a:rPr lang="en-US" sz="800" b="1" dirty="0">
                <a:solidFill>
                  <a:srgbClr val="000000"/>
                </a:solidFill>
                <a:latin typeface="Arial"/>
              </a:rPr>
              <a:t>4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,</a:t>
            </a:r>
          </a:p>
          <a:p>
            <a:r>
              <a:rPr lang="en-US" sz="1000" b="1" dirty="0" err="1" smtClean="0">
                <a:solidFill>
                  <a:srgbClr val="000000"/>
                </a:solidFill>
                <a:latin typeface="Arial"/>
              </a:rPr>
              <a:t>trona</a:t>
            </a:r>
            <a:r>
              <a:rPr lang="en-US" sz="1000" b="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NaH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(CO</a:t>
            </a:r>
            <a:r>
              <a:rPr lang="en-US" sz="800" b="1" dirty="0">
                <a:solidFill>
                  <a:srgbClr val="000000"/>
                </a:solidFill>
                <a:latin typeface="Arial"/>
              </a:rPr>
              <a:t>3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)</a:t>
            </a:r>
            <a:r>
              <a:rPr lang="en-US" sz="800" b="1" dirty="0">
                <a:solidFill>
                  <a:srgbClr val="000000"/>
                </a:solidFill>
                <a:latin typeface="Arial"/>
              </a:rPr>
              <a:t>2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,</a:t>
            </a:r>
          </a:p>
          <a:p>
            <a:r>
              <a:rPr lang="en-US" sz="1000" b="1" dirty="0" err="1" smtClean="0">
                <a:solidFill>
                  <a:srgbClr val="000000"/>
                </a:solidFill>
                <a:latin typeface="Arial"/>
              </a:rPr>
              <a:t>natriy</a:t>
            </a:r>
            <a:r>
              <a:rPr lang="en-US" sz="1000" b="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alyuminiy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geksaftorid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(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kriolit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) 3NaF-AlF</a:t>
            </a:r>
            <a:r>
              <a:rPr lang="en-US" sz="800" b="1" dirty="0">
                <a:solidFill>
                  <a:srgbClr val="000000"/>
                </a:solidFill>
                <a:latin typeface="Arial"/>
              </a:rPr>
              <a:t>3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,</a:t>
            </a:r>
          </a:p>
          <a:p>
            <a:r>
              <a:rPr lang="en-US" sz="1000" b="1" dirty="0" err="1" smtClean="0">
                <a:solidFill>
                  <a:srgbClr val="000000"/>
                </a:solidFill>
                <a:latin typeface="Arial"/>
              </a:rPr>
              <a:t>natriy</a:t>
            </a:r>
            <a:r>
              <a:rPr lang="en-US" sz="1000" b="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tetraborat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(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bura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—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tinkal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) </a:t>
            </a:r>
            <a:r>
              <a:rPr lang="en-US" sz="1000" b="1" dirty="0" smtClean="0">
                <a:solidFill>
                  <a:srgbClr val="000000"/>
                </a:solidFill>
                <a:latin typeface="Arial"/>
              </a:rPr>
              <a:t>Na</a:t>
            </a:r>
            <a:r>
              <a:rPr lang="en-US" sz="700" b="1" dirty="0" smtClean="0">
                <a:solidFill>
                  <a:srgbClr val="000000"/>
                </a:solidFill>
                <a:latin typeface="Arial"/>
              </a:rPr>
              <a:t>2</a:t>
            </a:r>
            <a:r>
              <a:rPr lang="en-US" sz="1000" b="1" dirty="0" smtClean="0">
                <a:solidFill>
                  <a:srgbClr val="000000"/>
                </a:solidFill>
                <a:latin typeface="Arial"/>
              </a:rPr>
              <a:t>B</a:t>
            </a:r>
            <a:r>
              <a:rPr lang="en-US" sz="700" b="1" dirty="0" smtClean="0">
                <a:solidFill>
                  <a:srgbClr val="000000"/>
                </a:solidFill>
                <a:latin typeface="Arial"/>
              </a:rPr>
              <a:t>4</a:t>
            </a:r>
            <a:r>
              <a:rPr lang="en-US" sz="1000" b="1" dirty="0" smtClean="0">
                <a:solidFill>
                  <a:srgbClr val="000000"/>
                </a:solidFill>
                <a:latin typeface="Arial"/>
              </a:rPr>
              <a:t>O</a:t>
            </a:r>
            <a:r>
              <a:rPr lang="en-US" sz="700" b="1" dirty="0" smtClean="0">
                <a:solidFill>
                  <a:srgbClr val="000000"/>
                </a:solidFill>
                <a:latin typeface="Arial"/>
              </a:rPr>
              <a:t>7</a:t>
            </a:r>
            <a:r>
              <a:rPr lang="en-US" sz="1000" b="1" dirty="0" smtClean="0">
                <a:solidFill>
                  <a:srgbClr val="000000"/>
                </a:solidFill>
                <a:latin typeface="Arial"/>
              </a:rPr>
              <a:t>*10H</a:t>
            </a:r>
            <a:r>
              <a:rPr lang="en-US" sz="700" b="1" dirty="0" smtClean="0">
                <a:solidFill>
                  <a:srgbClr val="000000"/>
                </a:solidFill>
                <a:latin typeface="Arial"/>
              </a:rPr>
              <a:t>2</a:t>
            </a:r>
            <a:r>
              <a:rPr lang="en-US" sz="1000" b="1" dirty="0" smtClean="0">
                <a:solidFill>
                  <a:srgbClr val="000000"/>
                </a:solidFill>
                <a:latin typeface="Arial"/>
              </a:rPr>
              <a:t>O </a:t>
            </a:r>
            <a:r>
              <a:rPr lang="en-US" sz="1000" b="1" dirty="0" err="1" smtClean="0">
                <a:solidFill>
                  <a:srgbClr val="000000"/>
                </a:solidFill>
                <a:latin typeface="Arial"/>
              </a:rPr>
              <a:t>va</a:t>
            </a:r>
            <a:r>
              <a:rPr lang="en-US" sz="1000" b="1" dirty="0" smtClean="0">
                <a:solidFill>
                  <a:srgbClr val="000000"/>
                </a:solidFill>
                <a:latin typeface="Arial"/>
              </a:rPr>
              <a:t> b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.</a:t>
            </a:r>
          </a:p>
          <a:p>
            <a:r>
              <a:rPr lang="en-US" sz="1000" b="1" dirty="0" err="1" smtClean="0">
                <a:solidFill>
                  <a:srgbClr val="000000"/>
                </a:solidFill>
                <a:latin typeface="Arial"/>
              </a:rPr>
              <a:t>Natriy</a:t>
            </a:r>
            <a:r>
              <a:rPr lang="en-US" sz="1000" b="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 smtClean="0">
                <a:solidFill>
                  <a:srgbClr val="000000"/>
                </a:solidFill>
                <a:latin typeface="Arial"/>
              </a:rPr>
              <a:t>oʻsimliklar</a:t>
            </a:r>
            <a:r>
              <a:rPr lang="en-US" sz="1000" b="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(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boʻyimodaron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,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dengiz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oʻti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)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tarkibida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ham bor. </a:t>
            </a:r>
          </a:p>
          <a:p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Odam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va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hayvonlar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organizmida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birikmalar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holida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boʻladi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. </a:t>
            </a:r>
            <a:r>
              <a:rPr lang="ru-RU" sz="1000" b="1" dirty="0" smtClean="0">
                <a:solidFill>
                  <a:srgbClr val="000000"/>
                </a:solidFill>
                <a:latin typeface="Arial"/>
              </a:rPr>
              <a:t>                 </a:t>
            </a:r>
            <a:r>
              <a:rPr lang="en-US" sz="1000" b="1" dirty="0" smtClean="0">
                <a:solidFill>
                  <a:srgbClr val="000000"/>
                </a:solidFill>
                <a:latin typeface="Arial"/>
              </a:rPr>
              <a:t>tosh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tuz</a:t>
            </a:r>
            <a:endParaRPr lang="en-US" sz="1000" b="1" dirty="0">
              <a:solidFill>
                <a:srgbClr val="000000"/>
              </a:solidFill>
              <a:latin typeface="Arial"/>
            </a:endParaRPr>
          </a:p>
          <a:p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Natriy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konlari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yer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yuzida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keng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tarqalgan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.</a:t>
            </a:r>
          </a:p>
          <a:p>
            <a:r>
              <a:rPr lang="en-US" sz="1000" b="1" dirty="0" err="1" smtClean="0">
                <a:solidFill>
                  <a:srgbClr val="000000"/>
                </a:solidFill>
                <a:latin typeface="Arial"/>
              </a:rPr>
              <a:t>Oʻzbekistonda</a:t>
            </a:r>
            <a:r>
              <a:rPr lang="en-US" sz="1000" b="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Surxondaryo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viloyatida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va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Qoraqalpogʻistonda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katta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osh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tuzi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/>
              </a:rPr>
              <a:t>konlari</a:t>
            </a:r>
            <a:r>
              <a:rPr lang="en-US" sz="1000" b="1" dirty="0">
                <a:solidFill>
                  <a:srgbClr val="000000"/>
                </a:solidFill>
                <a:latin typeface="Arial"/>
              </a:rPr>
              <a:t> bor</a:t>
            </a:r>
            <a:r>
              <a:rPr lang="en-US" sz="1000" dirty="0">
                <a:solidFill>
                  <a:srgbClr val="000000"/>
                </a:solidFill>
                <a:latin typeface="Arial"/>
              </a:rPr>
              <a:t>.</a:t>
            </a:r>
            <a:endParaRPr lang="ru-RU" sz="1000" dirty="0">
              <a:solidFill>
                <a:srgbClr val="00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871" y="827955"/>
            <a:ext cx="1297322" cy="98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853" y="1875231"/>
            <a:ext cx="1376680" cy="746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51933" y="1043980"/>
            <a:ext cx="68480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err="1" smtClean="0">
                <a:solidFill>
                  <a:srgbClr val="C00000"/>
                </a:solidFill>
              </a:rPr>
              <a:t>karnalit</a:t>
            </a:r>
            <a:endParaRPr lang="ru-RU" sz="105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>
                <a:solidFill>
                  <a:schemeClr val="bg1"/>
                </a:solidFill>
              </a:rPr>
              <a:t>Kaliy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13" y="755948"/>
            <a:ext cx="5544616" cy="2390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uchramaydi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Minerallar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Silvinit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KCl</a:t>
            </a:r>
            <a:r>
              <a:rPr lang="en-US" sz="2800" b="1" baseline="30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NaCl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endParaRPr lang="en-US" sz="14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Hind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selitrasi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KNO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endParaRPr lang="en-US" sz="14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Karnallit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KCl</a:t>
            </a:r>
            <a:r>
              <a:rPr lang="en-US" sz="2800" b="1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MgCl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6H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 </a:t>
            </a:r>
            <a:endParaRPr lang="en-US" sz="1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elementlardan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poʻstidagi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ogʻirlik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2,41%. </a:t>
            </a: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72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  <a:latin typeface="Source Sans Pro"/>
              </a:rPr>
              <a:t>Natriyning</a:t>
            </a:r>
            <a:r>
              <a:rPr lang="en-US" dirty="0" smtClean="0">
                <a:solidFill>
                  <a:schemeClr val="bg1"/>
                </a:solidFill>
                <a:latin typeface="Source Sans Pro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Source Sans Pro"/>
              </a:rPr>
              <a:t>olinishi</a:t>
            </a:r>
            <a:endParaRPr lang="ru-RU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43421" y="539924"/>
                <a:ext cx="5616029" cy="2676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2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Natriy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suyuqlantirilgan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natriy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xloridni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natriy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gidroksidni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elektroliz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qilish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yo‘li</a:t>
                </a:r>
                <a:r>
                  <a:rPr lang="en-US" sz="12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olinadi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12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2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NaCl</a:t>
                </a:r>
                <a:r>
                  <a:rPr lang="en-US" sz="12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suyuqlanmasi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elektroliz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qilinganda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katodda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natriy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ajralib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chiqadi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                                        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</m:ctrlPr>
                      </m:sSupPr>
                      <m:e>
                        <m:r>
                          <a:rPr lang="en-US" sz="1600" b="1" i="0">
                            <a:solidFill>
                              <a:srgbClr val="000000"/>
                            </a:solidFill>
                            <a:latin typeface="Cambria Math"/>
                            <a:cs typeface="Arial"/>
                          </a:rPr>
                          <m:t>𝐍𝐚</m:t>
                        </m:r>
                      </m:e>
                      <m:sup>
                        <m:r>
                          <a:rPr lang="en-US" sz="1600" b="1" i="0">
                            <a:solidFill>
                              <a:srgbClr val="000000"/>
                            </a:solidFill>
                            <a:latin typeface="Cambria Math"/>
                            <a:cs typeface="Arial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 </a:t>
                </a:r>
                <a:r>
                  <a:rPr lang="ru-RU" sz="16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ё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</m:ctrlPr>
                      </m:sSupPr>
                      <m:e>
                        <m:r>
                          <a:rPr lang="en-US" sz="1600" b="1" i="0">
                            <a:solidFill>
                              <a:srgbClr val="000000"/>
                            </a:solidFill>
                            <a:latin typeface="Cambria Math"/>
                            <a:cs typeface="Arial"/>
                          </a:rPr>
                          <m:t>𝐍𝐚</m:t>
                        </m:r>
                      </m:e>
                      <m:sup>
                        <m:r>
                          <a:rPr lang="en-US" sz="1600" b="1" i="0" smtClean="0">
                            <a:solidFill>
                              <a:srgbClr val="000000"/>
                            </a:solidFill>
                            <a:latin typeface="Cambria Math"/>
                            <a:cs typeface="Arial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endParaRPr lang="en-US" sz="16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2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Natriy</a:t>
                </a:r>
                <a:r>
                  <a:rPr lang="en-US" sz="12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gidroksid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qimmat</a:t>
                </a:r>
                <a:r>
                  <a:rPr lang="en-US" sz="12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bo‘lganligi</a:t>
                </a:r>
                <a:r>
                  <a:rPr lang="en-US" sz="12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sababli</a:t>
                </a:r>
                <a:r>
                  <a:rPr lang="en-US" sz="12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2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natriy</a:t>
                </a:r>
                <a:r>
                  <a:rPr lang="en-US" sz="12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olishning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hozirgi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asosiy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usuli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NaC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l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suyuqlanmasini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elektroliz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qilish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hisoblanadi</a:t>
                </a:r>
                <a:r>
                  <a:rPr lang="en-US" sz="12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ctr">
                  <a:spcAft>
                    <a:spcPts val="0"/>
                  </a:spcAft>
                </a:pPr>
                <a:r>
                  <a:rPr lang="en-US" sz="1600" b="1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NaCl</a:t>
                </a:r>
                <a:r>
                  <a:rPr lang="en-US" sz="16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</m:ctrlPr>
                      </m:sSupPr>
                      <m:e>
                        <m:r>
                          <a:rPr lang="en-US" sz="1800" b="1" i="1" smtClean="0">
                            <a:solidFill>
                              <a:srgbClr val="000000"/>
                            </a:solidFill>
                            <a:latin typeface="Cambria Math"/>
                            <a:cs typeface="Arial"/>
                          </a:rPr>
                          <m:t>𝑵𝒂</m:t>
                        </m:r>
                      </m:e>
                      <m:sup>
                        <m:r>
                          <a:rPr lang="en-US" sz="1800" b="1" i="1" smtClean="0">
                            <a:solidFill>
                              <a:srgbClr val="000000"/>
                            </a:solidFill>
                            <a:latin typeface="Cambria Math"/>
                            <a:cs typeface="Arial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16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 </a:t>
                </a:r>
                <a:r>
                  <a:rPr lang="en-US" sz="16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solidFill>
                              <a:srgbClr val="000000"/>
                            </a:solidFill>
                            <a:latin typeface="Cambria Math"/>
                            <a:cs typeface="Arial"/>
                          </a:rPr>
                          <m:t>   </m:t>
                        </m:r>
                        <m:r>
                          <a:rPr lang="en-US" sz="1600" b="1" i="1" smtClean="0">
                            <a:solidFill>
                              <a:srgbClr val="000000"/>
                            </a:solidFill>
                            <a:latin typeface="Cambria Math"/>
                            <a:cs typeface="Arial"/>
                          </a:rPr>
                          <m:t>𝑪𝒍</m:t>
                        </m:r>
                      </m:e>
                      <m:sup>
                        <m:r>
                          <a:rPr lang="en-US" sz="1600" b="1" i="1" smtClean="0">
                            <a:solidFill>
                              <a:srgbClr val="000000"/>
                            </a:solidFill>
                            <a:latin typeface="Cambria Math"/>
                            <a:cs typeface="Arial"/>
                          </a:rPr>
                          <m:t>−</m:t>
                        </m:r>
                      </m:sup>
                    </m:sSup>
                  </m:oMath>
                </a14:m>
                <a:endParaRPr lang="en-US" sz="12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</a:endParaRPr>
              </a:p>
              <a:p>
                <a:pPr algn="ctr"/>
                <a:endParaRPr lang="en-US" sz="12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12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Doimiy</a:t>
                </a:r>
                <a:r>
                  <a:rPr lang="en-US" sz="12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o‘tkazilganda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suyuqlanmadagi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natriy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ionlari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katodga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tortiladi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elektron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qabul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qilib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erkin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ajraladi</a:t>
                </a:r>
                <a:r>
                  <a:rPr lang="en-US" sz="12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algn="ctr"/>
                <a:r>
                  <a:rPr lang="en-US" sz="12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xlor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ionlari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anodga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tortiladi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elektron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berib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erkin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xlor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gazi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holida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ajralib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chiqadi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1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spcAft>
                    <a:spcPts val="0"/>
                  </a:spcAft>
                </a:pPr>
                <a:endParaRPr lang="ru-RU" sz="1200" b="1" dirty="0">
                  <a:solidFill>
                    <a:srgbClr val="000000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</a:endParaRPr>
              </a:p>
              <a:p>
                <a:endParaRPr lang="en-US" sz="1400" dirty="0">
                  <a:solidFill>
                    <a:srgbClr val="0070C0"/>
                  </a:solidFill>
                  <a:latin typeface="Source Sans Pro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421" y="539924"/>
                <a:ext cx="5616029" cy="2676887"/>
              </a:xfrm>
              <a:prstGeom prst="rect">
                <a:avLst/>
              </a:prstGeom>
              <a:blipFill>
                <a:blip r:embed="rId2"/>
                <a:stretch>
                  <a:fillRect l="-109" t="-4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7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  <a:latin typeface="Source Sans Pro"/>
              </a:rPr>
              <a:t>Kaliyning</a:t>
            </a:r>
            <a:r>
              <a:rPr lang="en-US" dirty="0" smtClean="0">
                <a:solidFill>
                  <a:schemeClr val="bg1"/>
                </a:solidFill>
                <a:latin typeface="Source Sans Pro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Source Sans Pro"/>
              </a:rPr>
              <a:t>olinishi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7437" y="642060"/>
            <a:ext cx="52565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suyuqlantirilgan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KCl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KOH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texnikaviy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qiyinchiliklar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unumi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kamligi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xavfsizlik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texnikasini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ta’minlash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qiyinligi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tarqalmagan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asoslangan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                               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KCl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Na &lt;=&gt;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NaCl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(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</a:p>
          <a:p>
            <a:pPr lvl="0"/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                                 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KOH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Na &lt;=&gt;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NaOH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</a:p>
        </p:txBody>
      </p:sp>
    </p:spTree>
    <p:extLst>
      <p:ext uri="{BB962C8B-B14F-4D97-AF65-F5344CB8AC3E}">
        <p14:creationId xmlns:p14="http://schemas.microsoft.com/office/powerpoint/2010/main" val="1707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Fizik</a:t>
            </a:r>
            <a:r>
              <a:rPr lang="en-US" dirty="0"/>
              <a:t> </a:t>
            </a:r>
            <a:r>
              <a:rPr lang="en-US" dirty="0" err="1" smtClean="0"/>
              <a:t>xossalari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9758935"/>
              </p:ext>
            </p:extLst>
          </p:nvPr>
        </p:nvGraphicFramePr>
        <p:xfrm>
          <a:off x="431982" y="1701219"/>
          <a:ext cx="4761424" cy="9361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41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78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9667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741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088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52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26789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6415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26415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6415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36531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26415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26415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60884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109595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48708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  <a:gridCol w="85239">
                  <a:extLst>
                    <a:ext uri="{9D8B030D-6E8A-4147-A177-3AD203B41FA5}">
                      <a16:colId xmlns:a16="http://schemas.microsoft.com/office/drawing/2014/main" xmlns="" val="20016"/>
                    </a:ext>
                  </a:extLst>
                </a:gridCol>
                <a:gridCol w="73063">
                  <a:extLst>
                    <a:ext uri="{9D8B030D-6E8A-4147-A177-3AD203B41FA5}">
                      <a16:colId xmlns:a16="http://schemas.microsoft.com/office/drawing/2014/main" xmlns="" val="20017"/>
                    </a:ext>
                  </a:extLst>
                </a:gridCol>
                <a:gridCol w="48708">
                  <a:extLst>
                    <a:ext uri="{9D8B030D-6E8A-4147-A177-3AD203B41FA5}">
                      <a16:colId xmlns:a16="http://schemas.microsoft.com/office/drawing/2014/main" xmlns="" val="20018"/>
                    </a:ext>
                  </a:extLst>
                </a:gridCol>
                <a:gridCol w="133948">
                  <a:extLst>
                    <a:ext uri="{9D8B030D-6E8A-4147-A177-3AD203B41FA5}">
                      <a16:colId xmlns:a16="http://schemas.microsoft.com/office/drawing/2014/main" xmlns="" val="20019"/>
                    </a:ext>
                  </a:extLst>
                </a:gridCol>
                <a:gridCol w="280073">
                  <a:extLst>
                    <a:ext uri="{9D8B030D-6E8A-4147-A177-3AD203B41FA5}">
                      <a16:colId xmlns:a16="http://schemas.microsoft.com/office/drawing/2014/main" xmlns="" val="20020"/>
                    </a:ext>
                  </a:extLst>
                </a:gridCol>
                <a:gridCol w="146125">
                  <a:extLst>
                    <a:ext uri="{9D8B030D-6E8A-4147-A177-3AD203B41FA5}">
                      <a16:colId xmlns:a16="http://schemas.microsoft.com/office/drawing/2014/main" xmlns="" val="20021"/>
                    </a:ext>
                  </a:extLst>
                </a:gridCol>
                <a:gridCol w="26415">
                  <a:extLst>
                    <a:ext uri="{9D8B030D-6E8A-4147-A177-3AD203B41FA5}">
                      <a16:colId xmlns:a16="http://schemas.microsoft.com/office/drawing/2014/main" xmlns="" val="20022"/>
                    </a:ext>
                  </a:extLst>
                </a:gridCol>
                <a:gridCol w="1229885">
                  <a:extLst>
                    <a:ext uri="{9D8B030D-6E8A-4147-A177-3AD203B41FA5}">
                      <a16:colId xmlns:a16="http://schemas.microsoft.com/office/drawing/2014/main" xmlns="" val="20023"/>
                    </a:ext>
                  </a:extLst>
                </a:gridCol>
              </a:tblGrid>
              <a:tr h="288032">
                <a:tc gridSpan="3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050" b="1" dirty="0" smtClean="0">
                          <a:solidFill>
                            <a:srgbClr val="7030A0"/>
                          </a:solidFill>
                          <a:effectLst/>
                        </a:rPr>
                        <a:t>K</a:t>
                      </a:r>
                      <a:r>
                        <a:rPr lang="ru-RU" sz="1050" b="1" dirty="0" smtClean="0"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lang="ru-RU" sz="1050" b="1" dirty="0">
                          <a:solidFill>
                            <a:srgbClr val="7030A0"/>
                          </a:solidFill>
                          <a:effectLst/>
                        </a:rPr>
                        <a:t>(+19) 2;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12700"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7030A0"/>
                          </a:solidFill>
                          <a:effectLst/>
                        </a:rPr>
                        <a:t>8;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7030A0"/>
                          </a:solidFill>
                          <a:effectLst/>
                        </a:rPr>
                        <a:t>8;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7030A0"/>
                          </a:solidFill>
                          <a:effectLst/>
                        </a:rPr>
                        <a:t>1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11">
                  <a:txBody>
                    <a:bodyPr/>
                    <a:lstStyle/>
                    <a:p>
                      <a:pPr marR="974725"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7030A0"/>
                          </a:solidFill>
                          <a:effectLst/>
                        </a:rPr>
                        <a:t>1s</a:t>
                      </a:r>
                      <a:r>
                        <a:rPr lang="ru-RU" sz="700" b="1" dirty="0">
                          <a:solidFill>
                            <a:srgbClr val="7030A0"/>
                          </a:solidFill>
                          <a:effectLst/>
                        </a:rPr>
                        <a:t>2</a:t>
                      </a:r>
                      <a:r>
                        <a:rPr lang="ru-RU" sz="1050" b="1" dirty="0">
                          <a:solidFill>
                            <a:srgbClr val="7030A0"/>
                          </a:solidFill>
                          <a:effectLst/>
                        </a:rPr>
                        <a:t>2s</a:t>
                      </a:r>
                      <a:r>
                        <a:rPr lang="ru-RU" sz="700" b="1" dirty="0">
                          <a:solidFill>
                            <a:srgbClr val="7030A0"/>
                          </a:solidFill>
                          <a:effectLst/>
                        </a:rPr>
                        <a:t>2</a:t>
                      </a:r>
                      <a:r>
                        <a:rPr lang="ru-RU" sz="1050" b="1" dirty="0">
                          <a:solidFill>
                            <a:srgbClr val="7030A0"/>
                          </a:solidFill>
                          <a:effectLst/>
                        </a:rPr>
                        <a:t>2p</a:t>
                      </a:r>
                      <a:r>
                        <a:rPr lang="ru-RU" sz="700" b="1" dirty="0">
                          <a:solidFill>
                            <a:srgbClr val="7030A0"/>
                          </a:solidFill>
                          <a:effectLst/>
                        </a:rPr>
                        <a:t>6</a:t>
                      </a:r>
                      <a:r>
                        <a:rPr lang="ru-RU" sz="1050" b="1" dirty="0">
                          <a:solidFill>
                            <a:srgbClr val="7030A0"/>
                          </a:solidFill>
                          <a:effectLst/>
                        </a:rPr>
                        <a:t>3s</a:t>
                      </a:r>
                      <a:r>
                        <a:rPr lang="ru-RU" sz="700" b="1" dirty="0">
                          <a:solidFill>
                            <a:srgbClr val="7030A0"/>
                          </a:solidFill>
                          <a:effectLst/>
                        </a:rPr>
                        <a:t>2</a:t>
                      </a:r>
                      <a:r>
                        <a:rPr lang="ru-RU" sz="1050" b="1" dirty="0">
                          <a:solidFill>
                            <a:srgbClr val="7030A0"/>
                          </a:solidFill>
                          <a:effectLst/>
                        </a:rPr>
                        <a:t>3p</a:t>
                      </a:r>
                      <a:r>
                        <a:rPr lang="ru-RU" sz="700" b="1" dirty="0">
                          <a:solidFill>
                            <a:srgbClr val="7030A0"/>
                          </a:solidFill>
                          <a:effectLst/>
                        </a:rPr>
                        <a:t>6</a:t>
                      </a:r>
                      <a:r>
                        <a:rPr lang="ru-RU" sz="1050" b="1" dirty="0">
                          <a:solidFill>
                            <a:srgbClr val="7030A0"/>
                          </a:solidFill>
                          <a:effectLst/>
                        </a:rPr>
                        <a:t>4s</a:t>
                      </a:r>
                      <a:r>
                        <a:rPr lang="ru-RU" sz="700" b="1" dirty="0">
                          <a:solidFill>
                            <a:srgbClr val="7030A0"/>
                          </a:solidFill>
                          <a:effectLst/>
                        </a:rPr>
                        <a:t>1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solidFill>
                            <a:srgbClr val="7030A0"/>
                          </a:solidFill>
                          <a:effectLst/>
                        </a:rPr>
                        <a:t>ts</a:t>
                      </a:r>
                      <a:r>
                        <a:rPr lang="ru-RU" sz="1050" b="1" dirty="0">
                          <a:solidFill>
                            <a:srgbClr val="7030A0"/>
                          </a:solidFill>
                          <a:effectLst/>
                        </a:rPr>
                        <a:t>,°Ñ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50800"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7030A0"/>
                          </a:solidFill>
                          <a:effectLst/>
                        </a:rPr>
                        <a:t>tq,°Ñ</a:t>
                      </a:r>
                      <a:endParaRPr lang="ru-RU" sz="1050" b="1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R="26035" algn="r"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7030A0"/>
                          </a:solidFill>
                          <a:effectLst/>
                        </a:rPr>
                        <a:t>D,</a:t>
                      </a:r>
                      <a:endParaRPr lang="ru-RU" sz="1050" b="1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 gridSpan="8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7030A0"/>
                          </a:solidFill>
                          <a:effectLst/>
                        </a:rPr>
                        <a:t>g/cm</a:t>
                      </a:r>
                      <a:r>
                        <a:rPr lang="ru-RU" sz="700" b="1" dirty="0">
                          <a:solidFill>
                            <a:srgbClr val="7030A0"/>
                          </a:solidFill>
                          <a:effectLst/>
                        </a:rPr>
                        <a:t>3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7030A0"/>
                          </a:solidFill>
                          <a:effectLst/>
                        </a:rPr>
                        <a:t>E°, v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65100"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solidFill>
                            <a:srgbClr val="7030A0"/>
                          </a:solidFill>
                          <a:effectLst/>
                        </a:rPr>
                        <a:t>Kashf</a:t>
                      </a:r>
                      <a:r>
                        <a:rPr lang="ru-RU" sz="1050" b="1" dirty="0"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lang="ru-RU" sz="1050" b="1" dirty="0" err="1">
                          <a:solidFill>
                            <a:srgbClr val="7030A0"/>
                          </a:solidFill>
                          <a:effectLst/>
                        </a:rPr>
                        <a:t>etilgan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1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" b="1" dirty="0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" b="1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" b="1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" b="1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" b="1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" b="1" dirty="0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" b="1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" b="1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" b="1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" b="1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" b="1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" b="1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" b="1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" b="1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" b="1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" b="1" dirty="0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" b="1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" b="1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" b="1" dirty="0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6885">
                <a:tc>
                  <a:txBody>
                    <a:bodyPr/>
                    <a:lstStyle/>
                    <a:p>
                      <a:pPr marR="238760" algn="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7030A0"/>
                          </a:solidFill>
                          <a:effectLst/>
                        </a:rPr>
                        <a:t>63,63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7030A0"/>
                          </a:solidFill>
                          <a:effectLst/>
                        </a:rPr>
                        <a:t>774</a:t>
                      </a:r>
                      <a:endParaRPr lang="ru-RU" sz="1050" b="1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 gridSpan="7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7030A0"/>
                          </a:solidFill>
                          <a:effectLst/>
                        </a:rPr>
                        <a:t>0,862</a:t>
                      </a:r>
                      <a:endParaRPr lang="ru-RU" sz="1050" b="1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7030A0"/>
                          </a:solidFill>
                          <a:effectLst/>
                        </a:rPr>
                        <a:t>-2,71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52400"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solidFill>
                            <a:srgbClr val="7030A0"/>
                          </a:solidFill>
                          <a:effectLst/>
                        </a:rPr>
                        <a:t>G.Devi</a:t>
                      </a:r>
                      <a:r>
                        <a:rPr lang="ru-RU" sz="1050" b="1" dirty="0">
                          <a:solidFill>
                            <a:srgbClr val="7030A0"/>
                          </a:solidFill>
                          <a:effectLst/>
                        </a:rPr>
                        <a:t>, 1807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0929866"/>
              </p:ext>
            </p:extLst>
          </p:nvPr>
        </p:nvGraphicFramePr>
        <p:xfrm>
          <a:off x="476739" y="836340"/>
          <a:ext cx="4716665" cy="734060"/>
        </p:xfrm>
        <a:graphic>
          <a:graphicData uri="http://schemas.openxmlformats.org/drawingml/2006/table">
            <a:tbl>
              <a:tblPr/>
              <a:tblGrid>
                <a:gridCol w="279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97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97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667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2639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97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016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6393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20320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5080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63500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26393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76200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  <a:gridCol w="76200">
                  <a:extLst>
                    <a:ext uri="{9D8B030D-6E8A-4147-A177-3AD203B41FA5}">
                      <a16:colId xmlns:a16="http://schemas.microsoft.com/office/drawing/2014/main" xmlns="" val="20016"/>
                    </a:ext>
                  </a:extLst>
                </a:gridCol>
                <a:gridCol w="152400">
                  <a:extLst>
                    <a:ext uri="{9D8B030D-6E8A-4147-A177-3AD203B41FA5}">
                      <a16:colId xmlns:a16="http://schemas.microsoft.com/office/drawing/2014/main" xmlns="" val="20017"/>
                    </a:ext>
                  </a:extLst>
                </a:gridCol>
                <a:gridCol w="76200">
                  <a:extLst>
                    <a:ext uri="{9D8B030D-6E8A-4147-A177-3AD203B41FA5}">
                      <a16:colId xmlns:a16="http://schemas.microsoft.com/office/drawing/2014/main" xmlns="" val="20018"/>
                    </a:ext>
                  </a:extLst>
                </a:gridCol>
                <a:gridCol w="38100">
                  <a:extLst>
                    <a:ext uri="{9D8B030D-6E8A-4147-A177-3AD203B41FA5}">
                      <a16:colId xmlns:a16="http://schemas.microsoft.com/office/drawing/2014/main" xmlns="" val="20019"/>
                    </a:ext>
                  </a:extLst>
                </a:gridCol>
                <a:gridCol w="26393">
                  <a:extLst>
                    <a:ext uri="{9D8B030D-6E8A-4147-A177-3AD203B41FA5}">
                      <a16:colId xmlns:a16="http://schemas.microsoft.com/office/drawing/2014/main" xmlns="" val="20020"/>
                    </a:ext>
                  </a:extLst>
                </a:gridCol>
                <a:gridCol w="38100">
                  <a:extLst>
                    <a:ext uri="{9D8B030D-6E8A-4147-A177-3AD203B41FA5}">
                      <a16:colId xmlns:a16="http://schemas.microsoft.com/office/drawing/2014/main" xmlns="" val="20021"/>
                    </a:ext>
                  </a:extLst>
                </a:gridCol>
                <a:gridCol w="546100">
                  <a:extLst>
                    <a:ext uri="{9D8B030D-6E8A-4147-A177-3AD203B41FA5}">
                      <a16:colId xmlns:a16="http://schemas.microsoft.com/office/drawing/2014/main" xmlns="" val="20022"/>
                    </a:ext>
                  </a:extLst>
                </a:gridCol>
                <a:gridCol w="26393">
                  <a:extLst>
                    <a:ext uri="{9D8B030D-6E8A-4147-A177-3AD203B41FA5}">
                      <a16:colId xmlns:a16="http://schemas.microsoft.com/office/drawing/2014/main" xmlns="" val="20023"/>
                    </a:ext>
                  </a:extLst>
                </a:gridCol>
                <a:gridCol w="88900">
                  <a:extLst>
                    <a:ext uri="{9D8B030D-6E8A-4147-A177-3AD203B41FA5}">
                      <a16:colId xmlns:a16="http://schemas.microsoft.com/office/drawing/2014/main" xmlns="" val="20024"/>
                    </a:ext>
                  </a:extLst>
                </a:gridCol>
                <a:gridCol w="139700">
                  <a:extLst>
                    <a:ext uri="{9D8B030D-6E8A-4147-A177-3AD203B41FA5}">
                      <a16:colId xmlns:a16="http://schemas.microsoft.com/office/drawing/2014/main" xmlns="" val="20025"/>
                    </a:ext>
                  </a:extLst>
                </a:gridCol>
                <a:gridCol w="1041400">
                  <a:extLst>
                    <a:ext uri="{9D8B030D-6E8A-4147-A177-3AD203B41FA5}">
                      <a16:colId xmlns:a16="http://schemas.microsoft.com/office/drawing/2014/main" xmlns="" val="20026"/>
                    </a:ext>
                  </a:extLst>
                </a:gridCol>
              </a:tblGrid>
              <a:tr h="1879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7A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6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7A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6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F7A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7A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6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7A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7A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6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7A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6D6"/>
                    </a:solidFill>
                  </a:tcPr>
                </a:tc>
                <a:tc>
                  <a:txBody>
                    <a:bodyPr/>
                    <a:lstStyle/>
                    <a:p>
                      <a:pPr marL="76200"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Na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7A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6D6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R="18415" algn="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(+11) 2;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7A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6D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7A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6D6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8;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7A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6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7A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6D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5400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1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7A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6D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7A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6D6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1s</a:t>
                      </a:r>
                      <a:r>
                        <a:rPr lang="ru-RU" sz="700" b="1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2</a:t>
                      </a:r>
                      <a:r>
                        <a:rPr lang="ru-RU" sz="1100" b="1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2s</a:t>
                      </a:r>
                      <a:r>
                        <a:rPr lang="ru-RU" sz="700" b="1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2</a:t>
                      </a:r>
                      <a:r>
                        <a:rPr lang="ru-RU" sz="1100" b="1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2p</a:t>
                      </a:r>
                      <a:r>
                        <a:rPr lang="ru-RU" sz="700" b="1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6</a:t>
                      </a:r>
                      <a:r>
                        <a:rPr lang="ru-RU" sz="1100" b="1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3s</a:t>
                      </a:r>
                      <a:r>
                        <a:rPr lang="ru-RU" sz="700" b="1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1</a:t>
                      </a:r>
                      <a:endParaRPr lang="ru-RU" sz="105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7A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6D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7A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6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7A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9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7A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76200"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ts</a:t>
                      </a:r>
                      <a:r>
                        <a:rPr lang="ru-RU" sz="105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,°Ñ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A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5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7A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5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7A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50800"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tq</a:t>
                      </a:r>
                      <a:r>
                        <a:rPr lang="ru-RU" sz="105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,°Ñ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A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5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7A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5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7A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D,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7A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g/cm</a:t>
                      </a:r>
                      <a:r>
                        <a:rPr lang="ru-RU" sz="60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3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7A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5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A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5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7A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5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7A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5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7A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25400"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E°, v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A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5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7A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76200"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Kashf</a:t>
                      </a:r>
                      <a:r>
                        <a:rPr lang="ru-RU" sz="105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etilgan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A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9545">
                <a:tc gridSpan="3">
                  <a:txBody>
                    <a:bodyPr/>
                    <a:lstStyle/>
                    <a:p>
                      <a:pPr marR="263525" algn="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97,79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5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241300"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883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5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5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5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120015" algn="ct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0,971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5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5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5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5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5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5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5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R="118110" algn="r"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-2,71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5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5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63500"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G.Devi</a:t>
                      </a:r>
                      <a:r>
                        <a:rPr lang="ru-RU" sz="105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, 1807</a:t>
                      </a:r>
                      <a:endParaRPr lang="ru-RU" sz="10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7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Fizik</a:t>
            </a:r>
            <a:r>
              <a:rPr lang="en-US" dirty="0"/>
              <a:t> </a:t>
            </a:r>
            <a:r>
              <a:rPr lang="en-US" dirty="0" err="1"/>
              <a:t>xossalari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7437" y="642060"/>
            <a:ext cx="52565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Natriy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yumshoq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kumushrang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zichligi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suyuqlanish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yuqoridagi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jadvalda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­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ko‘rsatilgan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Tipik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natriy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o‘tkazuvchanlikka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yaltiroqligiga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plas­tik­likka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53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Natriyni</a:t>
            </a:r>
            <a:r>
              <a:rPr lang="en-US" dirty="0"/>
              <a:t> </a:t>
            </a:r>
            <a:r>
              <a:rPr lang="en-US" dirty="0" err="1"/>
              <a:t>suv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reaktsiyasi</a:t>
            </a:r>
            <a:endParaRPr lang="ru-RU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2963817"/>
              </p:ext>
            </p:extLst>
          </p:nvPr>
        </p:nvGraphicFramePr>
        <p:xfrm>
          <a:off x="1798638" y="1349375"/>
          <a:ext cx="2160587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Объект упаковщика для оболочки" showAsIcon="1" r:id="rId3" imgW="2160000" imgH="540000" progId="Package">
                  <p:embed/>
                </p:oleObj>
              </mc:Choice>
              <mc:Fallback>
                <p:oleObj name="Объект упаковщика для оболочки" showAsIcon="1" r:id="rId3" imgW="2160000" imgH="540000" progId="Package">
                  <p:embed/>
                  <p:pic>
                    <p:nvPicPr>
                      <p:cNvPr id="3" name="Объект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98638" y="1349375"/>
                        <a:ext cx="2160587" cy="539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/>
          </p:nvPr>
        </p:nvGraphicFramePr>
        <p:xfrm>
          <a:off x="1151533" y="2225352"/>
          <a:ext cx="1958975" cy="490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Объект упаковщика для оболочки" showAsIcon="1" r:id="rId5" imgW="1958400" imgH="491040" progId="Package">
                  <p:embed/>
                </p:oleObj>
              </mc:Choice>
              <mc:Fallback>
                <p:oleObj name="Объект упаковщика для оболочки" showAsIcon="1" r:id="rId5" imgW="1958400" imgH="491040" progId="Package">
                  <p:embed/>
                  <p:pic>
                    <p:nvPicPr>
                      <p:cNvPr id="4" name="Объект 3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51533" y="2225352"/>
                        <a:ext cx="1958975" cy="4905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4333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10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153992</TotalTime>
  <Words>766</Words>
  <Application>Microsoft Office PowerPoint</Application>
  <PresentationFormat>Произвольный</PresentationFormat>
  <Paragraphs>294</Paragraphs>
  <Slides>25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10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47" baseType="lpstr">
      <vt:lpstr>Arial Unicode MS</vt:lpstr>
      <vt:lpstr>Arial</vt:lpstr>
      <vt:lpstr>Arial Black</vt:lpstr>
      <vt:lpstr>Calibri</vt:lpstr>
      <vt:lpstr>Cambria Math</vt:lpstr>
      <vt:lpstr>Open Sans</vt:lpstr>
      <vt:lpstr>Open Sans Light</vt:lpstr>
      <vt:lpstr>Source Sans Pro</vt:lpstr>
      <vt:lpstr>Times New Roman</vt:lpstr>
      <vt:lpstr>Wingdings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10_Office Theme</vt:lpstr>
      <vt:lpstr>Пакет</vt:lpstr>
      <vt:lpstr>Объект упаковщика для оболочки</vt:lpstr>
      <vt:lpstr>KIMYO </vt:lpstr>
      <vt:lpstr>Savol</vt:lpstr>
      <vt:lpstr>Natriy </vt:lpstr>
      <vt:lpstr>Kaliy</vt:lpstr>
      <vt:lpstr>Natriyning olinishi</vt:lpstr>
      <vt:lpstr>Kaliyning olinishi</vt:lpstr>
      <vt:lpstr>Fizik xossalari</vt:lpstr>
      <vt:lpstr>Fizik xossalari</vt:lpstr>
      <vt:lpstr>Natriyni suv bilan reaktsiyasi</vt:lpstr>
      <vt:lpstr>Natriy va kaliy ionlari alangani o‘ziga xos rang­ga bo‘yaydi:­</vt:lpstr>
      <vt:lpstr>O‘zbekistonda natriy va kaliy tuzlar konlari </vt:lpstr>
      <vt:lpstr>Kimyoviy xossalari </vt:lpstr>
      <vt:lpstr>Kimyoviy xossalari </vt:lpstr>
      <vt:lpstr>Kimyoviy xossalari </vt:lpstr>
      <vt:lpstr>Kimyoviy xossalari </vt:lpstr>
      <vt:lpstr>Kimyoviy xossalari </vt:lpstr>
      <vt:lpstr>Mustaqil bajarish uchun topshiriq</vt:lpstr>
      <vt:lpstr>Kimyoviy xossalari </vt:lpstr>
      <vt:lpstr>Kimyoviy xossalari </vt:lpstr>
      <vt:lpstr>Презентация PowerPoint</vt:lpstr>
      <vt:lpstr>Ishlatilishi</vt:lpstr>
      <vt:lpstr>Mustaqil bajarish uchun topshiriq</vt:lpstr>
      <vt:lpstr>Mustaqil bajarish uchun topshiriq</vt:lpstr>
      <vt:lpstr>Mustaqil bajarish uchun topshiriq</vt:lpstr>
      <vt:lpstr>Mustaqil bajarish uchun topshiriq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Teacher</cp:lastModifiedBy>
  <cp:revision>1835</cp:revision>
  <dcterms:created xsi:type="dcterms:W3CDTF">2014-10-08T23:03:32Z</dcterms:created>
  <dcterms:modified xsi:type="dcterms:W3CDTF">2021-01-07T10:49:57Z</dcterms:modified>
</cp:coreProperties>
</file>