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3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4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5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6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7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theme/theme8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theme/theme9.xml" ContentType="application/vnd.openxmlformats-officedocument.theme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theme/theme10.xml" ContentType="application/vnd.openxmlformats-officedocument.theme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theme/theme11.xml" ContentType="application/vnd.openxmlformats-officedocument.theme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12.xml" ContentType="application/vnd.openxmlformats-officedocument.theme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theme/theme13.xml" ContentType="application/vnd.openxmlformats-officedocument.theme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theme/theme14.xml" ContentType="application/vnd.openxmlformats-officedocument.theme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  <p:sldMasterId id="2147484440" r:id="rId10"/>
    <p:sldMasterId id="2147484452" r:id="rId11"/>
    <p:sldMasterId id="2147484464" r:id="rId12"/>
    <p:sldMasterId id="2147484476" r:id="rId13"/>
    <p:sldMasterId id="2147484488" r:id="rId14"/>
    <p:sldMasterId id="2147484500" r:id="rId15"/>
  </p:sldMasterIdLst>
  <p:notesMasterIdLst>
    <p:notesMasterId r:id="rId42"/>
  </p:notesMasterIdLst>
  <p:sldIdLst>
    <p:sldId id="1435" r:id="rId16"/>
    <p:sldId id="1575" r:id="rId17"/>
    <p:sldId id="1574" r:id="rId18"/>
    <p:sldId id="1573" r:id="rId19"/>
    <p:sldId id="1572" r:id="rId20"/>
    <p:sldId id="1561" r:id="rId21"/>
    <p:sldId id="1571" r:id="rId22"/>
    <p:sldId id="1580" r:id="rId23"/>
    <p:sldId id="1570" r:id="rId24"/>
    <p:sldId id="1581" r:id="rId25"/>
    <p:sldId id="1569" r:id="rId26"/>
    <p:sldId id="1568" r:id="rId27"/>
    <p:sldId id="1567" r:id="rId28"/>
    <p:sldId id="1565" r:id="rId29"/>
    <p:sldId id="1564" r:id="rId30"/>
    <p:sldId id="1562" r:id="rId31"/>
    <p:sldId id="1563" r:id="rId32"/>
    <p:sldId id="1576" r:id="rId33"/>
    <p:sldId id="1579" r:id="rId34"/>
    <p:sldId id="1578" r:id="rId35"/>
    <p:sldId id="1587" r:id="rId36"/>
    <p:sldId id="1588" r:id="rId37"/>
    <p:sldId id="1589" r:id="rId38"/>
    <p:sldId id="1590" r:id="rId39"/>
    <p:sldId id="1591" r:id="rId40"/>
    <p:sldId id="1582" r:id="rId41"/>
  </p:sldIdLst>
  <p:sldSz cx="5759450" cy="3240088"/>
  <p:notesSz cx="6858000" cy="9144000"/>
  <p:defaultTextStyle>
    <a:defPPr>
      <a:defRPr lang="en-US"/>
    </a:defPPr>
    <a:lvl1pPr marL="0" algn="l" defTabSz="5752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87633" algn="l" defTabSz="5752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75256" algn="l" defTabSz="5752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62894" algn="l" defTabSz="5752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150509" algn="l" defTabSz="5752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438141" algn="l" defTabSz="5752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725773" algn="l" defTabSz="5752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013404" algn="l" defTabSz="5752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301025" algn="l" defTabSz="57525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5"/>
            <p14:sldId id="1575"/>
            <p14:sldId id="1574"/>
            <p14:sldId id="1573"/>
            <p14:sldId id="1572"/>
            <p14:sldId id="1561"/>
            <p14:sldId id="1571"/>
            <p14:sldId id="1580"/>
            <p14:sldId id="1570"/>
            <p14:sldId id="1581"/>
            <p14:sldId id="1569"/>
            <p14:sldId id="1568"/>
            <p14:sldId id="1567"/>
            <p14:sldId id="1565"/>
            <p14:sldId id="1564"/>
            <p14:sldId id="1562"/>
            <p14:sldId id="1563"/>
            <p14:sldId id="1576"/>
            <p14:sldId id="1579"/>
            <p14:sldId id="1578"/>
            <p14:sldId id="1587"/>
            <p14:sldId id="1588"/>
            <p14:sldId id="1589"/>
            <p14:sldId id="1590"/>
            <p14:sldId id="1591"/>
            <p14:sldId id="1582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0C0C0"/>
    <a:srgbClr val="328682"/>
    <a:srgbClr val="660066"/>
    <a:srgbClr val="FFFFFF"/>
    <a:srgbClr val="DDDDDD"/>
    <a:srgbClr val="B2B2B2"/>
    <a:srgbClr val="808080"/>
    <a:srgbClr val="5F5F5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218" d="100"/>
          <a:sy n="218" d="100"/>
        </p:scale>
        <p:origin x="786" y="180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63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87633" algn="l" defTabSz="28763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75256" algn="l" defTabSz="28763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862894" algn="l" defTabSz="28763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150509" algn="l" defTabSz="28763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438141" algn="l" defTabSz="28763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725773" algn="l" defTabSz="28763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2013404" algn="l" defTabSz="28763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301025" algn="l" defTabSz="287633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1" y="1006550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29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29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29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29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29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29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1441618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1441618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1441618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1441618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6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3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6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3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6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3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6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3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60" indent="-71160">
              <a:defRPr sz="700"/>
            </a:lvl3pPr>
            <a:lvl4pPr marL="189524" indent="-98137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60" indent="-71160">
              <a:defRPr sz="700"/>
            </a:lvl3pPr>
            <a:lvl4pPr marL="189524" indent="-98137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0" y="1006549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23" indent="-116861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0" y="686201"/>
            <a:ext cx="4895533" cy="2186310"/>
          </a:xfrm>
        </p:spPr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3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2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2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2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2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2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2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2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2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2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2207960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2207960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2207960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2207960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8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8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8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8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8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8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8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8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29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29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29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29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29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29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1441618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1441618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1441618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1441618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6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3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6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3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6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3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6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3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60" indent="-71160">
              <a:defRPr sz="700"/>
            </a:lvl3pPr>
            <a:lvl4pPr marL="189524" indent="-98137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60" indent="-71160">
              <a:defRPr sz="700"/>
            </a:lvl3pPr>
            <a:lvl4pPr marL="189524" indent="-98137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0" y="1006549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23" indent="-116861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0" y="686201"/>
            <a:ext cx="4895533" cy="2186310"/>
          </a:xfrm>
        </p:spPr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3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2207960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2207960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2207960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2207960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8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8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8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8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8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8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8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8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29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29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29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29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29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29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1441618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1441618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1441618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1441618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6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3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6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3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6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3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6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3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1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60" indent="-71160">
              <a:defRPr sz="700"/>
            </a:lvl3pPr>
            <a:lvl4pPr marL="189524" indent="-98137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60" indent="-71160">
              <a:defRPr sz="700"/>
            </a:lvl3pPr>
            <a:lvl4pPr marL="189524" indent="-98137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0" y="1006549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23" indent="-116861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0" y="686201"/>
            <a:ext cx="4895533" cy="2186310"/>
          </a:xfrm>
        </p:spPr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3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1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443501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2207960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2207960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2207960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2207960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8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8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8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8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8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8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8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8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29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29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29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29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29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29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1441618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1441618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1441618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1441618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6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3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6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3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6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3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6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3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60" indent="-71160">
              <a:defRPr sz="700"/>
            </a:lvl3pPr>
            <a:lvl4pPr marL="189524" indent="-98137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60" indent="-71160">
              <a:defRPr sz="700"/>
            </a:lvl3pPr>
            <a:lvl4pPr marL="189524" indent="-98137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0" y="1006549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23" indent="-116861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0" y="686201"/>
            <a:ext cx="4895533" cy="2186310"/>
          </a:xfrm>
        </p:spPr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3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2207960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2207960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2207960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2207960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8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8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8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8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8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8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8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8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29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29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29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29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29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29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1441618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1441618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1441618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1441618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6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3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6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3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6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3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6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3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60" indent="-71160">
              <a:defRPr sz="700"/>
            </a:lvl3pPr>
            <a:lvl4pPr marL="189524" indent="-98137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60" indent="-71160">
              <a:defRPr sz="700"/>
            </a:lvl3pPr>
            <a:lvl4pPr marL="189524" indent="-98137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0" y="1006549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23" indent="-116861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0" y="686201"/>
            <a:ext cx="4895533" cy="2186310"/>
          </a:xfrm>
        </p:spPr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3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61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61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2207960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2207960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2207960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2207960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8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8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8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8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8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8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8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8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2207961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2207961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29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29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29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29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29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29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1441618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1441618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1441618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1441618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23" indent="-116861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9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9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9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9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6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3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6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3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6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3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6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3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60" indent="-71160">
              <a:defRPr sz="700"/>
            </a:lvl3pPr>
            <a:lvl4pPr marL="189524" indent="-98137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60" indent="-71160">
              <a:defRPr sz="700"/>
            </a:lvl3pPr>
            <a:lvl4pPr marL="189524" indent="-98137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0" y="1006549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9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9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9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9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23" indent="-116861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0" y="686201"/>
            <a:ext cx="4895533" cy="2186310"/>
          </a:xfrm>
        </p:spPr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3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30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30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30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30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30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30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2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2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2207960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2207960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2207960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2207960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8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8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8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8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8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8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8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8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29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29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29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29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29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29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1" y="1441622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2" y="1441622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2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1441618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1441618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1441618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1441618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6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3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6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3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6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3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6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3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60" indent="-71160">
              <a:defRPr sz="700"/>
            </a:lvl3pPr>
            <a:lvl4pPr marL="189524" indent="-98137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60" indent="-71160">
              <a:defRPr sz="700"/>
            </a:lvl3pPr>
            <a:lvl4pPr marL="189524" indent="-98137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0" y="1006549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23" indent="-116861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0" y="686201"/>
            <a:ext cx="4895533" cy="2186310"/>
          </a:xfrm>
        </p:spPr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3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2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1" y="686201"/>
            <a:ext cx="4895533" cy="2186310"/>
          </a:xfrm>
        </p:spPr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3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2207960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2207960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2207960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2207960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8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8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8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8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8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8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8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8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29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29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29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729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729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729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1441618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1441618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1441618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1441618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4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4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4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1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4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4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6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3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6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3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6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3" y="77474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6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3" y="183624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0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5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51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5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60" indent="-71160">
              <a:defRPr sz="700"/>
            </a:lvl3pPr>
            <a:lvl4pPr marL="189524" indent="-98137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5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7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700"/>
            </a:lvl2pPr>
            <a:lvl3pPr marL="71160" indent="-71160">
              <a:defRPr sz="700"/>
            </a:lvl3pPr>
            <a:lvl4pPr marL="189524" indent="-98137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10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10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959" y="1006531"/>
            <a:ext cx="4895533" cy="694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9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5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7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96C05B3-9B30-423A-A7E7-C51E163D59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</a:pPr>
            <a:fld id="{3D097339-0817-46DF-9999-778052B5A535}" type="slidenum">
              <a:rPr lang="ru-RU" altLang="ru-RU" smtClean="0"/>
              <a:pPr defTabSz="4319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9789400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E386D3B-4BCD-4B01-963F-D8D60F8751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</a:pPr>
            <a:fld id="{77387BE0-8EB6-4E1F-8269-B58035D6A654}" type="slidenum">
              <a:rPr lang="ru-RU" altLang="ru-RU" smtClean="0"/>
              <a:pPr defTabSz="4319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4555074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957" y="2082060"/>
            <a:ext cx="4895533" cy="643517"/>
          </a:xfrm>
        </p:spPr>
        <p:txBody>
          <a:bodyPr anchor="t"/>
          <a:lstStyle>
            <a:lvl1pPr algn="l">
              <a:defRPr sz="189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4957" y="1373288"/>
            <a:ext cx="4895533" cy="708769"/>
          </a:xfrm>
        </p:spPr>
        <p:txBody>
          <a:bodyPr anchor="b"/>
          <a:lstStyle>
            <a:lvl1pPr marL="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1pPr>
            <a:lvl2pPr marL="215981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BCEBC92-CB19-4E27-BDE5-8969875522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</a:pPr>
            <a:fld id="{BB2224CE-FB4B-4AAF-B3C5-973CBC69EE7D}" type="slidenum">
              <a:rPr lang="ru-RU" altLang="ru-RU" smtClean="0"/>
              <a:pPr defTabSz="4319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2201307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7973" y="756023"/>
            <a:ext cx="2543757" cy="2138308"/>
          </a:xfrm>
        </p:spPr>
        <p:txBody>
          <a:bodyPr/>
          <a:lstStyle>
            <a:lvl1pPr>
              <a:defRPr sz="1323"/>
            </a:lvl1pPr>
            <a:lvl2pPr>
              <a:defRPr sz="1134"/>
            </a:lvl2pPr>
            <a:lvl3pPr>
              <a:defRPr sz="945"/>
            </a:lvl3pPr>
            <a:lvl4pPr>
              <a:defRPr sz="850"/>
            </a:lvl4pPr>
            <a:lvl5pPr>
              <a:defRPr sz="850"/>
            </a:lvl5pPr>
            <a:lvl6pPr>
              <a:defRPr sz="850"/>
            </a:lvl6pPr>
            <a:lvl7pPr>
              <a:defRPr sz="850"/>
            </a:lvl7pPr>
            <a:lvl8pPr>
              <a:defRPr sz="850"/>
            </a:lvl8pPr>
            <a:lvl9pPr>
              <a:defRPr sz="8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27720" y="756023"/>
            <a:ext cx="2543757" cy="2138308"/>
          </a:xfrm>
        </p:spPr>
        <p:txBody>
          <a:bodyPr/>
          <a:lstStyle>
            <a:lvl1pPr>
              <a:defRPr sz="1323"/>
            </a:lvl1pPr>
            <a:lvl2pPr>
              <a:defRPr sz="1134"/>
            </a:lvl2pPr>
            <a:lvl3pPr>
              <a:defRPr sz="945"/>
            </a:lvl3pPr>
            <a:lvl4pPr>
              <a:defRPr sz="850"/>
            </a:lvl4pPr>
            <a:lvl5pPr>
              <a:defRPr sz="850"/>
            </a:lvl5pPr>
            <a:lvl6pPr>
              <a:defRPr sz="850"/>
            </a:lvl6pPr>
            <a:lvl7pPr>
              <a:defRPr sz="850"/>
            </a:lvl7pPr>
            <a:lvl8pPr>
              <a:defRPr sz="850"/>
            </a:lvl8pPr>
            <a:lvl9pPr>
              <a:defRPr sz="8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4CB5B59-D9C8-4178-A619-E29A200080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</a:pPr>
            <a:fld id="{8B60D76D-31A9-455E-9C37-A95319303210}" type="slidenum">
              <a:rPr lang="ru-RU" altLang="ru-RU" smtClean="0"/>
              <a:pPr defTabSz="4319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821793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973" y="725270"/>
            <a:ext cx="2544757" cy="302258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7973" y="1027528"/>
            <a:ext cx="2544757" cy="1866801"/>
          </a:xfrm>
        </p:spPr>
        <p:txBody>
          <a:bodyPr/>
          <a:lstStyle>
            <a:lvl1pPr>
              <a:defRPr sz="1134"/>
            </a:lvl1pPr>
            <a:lvl2pPr>
              <a:defRPr sz="945"/>
            </a:lvl2pPr>
            <a:lvl3pPr>
              <a:defRPr sz="850"/>
            </a:lvl3pPr>
            <a:lvl4pPr>
              <a:defRPr sz="756"/>
            </a:lvl4pPr>
            <a:lvl5pPr>
              <a:defRPr sz="756"/>
            </a:lvl5pPr>
            <a:lvl6pPr>
              <a:defRPr sz="756"/>
            </a:lvl6pPr>
            <a:lvl7pPr>
              <a:defRPr sz="756"/>
            </a:lvl7pPr>
            <a:lvl8pPr>
              <a:defRPr sz="756"/>
            </a:lvl8pPr>
            <a:lvl9pPr>
              <a:defRPr sz="75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5723" y="725270"/>
            <a:ext cx="2545757" cy="302258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25723" y="1027528"/>
            <a:ext cx="2545757" cy="1866801"/>
          </a:xfrm>
        </p:spPr>
        <p:txBody>
          <a:bodyPr/>
          <a:lstStyle>
            <a:lvl1pPr>
              <a:defRPr sz="1134"/>
            </a:lvl1pPr>
            <a:lvl2pPr>
              <a:defRPr sz="945"/>
            </a:lvl2pPr>
            <a:lvl3pPr>
              <a:defRPr sz="850"/>
            </a:lvl3pPr>
            <a:lvl4pPr>
              <a:defRPr sz="756"/>
            </a:lvl4pPr>
            <a:lvl5pPr>
              <a:defRPr sz="756"/>
            </a:lvl5pPr>
            <a:lvl6pPr>
              <a:defRPr sz="756"/>
            </a:lvl6pPr>
            <a:lvl7pPr>
              <a:defRPr sz="756"/>
            </a:lvl7pPr>
            <a:lvl8pPr>
              <a:defRPr sz="756"/>
            </a:lvl8pPr>
            <a:lvl9pPr>
              <a:defRPr sz="75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F6A772-209E-4DE9-967F-5408A1EE0E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</a:pPr>
            <a:fld id="{FEC310EC-55E6-4B5E-AE35-157EB89D992E}" type="slidenum">
              <a:rPr lang="ru-RU" altLang="ru-RU" smtClean="0"/>
              <a:pPr defTabSz="4319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1611208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DCE05F-CD04-44CE-9DC7-69DEC0B7D6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</a:pPr>
            <a:fld id="{3BD9057B-5F85-49BD-92A8-F9216496B747}" type="slidenum">
              <a:rPr lang="ru-RU" altLang="ru-RU" smtClean="0"/>
              <a:pPr defTabSz="4319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1877322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D638E4-BFD7-40AF-820F-4F2366F638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</a:pPr>
            <a:fld id="{945B815C-B16E-4EF8-9990-274F189CCA13}" type="slidenum">
              <a:rPr lang="ru-RU" altLang="ru-RU" smtClean="0"/>
              <a:pPr defTabSz="4319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74469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47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74" y="77474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47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74" y="183624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974" y="129003"/>
            <a:ext cx="1894819" cy="549015"/>
          </a:xfrm>
        </p:spPr>
        <p:txBody>
          <a:bodyPr anchor="b"/>
          <a:lstStyle>
            <a:lvl1pPr algn="l">
              <a:defRPr sz="94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1785" y="129005"/>
            <a:ext cx="3219693" cy="2765325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7974" y="678020"/>
            <a:ext cx="1894819" cy="2216310"/>
          </a:xfrm>
        </p:spPr>
        <p:txBody>
          <a:bodyPr/>
          <a:lstStyle>
            <a:lvl1pPr marL="0" indent="0">
              <a:buNone/>
              <a:defRPr sz="661"/>
            </a:lvl1pPr>
            <a:lvl2pPr marL="215981" indent="0">
              <a:buNone/>
              <a:defRPr sz="567"/>
            </a:lvl2pPr>
            <a:lvl3pPr marL="431963" indent="0">
              <a:buNone/>
              <a:defRPr sz="472"/>
            </a:lvl3pPr>
            <a:lvl4pPr marL="647944" indent="0">
              <a:buNone/>
              <a:defRPr sz="425"/>
            </a:lvl4pPr>
            <a:lvl5pPr marL="863925" indent="0">
              <a:buNone/>
              <a:defRPr sz="425"/>
            </a:lvl5pPr>
            <a:lvl6pPr marL="1079906" indent="0">
              <a:buNone/>
              <a:defRPr sz="425"/>
            </a:lvl6pPr>
            <a:lvl7pPr marL="1295888" indent="0">
              <a:buNone/>
              <a:defRPr sz="425"/>
            </a:lvl7pPr>
            <a:lvl8pPr marL="1511869" indent="0">
              <a:buNone/>
              <a:defRPr sz="425"/>
            </a:lvl8pPr>
            <a:lvl9pPr marL="1727850" indent="0">
              <a:buNone/>
              <a:defRPr sz="42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9F1EF2C-C8CA-4237-8101-42B81DD252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</a:pPr>
            <a:fld id="{6BD22913-AE7A-45E0-8DD3-5021B366C2D8}" type="slidenum">
              <a:rPr lang="ru-RU" altLang="ru-RU" smtClean="0"/>
              <a:pPr defTabSz="4319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7251305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892" y="2268061"/>
            <a:ext cx="3455670" cy="267758"/>
          </a:xfrm>
        </p:spPr>
        <p:txBody>
          <a:bodyPr anchor="b"/>
          <a:lstStyle>
            <a:lvl1pPr algn="l">
              <a:defRPr sz="94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28892" y="289508"/>
            <a:ext cx="3455670" cy="1944053"/>
          </a:xfrm>
        </p:spPr>
        <p:txBody>
          <a:bodyPr rtlCol="0">
            <a:normAutofit/>
          </a:bodyPr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8892" y="2535819"/>
            <a:ext cx="3455670" cy="380260"/>
          </a:xfrm>
        </p:spPr>
        <p:txBody>
          <a:bodyPr/>
          <a:lstStyle>
            <a:lvl1pPr marL="0" indent="0">
              <a:buNone/>
              <a:defRPr sz="661"/>
            </a:lvl1pPr>
            <a:lvl2pPr marL="215981" indent="0">
              <a:buNone/>
              <a:defRPr sz="567"/>
            </a:lvl2pPr>
            <a:lvl3pPr marL="431963" indent="0">
              <a:buNone/>
              <a:defRPr sz="472"/>
            </a:lvl3pPr>
            <a:lvl4pPr marL="647944" indent="0">
              <a:buNone/>
              <a:defRPr sz="425"/>
            </a:lvl4pPr>
            <a:lvl5pPr marL="863925" indent="0">
              <a:buNone/>
              <a:defRPr sz="425"/>
            </a:lvl5pPr>
            <a:lvl6pPr marL="1079906" indent="0">
              <a:buNone/>
              <a:defRPr sz="425"/>
            </a:lvl6pPr>
            <a:lvl7pPr marL="1295888" indent="0">
              <a:buNone/>
              <a:defRPr sz="425"/>
            </a:lvl7pPr>
            <a:lvl8pPr marL="1511869" indent="0">
              <a:buNone/>
              <a:defRPr sz="425"/>
            </a:lvl8pPr>
            <a:lvl9pPr marL="1727850" indent="0">
              <a:buNone/>
              <a:defRPr sz="42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5EBC54-E27E-4077-A9F8-6CDD9D3C1B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</a:pPr>
            <a:fld id="{4DC5D91B-63A8-4E67-90A8-77365696906A}" type="slidenum">
              <a:rPr lang="ru-RU" altLang="ru-RU" smtClean="0"/>
              <a:pPr defTabSz="4319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5310883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325EC13-52B6-4169-80AA-88D9EC3856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</a:pPr>
            <a:fld id="{9624C397-7BAF-4C3E-9C8C-666088069D93}" type="slidenum">
              <a:rPr lang="ru-RU" altLang="ru-RU" smtClean="0"/>
              <a:pPr defTabSz="4319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4187607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75601" y="129755"/>
            <a:ext cx="1295876" cy="2764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972" y="129755"/>
            <a:ext cx="3791638" cy="2764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9216E7-CC1A-4653-B5D1-3EF5FBEF98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</a:pPr>
            <a:fld id="{E18EB76D-C893-4D0B-A88B-71FD9B3FF6A4}" type="slidenum">
              <a:rPr lang="ru-RU" altLang="ru-RU" smtClean="0"/>
              <a:pPr defTabSz="4319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5917010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9931" y="530264"/>
            <a:ext cx="4319588" cy="1128031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9931" y="1701796"/>
            <a:ext cx="4319588" cy="782271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70680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77008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62" y="807773"/>
            <a:ext cx="4967526" cy="1347786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962" y="2168309"/>
            <a:ext cx="4967526" cy="70876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4966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962" y="862523"/>
            <a:ext cx="2447766" cy="20558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5722" y="862523"/>
            <a:ext cx="2447766" cy="20558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31788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712" y="172505"/>
            <a:ext cx="4967526" cy="62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6713" y="794272"/>
            <a:ext cx="2436517" cy="389260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6713" y="1183532"/>
            <a:ext cx="2436517" cy="17407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15722" y="794272"/>
            <a:ext cx="2448516" cy="389260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915722" y="1183532"/>
            <a:ext cx="2448516" cy="17407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10957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620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90296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713" y="216006"/>
            <a:ext cx="1857572" cy="756021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8516" y="466513"/>
            <a:ext cx="2915722" cy="2302563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6713" y="972026"/>
            <a:ext cx="1857572" cy="1800799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09002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713" y="216006"/>
            <a:ext cx="1857572" cy="756021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48516" y="466513"/>
            <a:ext cx="2915722" cy="2302563"/>
          </a:xfrm>
        </p:spPr>
        <p:txBody>
          <a:bodyPr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6713" y="972026"/>
            <a:ext cx="1857572" cy="1800799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81044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18671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21607" y="172505"/>
            <a:ext cx="1241881" cy="2745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962" y="172505"/>
            <a:ext cx="3653651" cy="2745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39712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9931" y="530264"/>
            <a:ext cx="4319588" cy="1128031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9931" y="1701796"/>
            <a:ext cx="4319588" cy="782271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82153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89789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62" y="807773"/>
            <a:ext cx="4967526" cy="1347786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962" y="2168309"/>
            <a:ext cx="4967526" cy="70876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70500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962" y="862523"/>
            <a:ext cx="2447766" cy="20558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5722" y="862523"/>
            <a:ext cx="2447766" cy="20558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443131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712" y="172505"/>
            <a:ext cx="4967526" cy="62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6713" y="794272"/>
            <a:ext cx="2436517" cy="389260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6713" y="1183532"/>
            <a:ext cx="2436517" cy="17407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15722" y="794272"/>
            <a:ext cx="2448516" cy="389260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915722" y="1183532"/>
            <a:ext cx="2448516" cy="17407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69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3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2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1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40939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01641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713" y="216006"/>
            <a:ext cx="1857572" cy="756021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8516" y="466513"/>
            <a:ext cx="2915722" cy="2302563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6713" y="972026"/>
            <a:ext cx="1857572" cy="1800799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91555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713" y="216006"/>
            <a:ext cx="1857572" cy="756021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48516" y="466513"/>
            <a:ext cx="2915722" cy="2302563"/>
          </a:xfrm>
        </p:spPr>
        <p:txBody>
          <a:bodyPr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6713" y="972026"/>
            <a:ext cx="1857572" cy="1800799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50662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61129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21607" y="172505"/>
            <a:ext cx="1241881" cy="2745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962" y="172505"/>
            <a:ext cx="3653651" cy="2745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9537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9931" y="530264"/>
            <a:ext cx="4319588" cy="1128031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9931" y="1701796"/>
            <a:ext cx="4319588" cy="782271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11681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76633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62" y="807773"/>
            <a:ext cx="4967526" cy="1347786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962" y="2168309"/>
            <a:ext cx="4967526" cy="70876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87071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962" y="862523"/>
            <a:ext cx="2447766" cy="20558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5722" y="862523"/>
            <a:ext cx="2447766" cy="20558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41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712" y="172505"/>
            <a:ext cx="4967526" cy="62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6713" y="794272"/>
            <a:ext cx="2436517" cy="389260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6713" y="1183532"/>
            <a:ext cx="2436517" cy="17407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15722" y="794272"/>
            <a:ext cx="2448516" cy="389260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915722" y="1183532"/>
            <a:ext cx="2448516" cy="17407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55060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21680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70636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713" y="216006"/>
            <a:ext cx="1857572" cy="756021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8516" y="466513"/>
            <a:ext cx="2915722" cy="2302563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6713" y="972026"/>
            <a:ext cx="1857572" cy="1800799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20070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713" y="216006"/>
            <a:ext cx="1857572" cy="756021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48516" y="466513"/>
            <a:ext cx="2915722" cy="2302563"/>
          </a:xfrm>
        </p:spPr>
        <p:txBody>
          <a:bodyPr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6713" y="972026"/>
            <a:ext cx="1857572" cy="1800799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00492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38883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21607" y="172505"/>
            <a:ext cx="1241881" cy="2745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962" y="172505"/>
            <a:ext cx="3653651" cy="2745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11505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9931" y="530264"/>
            <a:ext cx="4319588" cy="1128031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9931" y="1701796"/>
            <a:ext cx="4319588" cy="782271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00330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57829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62" y="807773"/>
            <a:ext cx="4967526" cy="1347786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962" y="2168309"/>
            <a:ext cx="4967526" cy="70876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551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2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5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9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706" indent="-8089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962" y="862523"/>
            <a:ext cx="2447766" cy="20558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5722" y="862523"/>
            <a:ext cx="2447766" cy="20558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9296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712" y="172505"/>
            <a:ext cx="4967526" cy="62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6713" y="794272"/>
            <a:ext cx="2436517" cy="389260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6713" y="1183532"/>
            <a:ext cx="2436517" cy="17407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15722" y="794272"/>
            <a:ext cx="2448516" cy="389260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915722" y="1183532"/>
            <a:ext cx="2448516" cy="17407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26863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22491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42809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713" y="216006"/>
            <a:ext cx="1857572" cy="756021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8516" y="466513"/>
            <a:ext cx="2915722" cy="2302563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6713" y="972026"/>
            <a:ext cx="1857572" cy="1800799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47840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713" y="216006"/>
            <a:ext cx="1857572" cy="756021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48516" y="466513"/>
            <a:ext cx="2915722" cy="2302563"/>
          </a:xfrm>
        </p:spPr>
        <p:txBody>
          <a:bodyPr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6713" y="972026"/>
            <a:ext cx="1857572" cy="1800799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79889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12025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21607" y="172505"/>
            <a:ext cx="1241881" cy="2745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962" y="172505"/>
            <a:ext cx="3653651" cy="2745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65707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9931" y="530264"/>
            <a:ext cx="4319588" cy="1128031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9931" y="1701796"/>
            <a:ext cx="4319588" cy="782271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55479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859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8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7" name="bg object 17"/>
          <p:cNvSpPr/>
          <p:nvPr/>
        </p:nvSpPr>
        <p:spPr>
          <a:xfrm>
            <a:off x="66775" y="71058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6"/>
            <a:ext cx="18223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62" y="807773"/>
            <a:ext cx="4967526" cy="1347786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962" y="2168309"/>
            <a:ext cx="4967526" cy="70876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34281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962" y="862523"/>
            <a:ext cx="2447766" cy="20558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5722" y="862523"/>
            <a:ext cx="2447766" cy="20558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51163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712" y="172505"/>
            <a:ext cx="4967526" cy="62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6713" y="794272"/>
            <a:ext cx="2436517" cy="389260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6713" y="1183532"/>
            <a:ext cx="2436517" cy="17407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15722" y="794272"/>
            <a:ext cx="2448516" cy="389260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915722" y="1183532"/>
            <a:ext cx="2448516" cy="17407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23763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54579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28078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713" y="216006"/>
            <a:ext cx="1857572" cy="756021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8516" y="466513"/>
            <a:ext cx="2915722" cy="2302563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6713" y="972026"/>
            <a:ext cx="1857572" cy="1800799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99316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713" y="216006"/>
            <a:ext cx="1857572" cy="756021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48516" y="466513"/>
            <a:ext cx="2915722" cy="2302563"/>
          </a:xfrm>
        </p:spPr>
        <p:txBody>
          <a:bodyPr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6713" y="972026"/>
            <a:ext cx="1857572" cy="1800799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77435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45619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21607" y="172505"/>
            <a:ext cx="1241881" cy="2745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962" y="172505"/>
            <a:ext cx="3653651" cy="2745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639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80" y="1006549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5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1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723" indent="-116861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0" y="686201"/>
            <a:ext cx="4895533" cy="2186310"/>
          </a:xfrm>
        </p:spPr>
        <p:txBody>
          <a:bodyPr numCol="2" spcCol="27401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863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73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607" indent="-107863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469" indent="-107863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67538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8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82384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4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91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60"/>
            <a:ext cx="1153330" cy="1084349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691" tIns="91335" rIns="182691" bIns="9133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0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0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0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908" indent="-71908">
              <a:buFont typeface="Arial" panose="020B0604020202020204" pitchFamily="34" charset="0"/>
              <a:buChar char="•"/>
              <a:defRPr sz="700"/>
            </a:lvl2pPr>
            <a:lvl3pPr marL="143823" indent="-71908">
              <a:defRPr sz="700"/>
            </a:lvl3pPr>
            <a:lvl4pPr marL="251691" indent="-107863">
              <a:defRPr sz="700"/>
            </a:lvl4pPr>
            <a:lvl5pPr marL="359561" indent="-107863"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67539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9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00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00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1443500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682385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5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653" indent="0">
              <a:buNone/>
              <a:defRPr sz="1200" b="1"/>
            </a:lvl2pPr>
            <a:lvl3pPr marL="575295" indent="0">
              <a:buNone/>
              <a:defRPr sz="1100" b="1"/>
            </a:lvl3pPr>
            <a:lvl4pPr marL="862957" indent="0">
              <a:buNone/>
              <a:defRPr sz="1000" b="1"/>
            </a:lvl4pPr>
            <a:lvl5pPr marL="1150590" indent="0">
              <a:buNone/>
              <a:defRPr sz="1000" b="1"/>
            </a:lvl5pPr>
            <a:lvl6pPr marL="1438243" indent="0">
              <a:buNone/>
              <a:defRPr sz="1000" b="1"/>
            </a:lvl6pPr>
            <a:lvl7pPr marL="1725896" indent="0">
              <a:buNone/>
              <a:defRPr sz="1000" b="1"/>
            </a:lvl7pPr>
            <a:lvl8pPr marL="2013546" indent="0">
              <a:buNone/>
              <a:defRPr sz="1000" b="1"/>
            </a:lvl8pPr>
            <a:lvl9pPr marL="2301187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8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80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21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177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177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177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177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067"/>
            <a:ext cx="1572330" cy="621497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067"/>
            <a:ext cx="1572330" cy="621497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067"/>
            <a:ext cx="1572330" cy="621497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2207960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2207960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80" y="2207960"/>
            <a:ext cx="2401691" cy="467608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21" y="2207960"/>
            <a:ext cx="2401691" cy="467608"/>
          </a:xfrm>
          <a:solidFill>
            <a:schemeClr val="accent4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8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8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8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8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3838"/>
            <a:ext cx="1153330" cy="775385"/>
          </a:xfrm>
          <a:solidFill>
            <a:schemeClr val="accent1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3838"/>
            <a:ext cx="1153330" cy="775385"/>
          </a:xfrm>
          <a:solidFill>
            <a:schemeClr val="accent3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3838"/>
            <a:ext cx="1153330" cy="775385"/>
          </a:xfrm>
          <a:solidFill>
            <a:schemeClr val="accent5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3838"/>
            <a:ext cx="1153330" cy="775385"/>
          </a:xfrm>
          <a:solidFill>
            <a:schemeClr val="bg2">
              <a:alpha val="80000"/>
            </a:schemeClr>
          </a:solidFill>
        </p:spPr>
        <p:txBody>
          <a:bodyPr lIns="182691" tIns="91335" rIns="182691" bIns="9133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797" indent="-80899">
              <a:defRPr sz="700">
                <a:solidFill>
                  <a:srgbClr val="FFFFFF"/>
                </a:solidFill>
              </a:defRPr>
            </a:lvl3pPr>
            <a:lvl4pPr marL="242706" indent="-80899">
              <a:defRPr sz="700">
                <a:solidFill>
                  <a:srgbClr val="FFFFFF"/>
                </a:solidFill>
              </a:defRPr>
            </a:lvl4pPr>
            <a:lvl5pPr marL="350592" indent="-107866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99" indent="-80899">
              <a:buFont typeface="Arial" panose="020B0604020202020204" pitchFamily="34" charset="0"/>
              <a:buChar char="•"/>
              <a:defRPr sz="700"/>
            </a:lvl2pPr>
            <a:lvl3pPr marL="161797" indent="-80899">
              <a:defRPr sz="700"/>
            </a:lvl3pPr>
            <a:lvl4pPr marL="242706" indent="-80899"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80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0.xml"/><Relationship Id="rId3" Type="http://schemas.openxmlformats.org/officeDocument/2006/relationships/slideLayout" Target="../slideLayouts/slideLayout525.xml"/><Relationship Id="rId7" Type="http://schemas.openxmlformats.org/officeDocument/2006/relationships/slideLayout" Target="../slideLayouts/slideLayout52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524.xml"/><Relationship Id="rId1" Type="http://schemas.openxmlformats.org/officeDocument/2006/relationships/slideLayout" Target="../slideLayouts/slideLayout523.xml"/><Relationship Id="rId6" Type="http://schemas.openxmlformats.org/officeDocument/2006/relationships/slideLayout" Target="../slideLayouts/slideLayout528.xml"/><Relationship Id="rId11" Type="http://schemas.openxmlformats.org/officeDocument/2006/relationships/slideLayout" Target="../slideLayouts/slideLayout533.xml"/><Relationship Id="rId5" Type="http://schemas.openxmlformats.org/officeDocument/2006/relationships/slideLayout" Target="../slideLayouts/slideLayout527.xml"/><Relationship Id="rId10" Type="http://schemas.openxmlformats.org/officeDocument/2006/relationships/slideLayout" Target="../slideLayouts/slideLayout532.xml"/><Relationship Id="rId4" Type="http://schemas.openxmlformats.org/officeDocument/2006/relationships/slideLayout" Target="../slideLayouts/slideLayout526.xml"/><Relationship Id="rId9" Type="http://schemas.openxmlformats.org/officeDocument/2006/relationships/slideLayout" Target="../slideLayouts/slideLayout53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1.xml"/><Relationship Id="rId3" Type="http://schemas.openxmlformats.org/officeDocument/2006/relationships/slideLayout" Target="../slideLayouts/slideLayout536.xml"/><Relationship Id="rId7" Type="http://schemas.openxmlformats.org/officeDocument/2006/relationships/slideLayout" Target="../slideLayouts/slideLayout54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535.xml"/><Relationship Id="rId1" Type="http://schemas.openxmlformats.org/officeDocument/2006/relationships/slideLayout" Target="../slideLayouts/slideLayout534.xml"/><Relationship Id="rId6" Type="http://schemas.openxmlformats.org/officeDocument/2006/relationships/slideLayout" Target="../slideLayouts/slideLayout539.xml"/><Relationship Id="rId11" Type="http://schemas.openxmlformats.org/officeDocument/2006/relationships/slideLayout" Target="../slideLayouts/slideLayout544.xml"/><Relationship Id="rId5" Type="http://schemas.openxmlformats.org/officeDocument/2006/relationships/slideLayout" Target="../slideLayouts/slideLayout538.xml"/><Relationship Id="rId10" Type="http://schemas.openxmlformats.org/officeDocument/2006/relationships/slideLayout" Target="../slideLayouts/slideLayout543.xml"/><Relationship Id="rId4" Type="http://schemas.openxmlformats.org/officeDocument/2006/relationships/slideLayout" Target="../slideLayouts/slideLayout537.xml"/><Relationship Id="rId9" Type="http://schemas.openxmlformats.org/officeDocument/2006/relationships/slideLayout" Target="../slideLayouts/slideLayout54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2.xml"/><Relationship Id="rId3" Type="http://schemas.openxmlformats.org/officeDocument/2006/relationships/slideLayout" Target="../slideLayouts/slideLayout547.xml"/><Relationship Id="rId7" Type="http://schemas.openxmlformats.org/officeDocument/2006/relationships/slideLayout" Target="../slideLayouts/slideLayout55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546.xml"/><Relationship Id="rId1" Type="http://schemas.openxmlformats.org/officeDocument/2006/relationships/slideLayout" Target="../slideLayouts/slideLayout545.xml"/><Relationship Id="rId6" Type="http://schemas.openxmlformats.org/officeDocument/2006/relationships/slideLayout" Target="../slideLayouts/slideLayout550.xml"/><Relationship Id="rId11" Type="http://schemas.openxmlformats.org/officeDocument/2006/relationships/slideLayout" Target="../slideLayouts/slideLayout555.xml"/><Relationship Id="rId5" Type="http://schemas.openxmlformats.org/officeDocument/2006/relationships/slideLayout" Target="../slideLayouts/slideLayout549.xml"/><Relationship Id="rId10" Type="http://schemas.openxmlformats.org/officeDocument/2006/relationships/slideLayout" Target="../slideLayouts/slideLayout554.xml"/><Relationship Id="rId4" Type="http://schemas.openxmlformats.org/officeDocument/2006/relationships/slideLayout" Target="../slideLayouts/slideLayout548.xml"/><Relationship Id="rId9" Type="http://schemas.openxmlformats.org/officeDocument/2006/relationships/slideLayout" Target="../slideLayouts/slideLayout55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3.xml"/><Relationship Id="rId3" Type="http://schemas.openxmlformats.org/officeDocument/2006/relationships/slideLayout" Target="../slideLayouts/slideLayout558.xml"/><Relationship Id="rId7" Type="http://schemas.openxmlformats.org/officeDocument/2006/relationships/slideLayout" Target="../slideLayouts/slideLayout56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557.xml"/><Relationship Id="rId1" Type="http://schemas.openxmlformats.org/officeDocument/2006/relationships/slideLayout" Target="../slideLayouts/slideLayout556.xml"/><Relationship Id="rId6" Type="http://schemas.openxmlformats.org/officeDocument/2006/relationships/slideLayout" Target="../slideLayouts/slideLayout561.xml"/><Relationship Id="rId11" Type="http://schemas.openxmlformats.org/officeDocument/2006/relationships/slideLayout" Target="../slideLayouts/slideLayout566.xml"/><Relationship Id="rId5" Type="http://schemas.openxmlformats.org/officeDocument/2006/relationships/slideLayout" Target="../slideLayouts/slideLayout560.xml"/><Relationship Id="rId10" Type="http://schemas.openxmlformats.org/officeDocument/2006/relationships/slideLayout" Target="../slideLayouts/slideLayout565.xml"/><Relationship Id="rId4" Type="http://schemas.openxmlformats.org/officeDocument/2006/relationships/slideLayout" Target="../slideLayouts/slideLayout559.xml"/><Relationship Id="rId9" Type="http://schemas.openxmlformats.org/officeDocument/2006/relationships/slideLayout" Target="../slideLayouts/slideLayout56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4.xml"/><Relationship Id="rId3" Type="http://schemas.openxmlformats.org/officeDocument/2006/relationships/slideLayout" Target="../slideLayouts/slideLayout569.xml"/><Relationship Id="rId7" Type="http://schemas.openxmlformats.org/officeDocument/2006/relationships/slideLayout" Target="../slideLayouts/slideLayout57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568.xml"/><Relationship Id="rId1" Type="http://schemas.openxmlformats.org/officeDocument/2006/relationships/slideLayout" Target="../slideLayouts/slideLayout567.xml"/><Relationship Id="rId6" Type="http://schemas.openxmlformats.org/officeDocument/2006/relationships/slideLayout" Target="../slideLayouts/slideLayout572.xml"/><Relationship Id="rId11" Type="http://schemas.openxmlformats.org/officeDocument/2006/relationships/slideLayout" Target="../slideLayouts/slideLayout577.xml"/><Relationship Id="rId5" Type="http://schemas.openxmlformats.org/officeDocument/2006/relationships/slideLayout" Target="../slideLayouts/slideLayout571.xml"/><Relationship Id="rId10" Type="http://schemas.openxmlformats.org/officeDocument/2006/relationships/slideLayout" Target="../slideLayouts/slideLayout576.xml"/><Relationship Id="rId4" Type="http://schemas.openxmlformats.org/officeDocument/2006/relationships/slideLayout" Target="../slideLayouts/slideLayout570.xml"/><Relationship Id="rId9" Type="http://schemas.openxmlformats.org/officeDocument/2006/relationships/slideLayout" Target="../slideLayouts/slideLayout57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5.xml"/><Relationship Id="rId3" Type="http://schemas.openxmlformats.org/officeDocument/2006/relationships/slideLayout" Target="../slideLayouts/slideLayout580.xml"/><Relationship Id="rId7" Type="http://schemas.openxmlformats.org/officeDocument/2006/relationships/slideLayout" Target="../slideLayouts/slideLayout58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579.xml"/><Relationship Id="rId1" Type="http://schemas.openxmlformats.org/officeDocument/2006/relationships/slideLayout" Target="../slideLayouts/slideLayout578.xml"/><Relationship Id="rId6" Type="http://schemas.openxmlformats.org/officeDocument/2006/relationships/slideLayout" Target="../slideLayouts/slideLayout583.xml"/><Relationship Id="rId11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82.xml"/><Relationship Id="rId10" Type="http://schemas.openxmlformats.org/officeDocument/2006/relationships/slideLayout" Target="../slideLayouts/slideLayout587.xml"/><Relationship Id="rId4" Type="http://schemas.openxmlformats.org/officeDocument/2006/relationships/slideLayout" Target="../slideLayouts/slideLayout581.xml"/><Relationship Id="rId9" Type="http://schemas.openxmlformats.org/officeDocument/2006/relationships/slideLayout" Target="../slideLayouts/slideLayout58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8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slideLayout" Target="../slideLayouts/slideLayout11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9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37.xml"/><Relationship Id="rId34" Type="http://schemas.openxmlformats.org/officeDocument/2006/relationships/slideLayout" Target="../slideLayouts/slideLayout150.xml"/><Relationship Id="rId42" Type="http://schemas.openxmlformats.org/officeDocument/2006/relationships/slideLayout" Target="../slideLayouts/slideLayout158.xml"/><Relationship Id="rId47" Type="http://schemas.openxmlformats.org/officeDocument/2006/relationships/slideLayout" Target="../slideLayouts/slideLayout163.xml"/><Relationship Id="rId50" Type="http://schemas.openxmlformats.org/officeDocument/2006/relationships/slideLayout" Target="../slideLayouts/slideLayout166.xml"/><Relationship Id="rId55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5.xml"/><Relationship Id="rId41" Type="http://schemas.openxmlformats.org/officeDocument/2006/relationships/slideLayout" Target="../slideLayouts/slideLayout157.xml"/><Relationship Id="rId54" Type="http://schemas.openxmlformats.org/officeDocument/2006/relationships/slideLayout" Target="../slideLayouts/slideLayout17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32" Type="http://schemas.openxmlformats.org/officeDocument/2006/relationships/slideLayout" Target="../slideLayouts/slideLayout148.xml"/><Relationship Id="rId37" Type="http://schemas.openxmlformats.org/officeDocument/2006/relationships/slideLayout" Target="../slideLayouts/slideLayout153.xml"/><Relationship Id="rId40" Type="http://schemas.openxmlformats.org/officeDocument/2006/relationships/slideLayout" Target="../slideLayouts/slideLayout156.xml"/><Relationship Id="rId45" Type="http://schemas.openxmlformats.org/officeDocument/2006/relationships/slideLayout" Target="../slideLayouts/slideLayout161.xml"/><Relationship Id="rId53" Type="http://schemas.openxmlformats.org/officeDocument/2006/relationships/slideLayout" Target="../slideLayouts/slideLayout169.xml"/><Relationship Id="rId58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36" Type="http://schemas.openxmlformats.org/officeDocument/2006/relationships/slideLayout" Target="../slideLayouts/slideLayout152.xml"/><Relationship Id="rId49" Type="http://schemas.openxmlformats.org/officeDocument/2006/relationships/slideLayout" Target="../slideLayouts/slideLayout165.xml"/><Relationship Id="rId57" Type="http://schemas.openxmlformats.org/officeDocument/2006/relationships/slideLayout" Target="../slideLayouts/slideLayout17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31" Type="http://schemas.openxmlformats.org/officeDocument/2006/relationships/slideLayout" Target="../slideLayouts/slideLayout147.xml"/><Relationship Id="rId44" Type="http://schemas.openxmlformats.org/officeDocument/2006/relationships/slideLayout" Target="../slideLayouts/slideLayout160.xml"/><Relationship Id="rId52" Type="http://schemas.openxmlformats.org/officeDocument/2006/relationships/slideLayout" Target="../slideLayouts/slideLayout16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slideLayout" Target="../slideLayouts/slideLayout146.xml"/><Relationship Id="rId35" Type="http://schemas.openxmlformats.org/officeDocument/2006/relationships/slideLayout" Target="../slideLayouts/slideLayout151.xml"/><Relationship Id="rId43" Type="http://schemas.openxmlformats.org/officeDocument/2006/relationships/slideLayout" Target="../slideLayouts/slideLayout159.xml"/><Relationship Id="rId48" Type="http://schemas.openxmlformats.org/officeDocument/2006/relationships/slideLayout" Target="../slideLayouts/slideLayout164.xml"/><Relationship Id="rId56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24.xml"/><Relationship Id="rId51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33" Type="http://schemas.openxmlformats.org/officeDocument/2006/relationships/slideLayout" Target="../slideLayouts/slideLayout149.xml"/><Relationship Id="rId38" Type="http://schemas.openxmlformats.org/officeDocument/2006/relationships/slideLayout" Target="../slideLayouts/slideLayout154.xml"/><Relationship Id="rId46" Type="http://schemas.openxmlformats.org/officeDocument/2006/relationships/slideLayout" Target="../slideLayouts/slideLayout162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26" Type="http://schemas.openxmlformats.org/officeDocument/2006/relationships/slideLayout" Target="../slideLayouts/slideLayout200.xml"/><Relationship Id="rId39" Type="http://schemas.openxmlformats.org/officeDocument/2006/relationships/slideLayout" Target="../slideLayouts/slideLayout213.xml"/><Relationship Id="rId21" Type="http://schemas.openxmlformats.org/officeDocument/2006/relationships/slideLayout" Target="../slideLayouts/slideLayout195.xml"/><Relationship Id="rId34" Type="http://schemas.openxmlformats.org/officeDocument/2006/relationships/slideLayout" Target="../slideLayouts/slideLayout208.xml"/><Relationship Id="rId42" Type="http://schemas.openxmlformats.org/officeDocument/2006/relationships/slideLayout" Target="../slideLayouts/slideLayout216.xml"/><Relationship Id="rId47" Type="http://schemas.openxmlformats.org/officeDocument/2006/relationships/slideLayout" Target="../slideLayouts/slideLayout221.xml"/><Relationship Id="rId50" Type="http://schemas.openxmlformats.org/officeDocument/2006/relationships/slideLayout" Target="../slideLayouts/slideLayout224.xml"/><Relationship Id="rId55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94.xml"/><Relationship Id="rId29" Type="http://schemas.openxmlformats.org/officeDocument/2006/relationships/slideLayout" Target="../slideLayouts/slideLayout203.xml"/><Relationship Id="rId41" Type="http://schemas.openxmlformats.org/officeDocument/2006/relationships/slideLayout" Target="../slideLayouts/slideLayout215.xml"/><Relationship Id="rId54" Type="http://schemas.openxmlformats.org/officeDocument/2006/relationships/slideLayout" Target="../slideLayouts/slideLayout22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24" Type="http://schemas.openxmlformats.org/officeDocument/2006/relationships/slideLayout" Target="../slideLayouts/slideLayout198.xml"/><Relationship Id="rId32" Type="http://schemas.openxmlformats.org/officeDocument/2006/relationships/slideLayout" Target="../slideLayouts/slideLayout206.xml"/><Relationship Id="rId37" Type="http://schemas.openxmlformats.org/officeDocument/2006/relationships/slideLayout" Target="../slideLayouts/slideLayout211.xml"/><Relationship Id="rId40" Type="http://schemas.openxmlformats.org/officeDocument/2006/relationships/slideLayout" Target="../slideLayouts/slideLayout214.xml"/><Relationship Id="rId45" Type="http://schemas.openxmlformats.org/officeDocument/2006/relationships/slideLayout" Target="../slideLayouts/slideLayout219.xml"/><Relationship Id="rId53" Type="http://schemas.openxmlformats.org/officeDocument/2006/relationships/slideLayout" Target="../slideLayouts/slideLayout227.xml"/><Relationship Id="rId58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23" Type="http://schemas.openxmlformats.org/officeDocument/2006/relationships/slideLayout" Target="../slideLayouts/slideLayout197.xml"/><Relationship Id="rId28" Type="http://schemas.openxmlformats.org/officeDocument/2006/relationships/slideLayout" Target="../slideLayouts/slideLayout202.xml"/><Relationship Id="rId36" Type="http://schemas.openxmlformats.org/officeDocument/2006/relationships/slideLayout" Target="../slideLayouts/slideLayout210.xml"/><Relationship Id="rId49" Type="http://schemas.openxmlformats.org/officeDocument/2006/relationships/slideLayout" Target="../slideLayouts/slideLayout223.xml"/><Relationship Id="rId57" Type="http://schemas.openxmlformats.org/officeDocument/2006/relationships/slideLayout" Target="../slideLayouts/slideLayout23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31" Type="http://schemas.openxmlformats.org/officeDocument/2006/relationships/slideLayout" Target="../slideLayouts/slideLayout205.xml"/><Relationship Id="rId44" Type="http://schemas.openxmlformats.org/officeDocument/2006/relationships/slideLayout" Target="../slideLayouts/slideLayout218.xml"/><Relationship Id="rId52" Type="http://schemas.openxmlformats.org/officeDocument/2006/relationships/slideLayout" Target="../slideLayouts/slideLayout22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Relationship Id="rId22" Type="http://schemas.openxmlformats.org/officeDocument/2006/relationships/slideLayout" Target="../slideLayouts/slideLayout196.xml"/><Relationship Id="rId27" Type="http://schemas.openxmlformats.org/officeDocument/2006/relationships/slideLayout" Target="../slideLayouts/slideLayout201.xml"/><Relationship Id="rId30" Type="http://schemas.openxmlformats.org/officeDocument/2006/relationships/slideLayout" Target="../slideLayouts/slideLayout204.xml"/><Relationship Id="rId35" Type="http://schemas.openxmlformats.org/officeDocument/2006/relationships/slideLayout" Target="../slideLayouts/slideLayout209.xml"/><Relationship Id="rId43" Type="http://schemas.openxmlformats.org/officeDocument/2006/relationships/slideLayout" Target="../slideLayouts/slideLayout217.xml"/><Relationship Id="rId48" Type="http://schemas.openxmlformats.org/officeDocument/2006/relationships/slideLayout" Target="../slideLayouts/slideLayout222.xml"/><Relationship Id="rId56" Type="http://schemas.openxmlformats.org/officeDocument/2006/relationships/slideLayout" Target="../slideLayouts/slideLayout230.xml"/><Relationship Id="rId8" Type="http://schemas.openxmlformats.org/officeDocument/2006/relationships/slideLayout" Target="../slideLayouts/slideLayout182.xml"/><Relationship Id="rId51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5" Type="http://schemas.openxmlformats.org/officeDocument/2006/relationships/slideLayout" Target="../slideLayouts/slideLayout199.xml"/><Relationship Id="rId33" Type="http://schemas.openxmlformats.org/officeDocument/2006/relationships/slideLayout" Target="../slideLayouts/slideLayout207.xml"/><Relationship Id="rId38" Type="http://schemas.openxmlformats.org/officeDocument/2006/relationships/slideLayout" Target="../slideLayouts/slideLayout212.xml"/><Relationship Id="rId46" Type="http://schemas.openxmlformats.org/officeDocument/2006/relationships/slideLayout" Target="../slideLayouts/slideLayout220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5.xml"/><Relationship Id="rId18" Type="http://schemas.openxmlformats.org/officeDocument/2006/relationships/slideLayout" Target="../slideLayouts/slideLayout250.xml"/><Relationship Id="rId26" Type="http://schemas.openxmlformats.org/officeDocument/2006/relationships/slideLayout" Target="../slideLayouts/slideLayout258.xml"/><Relationship Id="rId39" Type="http://schemas.openxmlformats.org/officeDocument/2006/relationships/slideLayout" Target="../slideLayouts/slideLayout271.xml"/><Relationship Id="rId21" Type="http://schemas.openxmlformats.org/officeDocument/2006/relationships/slideLayout" Target="../slideLayouts/slideLayout253.xml"/><Relationship Id="rId34" Type="http://schemas.openxmlformats.org/officeDocument/2006/relationships/slideLayout" Target="../slideLayouts/slideLayout266.xml"/><Relationship Id="rId42" Type="http://schemas.openxmlformats.org/officeDocument/2006/relationships/slideLayout" Target="../slideLayouts/slideLayout274.xml"/><Relationship Id="rId47" Type="http://schemas.openxmlformats.org/officeDocument/2006/relationships/slideLayout" Target="../slideLayouts/slideLayout279.xml"/><Relationship Id="rId50" Type="http://schemas.openxmlformats.org/officeDocument/2006/relationships/slideLayout" Target="../slideLayouts/slideLayout282.xml"/><Relationship Id="rId55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20" Type="http://schemas.openxmlformats.org/officeDocument/2006/relationships/slideLayout" Target="../slideLayouts/slideLayout252.xml"/><Relationship Id="rId29" Type="http://schemas.openxmlformats.org/officeDocument/2006/relationships/slideLayout" Target="../slideLayouts/slideLayout261.xml"/><Relationship Id="rId41" Type="http://schemas.openxmlformats.org/officeDocument/2006/relationships/slideLayout" Target="../slideLayouts/slideLayout273.xml"/><Relationship Id="rId54" Type="http://schemas.openxmlformats.org/officeDocument/2006/relationships/slideLayout" Target="../slideLayouts/slideLayout28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24" Type="http://schemas.openxmlformats.org/officeDocument/2006/relationships/slideLayout" Target="../slideLayouts/slideLayout256.xml"/><Relationship Id="rId32" Type="http://schemas.openxmlformats.org/officeDocument/2006/relationships/slideLayout" Target="../slideLayouts/slideLayout264.xml"/><Relationship Id="rId37" Type="http://schemas.openxmlformats.org/officeDocument/2006/relationships/slideLayout" Target="../slideLayouts/slideLayout269.xml"/><Relationship Id="rId40" Type="http://schemas.openxmlformats.org/officeDocument/2006/relationships/slideLayout" Target="../slideLayouts/slideLayout272.xml"/><Relationship Id="rId45" Type="http://schemas.openxmlformats.org/officeDocument/2006/relationships/slideLayout" Target="../slideLayouts/slideLayout277.xml"/><Relationship Id="rId53" Type="http://schemas.openxmlformats.org/officeDocument/2006/relationships/slideLayout" Target="../slideLayouts/slideLayout285.xml"/><Relationship Id="rId58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23" Type="http://schemas.openxmlformats.org/officeDocument/2006/relationships/slideLayout" Target="../slideLayouts/slideLayout255.xml"/><Relationship Id="rId28" Type="http://schemas.openxmlformats.org/officeDocument/2006/relationships/slideLayout" Target="../slideLayouts/slideLayout260.xml"/><Relationship Id="rId36" Type="http://schemas.openxmlformats.org/officeDocument/2006/relationships/slideLayout" Target="../slideLayouts/slideLayout268.xml"/><Relationship Id="rId49" Type="http://schemas.openxmlformats.org/officeDocument/2006/relationships/slideLayout" Target="../slideLayouts/slideLayout281.xml"/><Relationship Id="rId57" Type="http://schemas.openxmlformats.org/officeDocument/2006/relationships/slideLayout" Target="../slideLayouts/slideLayout28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2.xml"/><Relationship Id="rId19" Type="http://schemas.openxmlformats.org/officeDocument/2006/relationships/slideLayout" Target="../slideLayouts/slideLayout251.xml"/><Relationship Id="rId31" Type="http://schemas.openxmlformats.org/officeDocument/2006/relationships/slideLayout" Target="../slideLayouts/slideLayout263.xml"/><Relationship Id="rId44" Type="http://schemas.openxmlformats.org/officeDocument/2006/relationships/slideLayout" Target="../slideLayouts/slideLayout276.xml"/><Relationship Id="rId52" Type="http://schemas.openxmlformats.org/officeDocument/2006/relationships/slideLayout" Target="../slideLayouts/slideLayout28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Relationship Id="rId22" Type="http://schemas.openxmlformats.org/officeDocument/2006/relationships/slideLayout" Target="../slideLayouts/slideLayout254.xml"/><Relationship Id="rId27" Type="http://schemas.openxmlformats.org/officeDocument/2006/relationships/slideLayout" Target="../slideLayouts/slideLayout259.xml"/><Relationship Id="rId30" Type="http://schemas.openxmlformats.org/officeDocument/2006/relationships/slideLayout" Target="../slideLayouts/slideLayout262.xml"/><Relationship Id="rId35" Type="http://schemas.openxmlformats.org/officeDocument/2006/relationships/slideLayout" Target="../slideLayouts/slideLayout267.xml"/><Relationship Id="rId43" Type="http://schemas.openxmlformats.org/officeDocument/2006/relationships/slideLayout" Target="../slideLayouts/slideLayout275.xml"/><Relationship Id="rId48" Type="http://schemas.openxmlformats.org/officeDocument/2006/relationships/slideLayout" Target="../slideLayouts/slideLayout280.xml"/><Relationship Id="rId56" Type="http://schemas.openxmlformats.org/officeDocument/2006/relationships/slideLayout" Target="../slideLayouts/slideLayout288.xml"/><Relationship Id="rId8" Type="http://schemas.openxmlformats.org/officeDocument/2006/relationships/slideLayout" Target="../slideLayouts/slideLayout240.xml"/><Relationship Id="rId51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4.xml"/><Relationship Id="rId17" Type="http://schemas.openxmlformats.org/officeDocument/2006/relationships/slideLayout" Target="../slideLayouts/slideLayout249.xml"/><Relationship Id="rId25" Type="http://schemas.openxmlformats.org/officeDocument/2006/relationships/slideLayout" Target="../slideLayouts/slideLayout257.xml"/><Relationship Id="rId33" Type="http://schemas.openxmlformats.org/officeDocument/2006/relationships/slideLayout" Target="../slideLayouts/slideLayout265.xml"/><Relationship Id="rId38" Type="http://schemas.openxmlformats.org/officeDocument/2006/relationships/slideLayout" Target="../slideLayouts/slideLayout270.xml"/><Relationship Id="rId46" Type="http://schemas.openxmlformats.org/officeDocument/2006/relationships/slideLayout" Target="../slideLayouts/slideLayout278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3.xml"/><Relationship Id="rId18" Type="http://schemas.openxmlformats.org/officeDocument/2006/relationships/slideLayout" Target="../slideLayouts/slideLayout308.xml"/><Relationship Id="rId26" Type="http://schemas.openxmlformats.org/officeDocument/2006/relationships/slideLayout" Target="../slideLayouts/slideLayout316.xml"/><Relationship Id="rId39" Type="http://schemas.openxmlformats.org/officeDocument/2006/relationships/slideLayout" Target="../slideLayouts/slideLayout329.xml"/><Relationship Id="rId21" Type="http://schemas.openxmlformats.org/officeDocument/2006/relationships/slideLayout" Target="../slideLayouts/slideLayout311.xml"/><Relationship Id="rId34" Type="http://schemas.openxmlformats.org/officeDocument/2006/relationships/slideLayout" Target="../slideLayouts/slideLayout324.xml"/><Relationship Id="rId42" Type="http://schemas.openxmlformats.org/officeDocument/2006/relationships/slideLayout" Target="../slideLayouts/slideLayout332.xml"/><Relationship Id="rId47" Type="http://schemas.openxmlformats.org/officeDocument/2006/relationships/slideLayout" Target="../slideLayouts/slideLayout337.xml"/><Relationship Id="rId50" Type="http://schemas.openxmlformats.org/officeDocument/2006/relationships/slideLayout" Target="../slideLayouts/slideLayout340.xml"/><Relationship Id="rId55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92.xml"/><Relationship Id="rId16" Type="http://schemas.openxmlformats.org/officeDocument/2006/relationships/slideLayout" Target="../slideLayouts/slideLayout306.xml"/><Relationship Id="rId20" Type="http://schemas.openxmlformats.org/officeDocument/2006/relationships/slideLayout" Target="../slideLayouts/slideLayout310.xml"/><Relationship Id="rId29" Type="http://schemas.openxmlformats.org/officeDocument/2006/relationships/slideLayout" Target="../slideLayouts/slideLayout319.xml"/><Relationship Id="rId41" Type="http://schemas.openxmlformats.org/officeDocument/2006/relationships/slideLayout" Target="../slideLayouts/slideLayout331.xml"/><Relationship Id="rId54" Type="http://schemas.openxmlformats.org/officeDocument/2006/relationships/slideLayout" Target="../slideLayouts/slideLayout34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24" Type="http://schemas.openxmlformats.org/officeDocument/2006/relationships/slideLayout" Target="../slideLayouts/slideLayout314.xml"/><Relationship Id="rId32" Type="http://schemas.openxmlformats.org/officeDocument/2006/relationships/slideLayout" Target="../slideLayouts/slideLayout322.xml"/><Relationship Id="rId37" Type="http://schemas.openxmlformats.org/officeDocument/2006/relationships/slideLayout" Target="../slideLayouts/slideLayout327.xml"/><Relationship Id="rId40" Type="http://schemas.openxmlformats.org/officeDocument/2006/relationships/slideLayout" Target="../slideLayouts/slideLayout330.xml"/><Relationship Id="rId45" Type="http://schemas.openxmlformats.org/officeDocument/2006/relationships/slideLayout" Target="../slideLayouts/slideLayout335.xml"/><Relationship Id="rId53" Type="http://schemas.openxmlformats.org/officeDocument/2006/relationships/slideLayout" Target="../slideLayouts/slideLayout343.xml"/><Relationship Id="rId58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305.xml"/><Relationship Id="rId23" Type="http://schemas.openxmlformats.org/officeDocument/2006/relationships/slideLayout" Target="../slideLayouts/slideLayout313.xml"/><Relationship Id="rId28" Type="http://schemas.openxmlformats.org/officeDocument/2006/relationships/slideLayout" Target="../slideLayouts/slideLayout318.xml"/><Relationship Id="rId36" Type="http://schemas.openxmlformats.org/officeDocument/2006/relationships/slideLayout" Target="../slideLayouts/slideLayout326.xml"/><Relationship Id="rId49" Type="http://schemas.openxmlformats.org/officeDocument/2006/relationships/slideLayout" Target="../slideLayouts/slideLayout339.xml"/><Relationship Id="rId57" Type="http://schemas.openxmlformats.org/officeDocument/2006/relationships/slideLayout" Target="../slideLayouts/slideLayout34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0.xml"/><Relationship Id="rId19" Type="http://schemas.openxmlformats.org/officeDocument/2006/relationships/slideLayout" Target="../slideLayouts/slideLayout309.xml"/><Relationship Id="rId31" Type="http://schemas.openxmlformats.org/officeDocument/2006/relationships/slideLayout" Target="../slideLayouts/slideLayout321.xml"/><Relationship Id="rId44" Type="http://schemas.openxmlformats.org/officeDocument/2006/relationships/slideLayout" Target="../slideLayouts/slideLayout334.xml"/><Relationship Id="rId52" Type="http://schemas.openxmlformats.org/officeDocument/2006/relationships/slideLayout" Target="../slideLayouts/slideLayout34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Relationship Id="rId22" Type="http://schemas.openxmlformats.org/officeDocument/2006/relationships/slideLayout" Target="../slideLayouts/slideLayout312.xml"/><Relationship Id="rId27" Type="http://schemas.openxmlformats.org/officeDocument/2006/relationships/slideLayout" Target="../slideLayouts/slideLayout317.xml"/><Relationship Id="rId30" Type="http://schemas.openxmlformats.org/officeDocument/2006/relationships/slideLayout" Target="../slideLayouts/slideLayout320.xml"/><Relationship Id="rId35" Type="http://schemas.openxmlformats.org/officeDocument/2006/relationships/slideLayout" Target="../slideLayouts/slideLayout325.xml"/><Relationship Id="rId43" Type="http://schemas.openxmlformats.org/officeDocument/2006/relationships/slideLayout" Target="../slideLayouts/slideLayout333.xml"/><Relationship Id="rId48" Type="http://schemas.openxmlformats.org/officeDocument/2006/relationships/slideLayout" Target="../slideLayouts/slideLayout338.xml"/><Relationship Id="rId56" Type="http://schemas.openxmlformats.org/officeDocument/2006/relationships/slideLayout" Target="../slideLayouts/slideLayout346.xml"/><Relationship Id="rId8" Type="http://schemas.openxmlformats.org/officeDocument/2006/relationships/slideLayout" Target="../slideLayouts/slideLayout298.xml"/><Relationship Id="rId51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293.xml"/><Relationship Id="rId12" Type="http://schemas.openxmlformats.org/officeDocument/2006/relationships/slideLayout" Target="../slideLayouts/slideLayout302.xml"/><Relationship Id="rId17" Type="http://schemas.openxmlformats.org/officeDocument/2006/relationships/slideLayout" Target="../slideLayouts/slideLayout307.xml"/><Relationship Id="rId25" Type="http://schemas.openxmlformats.org/officeDocument/2006/relationships/slideLayout" Target="../slideLayouts/slideLayout315.xml"/><Relationship Id="rId33" Type="http://schemas.openxmlformats.org/officeDocument/2006/relationships/slideLayout" Target="../slideLayouts/slideLayout323.xml"/><Relationship Id="rId38" Type="http://schemas.openxmlformats.org/officeDocument/2006/relationships/slideLayout" Target="../slideLayouts/slideLayout328.xml"/><Relationship Id="rId46" Type="http://schemas.openxmlformats.org/officeDocument/2006/relationships/slideLayout" Target="../slideLayouts/slideLayout336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1.xml"/><Relationship Id="rId18" Type="http://schemas.openxmlformats.org/officeDocument/2006/relationships/slideLayout" Target="../slideLayouts/slideLayout366.xml"/><Relationship Id="rId26" Type="http://schemas.openxmlformats.org/officeDocument/2006/relationships/slideLayout" Target="../slideLayouts/slideLayout374.xml"/><Relationship Id="rId39" Type="http://schemas.openxmlformats.org/officeDocument/2006/relationships/slideLayout" Target="../slideLayouts/slideLayout387.xml"/><Relationship Id="rId21" Type="http://schemas.openxmlformats.org/officeDocument/2006/relationships/slideLayout" Target="../slideLayouts/slideLayout369.xml"/><Relationship Id="rId34" Type="http://schemas.openxmlformats.org/officeDocument/2006/relationships/slideLayout" Target="../slideLayouts/slideLayout382.xml"/><Relationship Id="rId42" Type="http://schemas.openxmlformats.org/officeDocument/2006/relationships/slideLayout" Target="../slideLayouts/slideLayout390.xml"/><Relationship Id="rId47" Type="http://schemas.openxmlformats.org/officeDocument/2006/relationships/slideLayout" Target="../slideLayouts/slideLayout395.xml"/><Relationship Id="rId50" Type="http://schemas.openxmlformats.org/officeDocument/2006/relationships/slideLayout" Target="../slideLayouts/slideLayout398.xml"/><Relationship Id="rId55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50.xml"/><Relationship Id="rId16" Type="http://schemas.openxmlformats.org/officeDocument/2006/relationships/slideLayout" Target="../slideLayouts/slideLayout364.xml"/><Relationship Id="rId20" Type="http://schemas.openxmlformats.org/officeDocument/2006/relationships/slideLayout" Target="../slideLayouts/slideLayout368.xml"/><Relationship Id="rId29" Type="http://schemas.openxmlformats.org/officeDocument/2006/relationships/slideLayout" Target="../slideLayouts/slideLayout377.xml"/><Relationship Id="rId41" Type="http://schemas.openxmlformats.org/officeDocument/2006/relationships/slideLayout" Target="../slideLayouts/slideLayout389.xml"/><Relationship Id="rId54" Type="http://schemas.openxmlformats.org/officeDocument/2006/relationships/slideLayout" Target="../slideLayouts/slideLayout40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24" Type="http://schemas.openxmlformats.org/officeDocument/2006/relationships/slideLayout" Target="../slideLayouts/slideLayout372.xml"/><Relationship Id="rId32" Type="http://schemas.openxmlformats.org/officeDocument/2006/relationships/slideLayout" Target="../slideLayouts/slideLayout380.xml"/><Relationship Id="rId37" Type="http://schemas.openxmlformats.org/officeDocument/2006/relationships/slideLayout" Target="../slideLayouts/slideLayout385.xml"/><Relationship Id="rId40" Type="http://schemas.openxmlformats.org/officeDocument/2006/relationships/slideLayout" Target="../slideLayouts/slideLayout388.xml"/><Relationship Id="rId45" Type="http://schemas.openxmlformats.org/officeDocument/2006/relationships/slideLayout" Target="../slideLayouts/slideLayout393.xml"/><Relationship Id="rId53" Type="http://schemas.openxmlformats.org/officeDocument/2006/relationships/slideLayout" Target="../slideLayouts/slideLayout401.xml"/><Relationship Id="rId58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353.xml"/><Relationship Id="rId15" Type="http://schemas.openxmlformats.org/officeDocument/2006/relationships/slideLayout" Target="../slideLayouts/slideLayout363.xml"/><Relationship Id="rId23" Type="http://schemas.openxmlformats.org/officeDocument/2006/relationships/slideLayout" Target="../slideLayouts/slideLayout371.xml"/><Relationship Id="rId28" Type="http://schemas.openxmlformats.org/officeDocument/2006/relationships/slideLayout" Target="../slideLayouts/slideLayout376.xml"/><Relationship Id="rId36" Type="http://schemas.openxmlformats.org/officeDocument/2006/relationships/slideLayout" Target="../slideLayouts/slideLayout384.xml"/><Relationship Id="rId49" Type="http://schemas.openxmlformats.org/officeDocument/2006/relationships/slideLayout" Target="../slideLayouts/slideLayout397.xml"/><Relationship Id="rId57" Type="http://schemas.openxmlformats.org/officeDocument/2006/relationships/slideLayout" Target="../slideLayouts/slideLayout40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8.xml"/><Relationship Id="rId19" Type="http://schemas.openxmlformats.org/officeDocument/2006/relationships/slideLayout" Target="../slideLayouts/slideLayout367.xml"/><Relationship Id="rId31" Type="http://schemas.openxmlformats.org/officeDocument/2006/relationships/slideLayout" Target="../slideLayouts/slideLayout379.xml"/><Relationship Id="rId44" Type="http://schemas.openxmlformats.org/officeDocument/2006/relationships/slideLayout" Target="../slideLayouts/slideLayout392.xml"/><Relationship Id="rId52" Type="http://schemas.openxmlformats.org/officeDocument/2006/relationships/slideLayout" Target="../slideLayouts/slideLayout40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slideLayout" Target="../slideLayouts/slideLayout362.xml"/><Relationship Id="rId22" Type="http://schemas.openxmlformats.org/officeDocument/2006/relationships/slideLayout" Target="../slideLayouts/slideLayout370.xml"/><Relationship Id="rId27" Type="http://schemas.openxmlformats.org/officeDocument/2006/relationships/slideLayout" Target="../slideLayouts/slideLayout375.xml"/><Relationship Id="rId30" Type="http://schemas.openxmlformats.org/officeDocument/2006/relationships/slideLayout" Target="../slideLayouts/slideLayout378.xml"/><Relationship Id="rId35" Type="http://schemas.openxmlformats.org/officeDocument/2006/relationships/slideLayout" Target="../slideLayouts/slideLayout383.xml"/><Relationship Id="rId43" Type="http://schemas.openxmlformats.org/officeDocument/2006/relationships/slideLayout" Target="../slideLayouts/slideLayout391.xml"/><Relationship Id="rId48" Type="http://schemas.openxmlformats.org/officeDocument/2006/relationships/slideLayout" Target="../slideLayouts/slideLayout396.xml"/><Relationship Id="rId56" Type="http://schemas.openxmlformats.org/officeDocument/2006/relationships/slideLayout" Target="../slideLayouts/slideLayout404.xml"/><Relationship Id="rId8" Type="http://schemas.openxmlformats.org/officeDocument/2006/relationships/slideLayout" Target="../slideLayouts/slideLayout356.xml"/><Relationship Id="rId51" Type="http://schemas.openxmlformats.org/officeDocument/2006/relationships/slideLayout" Target="../slideLayouts/slideLayout399.xml"/><Relationship Id="rId3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60.xml"/><Relationship Id="rId17" Type="http://schemas.openxmlformats.org/officeDocument/2006/relationships/slideLayout" Target="../slideLayouts/slideLayout365.xml"/><Relationship Id="rId25" Type="http://schemas.openxmlformats.org/officeDocument/2006/relationships/slideLayout" Target="../slideLayouts/slideLayout373.xml"/><Relationship Id="rId33" Type="http://schemas.openxmlformats.org/officeDocument/2006/relationships/slideLayout" Target="../slideLayouts/slideLayout381.xml"/><Relationship Id="rId38" Type="http://schemas.openxmlformats.org/officeDocument/2006/relationships/slideLayout" Target="../slideLayouts/slideLayout386.xml"/><Relationship Id="rId46" Type="http://schemas.openxmlformats.org/officeDocument/2006/relationships/slideLayout" Target="../slideLayouts/slideLayout394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9.xml"/><Relationship Id="rId18" Type="http://schemas.openxmlformats.org/officeDocument/2006/relationships/slideLayout" Target="../slideLayouts/slideLayout424.xml"/><Relationship Id="rId26" Type="http://schemas.openxmlformats.org/officeDocument/2006/relationships/slideLayout" Target="../slideLayouts/slideLayout432.xml"/><Relationship Id="rId39" Type="http://schemas.openxmlformats.org/officeDocument/2006/relationships/slideLayout" Target="../slideLayouts/slideLayout445.xml"/><Relationship Id="rId21" Type="http://schemas.openxmlformats.org/officeDocument/2006/relationships/slideLayout" Target="../slideLayouts/slideLayout427.xml"/><Relationship Id="rId34" Type="http://schemas.openxmlformats.org/officeDocument/2006/relationships/slideLayout" Target="../slideLayouts/slideLayout440.xml"/><Relationship Id="rId42" Type="http://schemas.openxmlformats.org/officeDocument/2006/relationships/slideLayout" Target="../slideLayouts/slideLayout448.xml"/><Relationship Id="rId47" Type="http://schemas.openxmlformats.org/officeDocument/2006/relationships/slideLayout" Target="../slideLayouts/slideLayout453.xml"/><Relationship Id="rId50" Type="http://schemas.openxmlformats.org/officeDocument/2006/relationships/slideLayout" Target="../slideLayouts/slideLayout456.xml"/><Relationship Id="rId55" Type="http://schemas.openxmlformats.org/officeDocument/2006/relationships/slideLayout" Target="../slideLayouts/slideLayout461.xml"/><Relationship Id="rId7" Type="http://schemas.openxmlformats.org/officeDocument/2006/relationships/slideLayout" Target="../slideLayouts/slideLayout413.xml"/><Relationship Id="rId2" Type="http://schemas.openxmlformats.org/officeDocument/2006/relationships/slideLayout" Target="../slideLayouts/slideLayout408.xml"/><Relationship Id="rId16" Type="http://schemas.openxmlformats.org/officeDocument/2006/relationships/slideLayout" Target="../slideLayouts/slideLayout422.xml"/><Relationship Id="rId20" Type="http://schemas.openxmlformats.org/officeDocument/2006/relationships/slideLayout" Target="../slideLayouts/slideLayout426.xml"/><Relationship Id="rId29" Type="http://schemas.openxmlformats.org/officeDocument/2006/relationships/slideLayout" Target="../slideLayouts/slideLayout435.xml"/><Relationship Id="rId41" Type="http://schemas.openxmlformats.org/officeDocument/2006/relationships/slideLayout" Target="../slideLayouts/slideLayout447.xml"/><Relationship Id="rId54" Type="http://schemas.openxmlformats.org/officeDocument/2006/relationships/slideLayout" Target="../slideLayouts/slideLayout46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12.xml"/><Relationship Id="rId11" Type="http://schemas.openxmlformats.org/officeDocument/2006/relationships/slideLayout" Target="../slideLayouts/slideLayout417.xml"/><Relationship Id="rId24" Type="http://schemas.openxmlformats.org/officeDocument/2006/relationships/slideLayout" Target="../slideLayouts/slideLayout430.xml"/><Relationship Id="rId32" Type="http://schemas.openxmlformats.org/officeDocument/2006/relationships/slideLayout" Target="../slideLayouts/slideLayout438.xml"/><Relationship Id="rId37" Type="http://schemas.openxmlformats.org/officeDocument/2006/relationships/slideLayout" Target="../slideLayouts/slideLayout443.xml"/><Relationship Id="rId40" Type="http://schemas.openxmlformats.org/officeDocument/2006/relationships/slideLayout" Target="../slideLayouts/slideLayout446.xml"/><Relationship Id="rId45" Type="http://schemas.openxmlformats.org/officeDocument/2006/relationships/slideLayout" Target="../slideLayouts/slideLayout451.xml"/><Relationship Id="rId53" Type="http://schemas.openxmlformats.org/officeDocument/2006/relationships/slideLayout" Target="../slideLayouts/slideLayout459.xml"/><Relationship Id="rId58" Type="http://schemas.openxmlformats.org/officeDocument/2006/relationships/slideLayout" Target="../slideLayouts/slideLayout464.xml"/><Relationship Id="rId5" Type="http://schemas.openxmlformats.org/officeDocument/2006/relationships/slideLayout" Target="../slideLayouts/slideLayout411.xml"/><Relationship Id="rId15" Type="http://schemas.openxmlformats.org/officeDocument/2006/relationships/slideLayout" Target="../slideLayouts/slideLayout421.xml"/><Relationship Id="rId23" Type="http://schemas.openxmlformats.org/officeDocument/2006/relationships/slideLayout" Target="../slideLayouts/slideLayout429.xml"/><Relationship Id="rId28" Type="http://schemas.openxmlformats.org/officeDocument/2006/relationships/slideLayout" Target="../slideLayouts/slideLayout434.xml"/><Relationship Id="rId36" Type="http://schemas.openxmlformats.org/officeDocument/2006/relationships/slideLayout" Target="../slideLayouts/slideLayout442.xml"/><Relationship Id="rId49" Type="http://schemas.openxmlformats.org/officeDocument/2006/relationships/slideLayout" Target="../slideLayouts/slideLayout455.xml"/><Relationship Id="rId57" Type="http://schemas.openxmlformats.org/officeDocument/2006/relationships/slideLayout" Target="../slideLayouts/slideLayout46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6.xml"/><Relationship Id="rId19" Type="http://schemas.openxmlformats.org/officeDocument/2006/relationships/slideLayout" Target="../slideLayouts/slideLayout425.xml"/><Relationship Id="rId31" Type="http://schemas.openxmlformats.org/officeDocument/2006/relationships/slideLayout" Target="../slideLayouts/slideLayout437.xml"/><Relationship Id="rId44" Type="http://schemas.openxmlformats.org/officeDocument/2006/relationships/slideLayout" Target="../slideLayouts/slideLayout450.xml"/><Relationship Id="rId52" Type="http://schemas.openxmlformats.org/officeDocument/2006/relationships/slideLayout" Target="../slideLayouts/slideLayout45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5.xml"/><Relationship Id="rId14" Type="http://schemas.openxmlformats.org/officeDocument/2006/relationships/slideLayout" Target="../slideLayouts/slideLayout420.xml"/><Relationship Id="rId22" Type="http://schemas.openxmlformats.org/officeDocument/2006/relationships/slideLayout" Target="../slideLayouts/slideLayout428.xml"/><Relationship Id="rId27" Type="http://schemas.openxmlformats.org/officeDocument/2006/relationships/slideLayout" Target="../slideLayouts/slideLayout433.xml"/><Relationship Id="rId30" Type="http://schemas.openxmlformats.org/officeDocument/2006/relationships/slideLayout" Target="../slideLayouts/slideLayout436.xml"/><Relationship Id="rId35" Type="http://schemas.openxmlformats.org/officeDocument/2006/relationships/slideLayout" Target="../slideLayouts/slideLayout441.xml"/><Relationship Id="rId43" Type="http://schemas.openxmlformats.org/officeDocument/2006/relationships/slideLayout" Target="../slideLayouts/slideLayout449.xml"/><Relationship Id="rId48" Type="http://schemas.openxmlformats.org/officeDocument/2006/relationships/slideLayout" Target="../slideLayouts/slideLayout454.xml"/><Relationship Id="rId56" Type="http://schemas.openxmlformats.org/officeDocument/2006/relationships/slideLayout" Target="../slideLayouts/slideLayout462.xml"/><Relationship Id="rId8" Type="http://schemas.openxmlformats.org/officeDocument/2006/relationships/slideLayout" Target="../slideLayouts/slideLayout414.xml"/><Relationship Id="rId51" Type="http://schemas.openxmlformats.org/officeDocument/2006/relationships/slideLayout" Target="../slideLayouts/slideLayout457.xml"/><Relationship Id="rId3" Type="http://schemas.openxmlformats.org/officeDocument/2006/relationships/slideLayout" Target="../slideLayouts/slideLayout409.xml"/><Relationship Id="rId12" Type="http://schemas.openxmlformats.org/officeDocument/2006/relationships/slideLayout" Target="../slideLayouts/slideLayout418.xml"/><Relationship Id="rId17" Type="http://schemas.openxmlformats.org/officeDocument/2006/relationships/slideLayout" Target="../slideLayouts/slideLayout423.xml"/><Relationship Id="rId25" Type="http://schemas.openxmlformats.org/officeDocument/2006/relationships/slideLayout" Target="../slideLayouts/slideLayout431.xml"/><Relationship Id="rId33" Type="http://schemas.openxmlformats.org/officeDocument/2006/relationships/slideLayout" Target="../slideLayouts/slideLayout439.xml"/><Relationship Id="rId38" Type="http://schemas.openxmlformats.org/officeDocument/2006/relationships/slideLayout" Target="../slideLayouts/slideLayout444.xml"/><Relationship Id="rId46" Type="http://schemas.openxmlformats.org/officeDocument/2006/relationships/slideLayout" Target="../slideLayouts/slideLayout452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7.xml"/><Relationship Id="rId18" Type="http://schemas.openxmlformats.org/officeDocument/2006/relationships/slideLayout" Target="../slideLayouts/slideLayout482.xml"/><Relationship Id="rId26" Type="http://schemas.openxmlformats.org/officeDocument/2006/relationships/slideLayout" Target="../slideLayouts/slideLayout490.xml"/><Relationship Id="rId39" Type="http://schemas.openxmlformats.org/officeDocument/2006/relationships/slideLayout" Target="../slideLayouts/slideLayout503.xml"/><Relationship Id="rId21" Type="http://schemas.openxmlformats.org/officeDocument/2006/relationships/slideLayout" Target="../slideLayouts/slideLayout485.xml"/><Relationship Id="rId34" Type="http://schemas.openxmlformats.org/officeDocument/2006/relationships/slideLayout" Target="../slideLayouts/slideLayout498.xml"/><Relationship Id="rId42" Type="http://schemas.openxmlformats.org/officeDocument/2006/relationships/slideLayout" Target="../slideLayouts/slideLayout506.xml"/><Relationship Id="rId47" Type="http://schemas.openxmlformats.org/officeDocument/2006/relationships/slideLayout" Target="../slideLayouts/slideLayout511.xml"/><Relationship Id="rId50" Type="http://schemas.openxmlformats.org/officeDocument/2006/relationships/slideLayout" Target="../slideLayouts/slideLayout514.xml"/><Relationship Id="rId55" Type="http://schemas.openxmlformats.org/officeDocument/2006/relationships/slideLayout" Target="../slideLayouts/slideLayout519.xml"/><Relationship Id="rId7" Type="http://schemas.openxmlformats.org/officeDocument/2006/relationships/slideLayout" Target="../slideLayouts/slideLayout471.xml"/><Relationship Id="rId2" Type="http://schemas.openxmlformats.org/officeDocument/2006/relationships/slideLayout" Target="../slideLayouts/slideLayout466.xml"/><Relationship Id="rId16" Type="http://schemas.openxmlformats.org/officeDocument/2006/relationships/slideLayout" Target="../slideLayouts/slideLayout480.xml"/><Relationship Id="rId20" Type="http://schemas.openxmlformats.org/officeDocument/2006/relationships/slideLayout" Target="../slideLayouts/slideLayout484.xml"/><Relationship Id="rId29" Type="http://schemas.openxmlformats.org/officeDocument/2006/relationships/slideLayout" Target="../slideLayouts/slideLayout493.xml"/><Relationship Id="rId41" Type="http://schemas.openxmlformats.org/officeDocument/2006/relationships/slideLayout" Target="../slideLayouts/slideLayout505.xml"/><Relationship Id="rId54" Type="http://schemas.openxmlformats.org/officeDocument/2006/relationships/slideLayout" Target="../slideLayouts/slideLayout51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5.xml"/><Relationship Id="rId6" Type="http://schemas.openxmlformats.org/officeDocument/2006/relationships/slideLayout" Target="../slideLayouts/slideLayout470.xml"/><Relationship Id="rId11" Type="http://schemas.openxmlformats.org/officeDocument/2006/relationships/slideLayout" Target="../slideLayouts/slideLayout475.xml"/><Relationship Id="rId24" Type="http://schemas.openxmlformats.org/officeDocument/2006/relationships/slideLayout" Target="../slideLayouts/slideLayout488.xml"/><Relationship Id="rId32" Type="http://schemas.openxmlformats.org/officeDocument/2006/relationships/slideLayout" Target="../slideLayouts/slideLayout496.xml"/><Relationship Id="rId37" Type="http://schemas.openxmlformats.org/officeDocument/2006/relationships/slideLayout" Target="../slideLayouts/slideLayout501.xml"/><Relationship Id="rId40" Type="http://schemas.openxmlformats.org/officeDocument/2006/relationships/slideLayout" Target="../slideLayouts/slideLayout504.xml"/><Relationship Id="rId45" Type="http://schemas.openxmlformats.org/officeDocument/2006/relationships/slideLayout" Target="../slideLayouts/slideLayout509.xml"/><Relationship Id="rId53" Type="http://schemas.openxmlformats.org/officeDocument/2006/relationships/slideLayout" Target="../slideLayouts/slideLayout517.xml"/><Relationship Id="rId58" Type="http://schemas.openxmlformats.org/officeDocument/2006/relationships/slideLayout" Target="../slideLayouts/slideLayout522.xml"/><Relationship Id="rId5" Type="http://schemas.openxmlformats.org/officeDocument/2006/relationships/slideLayout" Target="../slideLayouts/slideLayout469.xml"/><Relationship Id="rId15" Type="http://schemas.openxmlformats.org/officeDocument/2006/relationships/slideLayout" Target="../slideLayouts/slideLayout479.xml"/><Relationship Id="rId23" Type="http://schemas.openxmlformats.org/officeDocument/2006/relationships/slideLayout" Target="../slideLayouts/slideLayout487.xml"/><Relationship Id="rId28" Type="http://schemas.openxmlformats.org/officeDocument/2006/relationships/slideLayout" Target="../slideLayouts/slideLayout492.xml"/><Relationship Id="rId36" Type="http://schemas.openxmlformats.org/officeDocument/2006/relationships/slideLayout" Target="../slideLayouts/slideLayout500.xml"/><Relationship Id="rId49" Type="http://schemas.openxmlformats.org/officeDocument/2006/relationships/slideLayout" Target="../slideLayouts/slideLayout513.xml"/><Relationship Id="rId57" Type="http://schemas.openxmlformats.org/officeDocument/2006/relationships/slideLayout" Target="../slideLayouts/slideLayout52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4.xml"/><Relationship Id="rId19" Type="http://schemas.openxmlformats.org/officeDocument/2006/relationships/slideLayout" Target="../slideLayouts/slideLayout483.xml"/><Relationship Id="rId31" Type="http://schemas.openxmlformats.org/officeDocument/2006/relationships/slideLayout" Target="../slideLayouts/slideLayout495.xml"/><Relationship Id="rId44" Type="http://schemas.openxmlformats.org/officeDocument/2006/relationships/slideLayout" Target="../slideLayouts/slideLayout508.xml"/><Relationship Id="rId52" Type="http://schemas.openxmlformats.org/officeDocument/2006/relationships/slideLayout" Target="../slideLayouts/slideLayout51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8.xml"/><Relationship Id="rId9" Type="http://schemas.openxmlformats.org/officeDocument/2006/relationships/slideLayout" Target="../slideLayouts/slideLayout473.xml"/><Relationship Id="rId14" Type="http://schemas.openxmlformats.org/officeDocument/2006/relationships/slideLayout" Target="../slideLayouts/slideLayout478.xml"/><Relationship Id="rId22" Type="http://schemas.openxmlformats.org/officeDocument/2006/relationships/slideLayout" Target="../slideLayouts/slideLayout486.xml"/><Relationship Id="rId27" Type="http://schemas.openxmlformats.org/officeDocument/2006/relationships/slideLayout" Target="../slideLayouts/slideLayout491.xml"/><Relationship Id="rId30" Type="http://schemas.openxmlformats.org/officeDocument/2006/relationships/slideLayout" Target="../slideLayouts/slideLayout494.xml"/><Relationship Id="rId35" Type="http://schemas.openxmlformats.org/officeDocument/2006/relationships/slideLayout" Target="../slideLayouts/slideLayout499.xml"/><Relationship Id="rId43" Type="http://schemas.openxmlformats.org/officeDocument/2006/relationships/slideLayout" Target="../slideLayouts/slideLayout507.xml"/><Relationship Id="rId48" Type="http://schemas.openxmlformats.org/officeDocument/2006/relationships/slideLayout" Target="../slideLayouts/slideLayout512.xml"/><Relationship Id="rId56" Type="http://schemas.openxmlformats.org/officeDocument/2006/relationships/slideLayout" Target="../slideLayouts/slideLayout520.xml"/><Relationship Id="rId8" Type="http://schemas.openxmlformats.org/officeDocument/2006/relationships/slideLayout" Target="../slideLayouts/slideLayout472.xml"/><Relationship Id="rId51" Type="http://schemas.openxmlformats.org/officeDocument/2006/relationships/slideLayout" Target="../slideLayouts/slideLayout515.xml"/><Relationship Id="rId3" Type="http://schemas.openxmlformats.org/officeDocument/2006/relationships/slideLayout" Target="../slideLayouts/slideLayout467.xml"/><Relationship Id="rId12" Type="http://schemas.openxmlformats.org/officeDocument/2006/relationships/slideLayout" Target="../slideLayouts/slideLayout476.xml"/><Relationship Id="rId17" Type="http://schemas.openxmlformats.org/officeDocument/2006/relationships/slideLayout" Target="../slideLayouts/slideLayout481.xml"/><Relationship Id="rId25" Type="http://schemas.openxmlformats.org/officeDocument/2006/relationships/slideLayout" Target="../slideLayouts/slideLayout489.xml"/><Relationship Id="rId33" Type="http://schemas.openxmlformats.org/officeDocument/2006/relationships/slideLayout" Target="../slideLayouts/slideLayout497.xml"/><Relationship Id="rId38" Type="http://schemas.openxmlformats.org/officeDocument/2006/relationships/slideLayout" Target="../slideLayouts/slideLayout502.xml"/><Relationship Id="rId46" Type="http://schemas.openxmlformats.org/officeDocument/2006/relationships/slideLayout" Target="../slideLayouts/slideLayout510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3"/>
            <a:ext cx="1020978" cy="242768"/>
          </a:xfrm>
          <a:prstGeom prst="rect">
            <a:avLst/>
          </a:prstGeom>
        </p:spPr>
        <p:txBody>
          <a:bodyPr vert="horz" wrap="square" lIns="57532" tIns="28770" rIns="57532" bIns="2877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7" y="2973193"/>
            <a:ext cx="65863" cy="155104"/>
          </a:xfrm>
          <a:prstGeom prst="rect">
            <a:avLst/>
          </a:prstGeom>
        </p:spPr>
        <p:txBody>
          <a:bodyPr vert="horz" wrap="none" lIns="57532" tIns="28770" rIns="57532" bIns="2877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/>
              <a:pPr algn="ctr"/>
              <a:t>‹#›</a:t>
            </a:fld>
            <a:endParaRPr lang="en-US" sz="600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algn="ctr"/>
            <a:endParaRPr lang="en-US" sz="600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algn="ctr"/>
            <a:endParaRPr lang="en-US" sz="600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algn="ctr"/>
            <a:endParaRPr lang="en-US" sz="600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algn="ctr"/>
            <a:endParaRPr lang="en-US" sz="600"/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algn="ctr"/>
            <a:endParaRPr lang="en-US" sz="6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8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algn="ctr"/>
            <a:endParaRPr lang="en-US" sz="500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algn="ctr"/>
            <a:endParaRPr lang="en-US" sz="5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algn="ctr"/>
            <a:endParaRPr lang="en-US" sz="500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algn="ctr"/>
            <a:endParaRPr lang="en-US" sz="600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algn="ctr"/>
            <a:endParaRPr lang="en-US" sz="600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algn="ctr"/>
            <a:endParaRPr lang="en-US" sz="6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lvl="0" algn="ctr"/>
            <a:endParaRPr lang="en-US" sz="6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lvl="0" algn="ctr"/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9" r:id="rId58"/>
  </p:sldLayoutIdLst>
  <p:txStyles>
    <p:titleStyle>
      <a:lvl1pPr algn="ctr" defTabSz="57529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63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37" indent="-108862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607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69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40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2068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712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365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5017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5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95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5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9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24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9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54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18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287973" y="129754"/>
            <a:ext cx="5183505" cy="54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287973" y="756021"/>
            <a:ext cx="5183505" cy="21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87972" y="3003082"/>
            <a:ext cx="1343872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F3FAF4A-1637-43E3-BE1D-7D890C9B0D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67812" y="3003082"/>
            <a:ext cx="1823826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127606" y="3003082"/>
            <a:ext cx="1343872" cy="17250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567">
                <a:solidFill>
                  <a:srgbClr val="898989"/>
                </a:solidFill>
              </a:defRPr>
            </a:lvl1pPr>
          </a:lstStyle>
          <a:p>
            <a:pPr defTabSz="431963" eaLnBrk="0" fontAlgn="base" hangingPunct="0">
              <a:spcBef>
                <a:spcPct val="0"/>
              </a:spcBef>
              <a:spcAft>
                <a:spcPct val="0"/>
              </a:spcAft>
            </a:pPr>
            <a:fld id="{298D0DA1-E858-47C0-A460-59C5C7D87C48}" type="slidenum">
              <a:rPr lang="ru-RU" altLang="ru-RU" smtClean="0"/>
              <a:pPr defTabSz="4319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216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79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79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79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79">
          <a:solidFill>
            <a:schemeClr val="tx1"/>
          </a:solidFill>
          <a:latin typeface="Calibri" panose="020F0502020204030204" pitchFamily="34" charset="0"/>
        </a:defRPr>
      </a:lvl5pPr>
      <a:lvl6pPr marL="215981" algn="ctr" rtl="0" fontAlgn="base">
        <a:spcBef>
          <a:spcPct val="0"/>
        </a:spcBef>
        <a:spcAft>
          <a:spcPct val="0"/>
        </a:spcAft>
        <a:defRPr sz="2079">
          <a:solidFill>
            <a:schemeClr val="tx1"/>
          </a:solidFill>
          <a:latin typeface="Calibri" panose="020F0502020204030204" pitchFamily="34" charset="0"/>
        </a:defRPr>
      </a:lvl6pPr>
      <a:lvl7pPr marL="431963" algn="ctr" rtl="0" fontAlgn="base">
        <a:spcBef>
          <a:spcPct val="0"/>
        </a:spcBef>
        <a:spcAft>
          <a:spcPct val="0"/>
        </a:spcAft>
        <a:defRPr sz="2079">
          <a:solidFill>
            <a:schemeClr val="tx1"/>
          </a:solidFill>
          <a:latin typeface="Calibri" panose="020F0502020204030204" pitchFamily="34" charset="0"/>
        </a:defRPr>
      </a:lvl7pPr>
      <a:lvl8pPr marL="647944" algn="ctr" rtl="0" fontAlgn="base">
        <a:spcBef>
          <a:spcPct val="0"/>
        </a:spcBef>
        <a:spcAft>
          <a:spcPct val="0"/>
        </a:spcAft>
        <a:defRPr sz="2079">
          <a:solidFill>
            <a:schemeClr val="tx1"/>
          </a:solidFill>
          <a:latin typeface="Calibri" panose="020F0502020204030204" pitchFamily="34" charset="0"/>
        </a:defRPr>
      </a:lvl8pPr>
      <a:lvl9pPr marL="863925" algn="ctr" rtl="0" fontAlgn="base">
        <a:spcBef>
          <a:spcPct val="0"/>
        </a:spcBef>
        <a:spcAft>
          <a:spcPct val="0"/>
        </a:spcAft>
        <a:defRPr sz="2079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61986" indent="-1619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350970" indent="-1349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spcBef>
          <a:spcPct val="20000"/>
        </a:spcBef>
        <a:buFont typeface="Arial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spcBef>
          <a:spcPct val="20000"/>
        </a:spcBef>
        <a:buFont typeface="Arial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spcBef>
          <a:spcPct val="20000"/>
        </a:spcBef>
        <a:buFont typeface="Arial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spcBef>
          <a:spcPct val="20000"/>
        </a:spcBef>
        <a:buFont typeface="Arial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962" y="172505"/>
            <a:ext cx="4967526" cy="626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962" y="862523"/>
            <a:ext cx="4967526" cy="205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5962" y="3003082"/>
            <a:ext cx="1295876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07818" y="3003082"/>
            <a:ext cx="1943814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067612" y="3003082"/>
            <a:ext cx="1295876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6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962" y="172505"/>
            <a:ext cx="4967526" cy="626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962" y="862523"/>
            <a:ext cx="4967526" cy="205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5962" y="3003082"/>
            <a:ext cx="1295876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07818" y="3003082"/>
            <a:ext cx="1943814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067612" y="3003082"/>
            <a:ext cx="1295876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8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962" y="172505"/>
            <a:ext cx="4967526" cy="626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962" y="862523"/>
            <a:ext cx="4967526" cy="205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5962" y="3003082"/>
            <a:ext cx="1295876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07818" y="3003082"/>
            <a:ext cx="1943814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067612" y="3003082"/>
            <a:ext cx="1295876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6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962" y="172505"/>
            <a:ext cx="4967526" cy="626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962" y="862523"/>
            <a:ext cx="4967526" cy="205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5962" y="3003082"/>
            <a:ext cx="1295876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07818" y="3003082"/>
            <a:ext cx="1943814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067612" y="3003082"/>
            <a:ext cx="1295876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2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962" y="172505"/>
            <a:ext cx="4967526" cy="626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962" y="862523"/>
            <a:ext cx="4967526" cy="205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5962" y="3003082"/>
            <a:ext cx="1295876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1963"/>
            <a:fld id="{51F25406-594C-4051-9BF4-CF78D5F8ED9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07.01.2021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07818" y="3003082"/>
            <a:ext cx="1943814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196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067612" y="3003082"/>
            <a:ext cx="1295876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1963"/>
            <a:fld id="{8575C483-FA8C-4EF4-9B85-21B31EC6B9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196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1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3"/>
            <a:ext cx="1020978" cy="242768"/>
          </a:xfrm>
          <a:prstGeom prst="rect">
            <a:avLst/>
          </a:prstGeom>
        </p:spPr>
        <p:txBody>
          <a:bodyPr vert="horz" wrap="square" lIns="57532" tIns="28770" rIns="57532" bIns="2877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6" y="2973193"/>
            <a:ext cx="65863" cy="155104"/>
          </a:xfrm>
          <a:prstGeom prst="rect">
            <a:avLst/>
          </a:prstGeom>
        </p:spPr>
        <p:txBody>
          <a:bodyPr vert="horz" wrap="none" lIns="57532" tIns="28770" rIns="57532" bIns="2877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29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63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37" indent="-108862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607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69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40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2068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712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365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5017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5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95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5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9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24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9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54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18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3"/>
            <a:ext cx="1020978" cy="242768"/>
          </a:xfrm>
          <a:prstGeom prst="rect">
            <a:avLst/>
          </a:prstGeom>
        </p:spPr>
        <p:txBody>
          <a:bodyPr vert="horz" wrap="square" lIns="57532" tIns="28770" rIns="57532" bIns="2877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6" y="2973193"/>
            <a:ext cx="65863" cy="155104"/>
          </a:xfrm>
          <a:prstGeom prst="rect">
            <a:avLst/>
          </a:prstGeom>
        </p:spPr>
        <p:txBody>
          <a:bodyPr vert="horz" wrap="none" lIns="57532" tIns="28770" rIns="57532" bIns="2877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29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63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37" indent="-108862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607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69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40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2068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712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365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5017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5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95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5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9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24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9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54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18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3"/>
            <a:ext cx="1020978" cy="242768"/>
          </a:xfrm>
          <a:prstGeom prst="rect">
            <a:avLst/>
          </a:prstGeom>
        </p:spPr>
        <p:txBody>
          <a:bodyPr vert="horz" wrap="square" lIns="57532" tIns="28770" rIns="57532" bIns="2877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6" y="2973193"/>
            <a:ext cx="65863" cy="155104"/>
          </a:xfrm>
          <a:prstGeom prst="rect">
            <a:avLst/>
          </a:prstGeom>
        </p:spPr>
        <p:txBody>
          <a:bodyPr vert="horz" wrap="none" lIns="57532" tIns="28770" rIns="57532" bIns="2877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29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63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37" indent="-108862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607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69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40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2068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712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365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5017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5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95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5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9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24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9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54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18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3"/>
            <a:ext cx="1020978" cy="242768"/>
          </a:xfrm>
          <a:prstGeom prst="rect">
            <a:avLst/>
          </a:prstGeom>
        </p:spPr>
        <p:txBody>
          <a:bodyPr vert="horz" wrap="square" lIns="57532" tIns="28770" rIns="57532" bIns="2877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6" y="2973193"/>
            <a:ext cx="65863" cy="155104"/>
          </a:xfrm>
          <a:prstGeom prst="rect">
            <a:avLst/>
          </a:prstGeom>
        </p:spPr>
        <p:txBody>
          <a:bodyPr vert="horz" wrap="none" lIns="57532" tIns="28770" rIns="57532" bIns="2877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29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63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37" indent="-108862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607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69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40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2068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712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365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5017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5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95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5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9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24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9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54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18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3"/>
            <a:ext cx="1020978" cy="242768"/>
          </a:xfrm>
          <a:prstGeom prst="rect">
            <a:avLst/>
          </a:prstGeom>
        </p:spPr>
        <p:txBody>
          <a:bodyPr vert="horz" wrap="square" lIns="57532" tIns="28770" rIns="57532" bIns="2877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6" y="2973193"/>
            <a:ext cx="65863" cy="155104"/>
          </a:xfrm>
          <a:prstGeom prst="rect">
            <a:avLst/>
          </a:prstGeom>
        </p:spPr>
        <p:txBody>
          <a:bodyPr vert="horz" wrap="none" lIns="57532" tIns="28770" rIns="57532" bIns="2877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29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63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37" indent="-108862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607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69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40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2068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712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365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5017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5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95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5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9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24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9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54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18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3"/>
            <a:ext cx="1020978" cy="242768"/>
          </a:xfrm>
          <a:prstGeom prst="rect">
            <a:avLst/>
          </a:prstGeom>
        </p:spPr>
        <p:txBody>
          <a:bodyPr vert="horz" wrap="square" lIns="57532" tIns="28770" rIns="57532" bIns="2877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6" y="2973193"/>
            <a:ext cx="65863" cy="155104"/>
          </a:xfrm>
          <a:prstGeom prst="rect">
            <a:avLst/>
          </a:prstGeom>
        </p:spPr>
        <p:txBody>
          <a:bodyPr vert="horz" wrap="none" lIns="57532" tIns="28770" rIns="57532" bIns="2877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29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63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37" indent="-108862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607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69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40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2068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712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365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5017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5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95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5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9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24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9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54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18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3"/>
            <a:ext cx="1020978" cy="242768"/>
          </a:xfrm>
          <a:prstGeom prst="rect">
            <a:avLst/>
          </a:prstGeom>
        </p:spPr>
        <p:txBody>
          <a:bodyPr vert="horz" wrap="square" lIns="57532" tIns="28770" rIns="57532" bIns="2877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6" y="2973193"/>
            <a:ext cx="65863" cy="155104"/>
          </a:xfrm>
          <a:prstGeom prst="rect">
            <a:avLst/>
          </a:prstGeom>
        </p:spPr>
        <p:txBody>
          <a:bodyPr vert="horz" wrap="none" lIns="57532" tIns="28770" rIns="57532" bIns="2877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29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63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37" indent="-108862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607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69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40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2068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712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365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5017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5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95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5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9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24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9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54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18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8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8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63"/>
            <a:ext cx="1020978" cy="242768"/>
          </a:xfrm>
          <a:prstGeom prst="rect">
            <a:avLst/>
          </a:prstGeom>
        </p:spPr>
        <p:txBody>
          <a:bodyPr vert="horz" wrap="square" lIns="57532" tIns="28770" rIns="57532" bIns="2877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06" y="2973193"/>
            <a:ext cx="65863" cy="155104"/>
          </a:xfrm>
          <a:prstGeom prst="rect">
            <a:avLst/>
          </a:prstGeom>
        </p:spPr>
        <p:txBody>
          <a:bodyPr vert="horz" wrap="none" lIns="57532" tIns="28770" rIns="57532" bIns="2877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4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32" tIns="28770" rIns="57532" bIns="287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5" tIns="45669" rIns="91335" bIns="45669" rtlCol="0" anchor="ctr"/>
          <a:lstStyle/>
          <a:p>
            <a:pPr marL="0" marR="0" lvl="0" indent="0" algn="ctr" defTabSz="575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295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63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737" indent="-108862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607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469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40340" indent="-107863" algn="l" defTabSz="57529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2068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9712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7365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5017" indent="-143823" algn="l" defTabSz="575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65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5295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95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0590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8243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589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3546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1187" algn="l" defTabSz="575295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6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7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24.xml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533"/>
            <a:ext cx="5753742" cy="1019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66" y="112884"/>
            <a:ext cx="3054716" cy="753370"/>
          </a:xfrm>
          <a:prstGeom prst="rect">
            <a:avLst/>
          </a:prstGeom>
        </p:spPr>
        <p:txBody>
          <a:bodyPr vert="horz" wrap="square" lIns="0" tIns="14564" rIns="0" bIns="0" rtlCol="0">
            <a:spAutoFit/>
          </a:bodyPr>
          <a:lstStyle/>
          <a:p>
            <a:pPr marL="12682">
              <a:lnSpc>
                <a:spcPct val="100000"/>
              </a:lnSpc>
              <a:spcBef>
                <a:spcPts val="114"/>
              </a:spcBef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 </a:t>
            </a:r>
            <a:endParaRPr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438" y="1188899"/>
            <a:ext cx="343791" cy="863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438" y="2102749"/>
            <a:ext cx="343791" cy="805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7"/>
          <p:cNvGrpSpPr/>
          <p:nvPr/>
        </p:nvGrpSpPr>
        <p:grpSpPr>
          <a:xfrm>
            <a:off x="4696821" y="228551"/>
            <a:ext cx="847200" cy="507693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663855" y="256285"/>
            <a:ext cx="898855" cy="385319"/>
          </a:xfrm>
          <a:prstGeom prst="rect">
            <a:avLst/>
          </a:prstGeom>
        </p:spPr>
        <p:txBody>
          <a:bodyPr vert="horz" wrap="square" lIns="0" tIns="15833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9-sinf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723739" y="1206047"/>
            <a:ext cx="3870499" cy="906636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2673" algn="ctr">
              <a:spcAft>
                <a:spcPts val="1200"/>
              </a:spcAft>
            </a:pPr>
            <a:r>
              <a:rPr lang="en-US" sz="2400" b="1" spc="5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2400" b="1" spc="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 smtClean="0">
                <a:solidFill>
                  <a:srgbClr val="0070C0"/>
                </a:solidFill>
              </a:rPr>
              <a:t>Masalalar</a:t>
            </a:r>
            <a:r>
              <a:rPr lang="ru-RU" sz="2400" b="1" dirty="0" smtClean="0">
                <a:solidFill>
                  <a:srgbClr val="0070C0"/>
                </a:solidFill>
              </a:rPr>
              <a:t>  </a:t>
            </a:r>
            <a:r>
              <a:rPr lang="ru-RU" sz="2400" b="1" dirty="0" err="1">
                <a:solidFill>
                  <a:srgbClr val="0070C0"/>
                </a:solidFill>
              </a:rPr>
              <a:t>yechish</a:t>
            </a:r>
            <a:endParaRPr lang="ru-RU" sz="2400" b="1" spc="5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673"/>
            <a:endParaRPr sz="2400" b="1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1" name="Picture 5" descr="http://www.province.ru/yaroslavl/media/k2/items/cache/dd34e32172fe0202ef287e574244e1d2_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85" y="1780279"/>
            <a:ext cx="1021895" cy="117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s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741" y="1843080"/>
            <a:ext cx="1116529" cy="111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09" y="1901490"/>
            <a:ext cx="1049897" cy="97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5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Masala</a:t>
            </a:r>
            <a:endParaRPr lang="ru-RU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7437" y="879897"/>
            <a:ext cx="532859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ru-R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Magniy</a:t>
            </a:r>
            <a:r>
              <a:rPr kumimoji="0" lang="en-US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altLang="ru-R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xlorid</a:t>
            </a:r>
            <a:r>
              <a:rPr kumimoji="0" lang="en-US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altLang="ru-R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suyuqlanmasi</a:t>
            </a:r>
            <a:r>
              <a:rPr kumimoji="0" lang="en-US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altLang="ru-R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orqali</a:t>
            </a:r>
            <a:r>
              <a:rPr kumimoji="0" lang="en-US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 15 </a:t>
            </a:r>
            <a:r>
              <a:rPr kumimoji="0" lang="en-US" altLang="ru-RU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min</a:t>
            </a:r>
            <a:r>
              <a:rPr kumimoji="0" lang="en-US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 da 21 </a:t>
            </a:r>
            <a:r>
              <a:rPr kumimoji="0" lang="en-US" altLang="ru-RU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A</a:t>
            </a:r>
            <a:r>
              <a:rPr kumimoji="0" lang="en-US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altLang="ru-R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tok</a:t>
            </a:r>
            <a:r>
              <a:rPr kumimoji="0" lang="en-US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altLang="ru-R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o‘tkazilganda</a:t>
            </a:r>
            <a:r>
              <a:rPr kumimoji="0" lang="en-US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altLang="ru-R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qancha</a:t>
            </a:r>
            <a:r>
              <a:rPr kumimoji="0" lang="en-US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altLang="ru-R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massa</a:t>
            </a:r>
            <a:r>
              <a:rPr kumimoji="0" lang="en-US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altLang="ru-R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magniy</a:t>
            </a:r>
            <a:r>
              <a:rPr kumimoji="0" lang="en-US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altLang="ru-R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hosil</a:t>
            </a:r>
            <a:r>
              <a:rPr kumimoji="0" lang="en-US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altLang="ru-R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bo‘ladi</a:t>
            </a:r>
            <a:r>
              <a:rPr kumimoji="0" lang="en-US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?</a:t>
            </a:r>
            <a:endParaRPr kumimoji="0" lang="ru-RU" altLang="ru-RU" sz="7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627091" y="874812"/>
            <a:ext cx="5052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780" y="1764060"/>
            <a:ext cx="993734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85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2800" i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Yechish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461" y="611932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Reaksiya</a:t>
            </a:r>
            <a:r>
              <a:rPr lang="en-US" alt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altLang="ru-RU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tenglamasi</a:t>
            </a:r>
            <a:r>
              <a:rPr lang="en-US" alt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MgCl</a:t>
            </a:r>
            <a:r>
              <a:rPr lang="en-US" altLang="ru-RU" sz="1800" baseline="-300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2</a:t>
            </a:r>
            <a:r>
              <a:rPr lang="en-US" alt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US" alt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Mg+Cl</a:t>
            </a:r>
            <a:r>
              <a:rPr lang="en-US" altLang="ru-RU" sz="1800" baseline="-300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en-US" alt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.</a:t>
            </a:r>
          </a:p>
          <a:p>
            <a:r>
              <a:rPr lang="en-US" alt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ru-RU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Berilgan</a:t>
            </a:r>
            <a:r>
              <a:rPr lang="en-US" alt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ru-RU" sz="1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qiymatlar</a:t>
            </a:r>
            <a:endParaRPr lang="en-US" altLang="ru-RU" sz="1800" dirty="0" smtClean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  <a:sym typeface="Symbol" pitchFamily="18" charset="2"/>
            </a:endParaRPr>
          </a:p>
          <a:p>
            <a:r>
              <a:rPr lang="en-US" alt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  <a:sym typeface="Symbol" pitchFamily="18" charset="2"/>
              </a:rPr>
              <a:t> 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172" y="1216318"/>
            <a:ext cx="1297037" cy="63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462" y="2059508"/>
            <a:ext cx="2379068" cy="59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285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Masala</a:t>
            </a:r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7438" y="617156"/>
            <a:ext cx="511256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Katodda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17,8 </a:t>
            </a:r>
            <a:r>
              <a:rPr kumimoji="0" lang="en-US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natriy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ajratish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uchun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natriy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xlorid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suyuqlanmasidan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15 </a:t>
            </a:r>
            <a:r>
              <a:rPr kumimoji="0" lang="en-US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min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davomida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qancha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tok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o‘tkazish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kerak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? </a:t>
            </a:r>
          </a:p>
          <a:p>
            <a:pPr marL="0" marR="0" lvl="0" indent="2286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2000" dirty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2286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2286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Javob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</a:t>
            </a:r>
            <a:r>
              <a:rPr kumimoji="0" lang="en-US" alt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83 A</a:t>
            </a:r>
            <a:endParaRPr kumimoji="0" lang="en-US" alt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455" y="2124100"/>
            <a:ext cx="818550" cy="100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85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Masala</a:t>
            </a:r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7438" y="585798"/>
            <a:ext cx="511256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Katodda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19,3 </a:t>
            </a:r>
            <a:r>
              <a:rPr kumimoji="0" lang="en-US" alt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g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qalay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ajralishi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uchun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qalay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(II) </a:t>
            </a:r>
            <a:r>
              <a:rPr kumimoji="0" lang="en-US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xloridning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suyuqlanmasidan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19 min </a:t>
            </a:r>
            <a:r>
              <a:rPr kumimoji="0" lang="en-US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davomida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qancha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tok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o‘tkazish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kerak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? </a:t>
            </a:r>
          </a:p>
          <a:p>
            <a:pPr marL="0" marR="0" lvl="0" indent="2286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1800" dirty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2286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2286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Javob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</a:t>
            </a:r>
            <a:r>
              <a:rPr kumimoji="0" lang="en-US" alt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27,5 A</a:t>
            </a:r>
            <a:endParaRPr kumimoji="0" lang="en-US" alt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909" y="1836068"/>
            <a:ext cx="993734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85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5429" y="691351"/>
            <a:ext cx="53578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/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19300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A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250ml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0,4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molyarli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kadmiy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sulfat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qilinganda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katodda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inert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elektrod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ajralgan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kadmiy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vodorodning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ajralishi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hisobga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olinmasin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22,4  В) 104  С) 11,2  Д) 52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85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1981" y="691350"/>
            <a:ext cx="4895533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Mis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(II)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-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sulfatning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  500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ml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 0,1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molyarli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eritmasidan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 19300 К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elektr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miqdori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o‘tkazilganda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katodda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inert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elektrod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necha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gramm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mis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ajraladi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  <a:p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А) 3,2  В) 6,4  С) 1,6  Д) 12,8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285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1-usul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1790" y="683940"/>
            <a:ext cx="3816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Eritmadagi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II)-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sulfatning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misni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hisoblaymiz</a:t>
            </a: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85" y="1122237"/>
            <a:ext cx="3867977" cy="67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6585" y="2120110"/>
            <a:ext cx="4917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n(CuSO4)=0,1×0,5 л=0,05 </a:t>
            </a:r>
            <a:r>
              <a:rPr lang="pt-BR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mol, </a:t>
            </a:r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n(Cu)=0,05 </a:t>
            </a:r>
            <a:r>
              <a:rPr lang="pt-BR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85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 </a:t>
            </a:r>
            <a:r>
              <a:rPr lang="en-US" dirty="0" err="1" smtClean="0"/>
              <a:t>usul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1981" y="619913"/>
            <a:ext cx="46623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         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0,05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х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ru-RU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CuSO4  →  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endParaRPr lang="ru-RU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1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1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ru-RU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х=0,05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molga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m(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)=0,05×64=3,2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85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3-usul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1981" y="557421"/>
            <a:ext cx="489553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Shuncha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misni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ajratish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sarflanadigan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aniqlaymiz</a:t>
            </a:r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Cyrl-U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Cyrl-U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uz-Cyrl-U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ajratish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uz-Cyrl-U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_____96500 К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sarflanadi</a:t>
            </a:r>
            <a:r>
              <a:rPr lang="uz-Cyrl-U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Cyrl-U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3,2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Cu</a:t>
            </a:r>
            <a:r>
              <a:rPr lang="uz-Cyrl-U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ajratish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uz-Cyrl-U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_______х К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sarflanadi</a:t>
            </a:r>
            <a:r>
              <a:rPr lang="uz-Cyrl-U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		х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=9650 </a:t>
            </a:r>
            <a:r>
              <a:rPr lang="uz-Cyrl-U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shartida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19300 К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sarflangan</a:t>
            </a:r>
            <a:r>
              <a:rPr lang="uz-Cyrl-U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uz-Cyrl-U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uz-Cyrl-U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Cyrl-U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uz-Cyrl-U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А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3422" y="539924"/>
            <a:ext cx="5472608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rux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xloridlarining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aralashmasi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qilinganda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katodda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qaytariladi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A)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B)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rux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C)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D)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K2S04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qilinsa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katodda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ajraladi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B)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sulfid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C)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D)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Kumush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nitratning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qilingandan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eritmaga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tushirilgan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lakmus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qog‘oz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rangga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bo‘yaladi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B)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rangsiz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D)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binafsha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xlorid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anodda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B)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C)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D)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3)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natriy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4)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marganes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5)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kalsiy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A)1,2,4   B)1,2,3    C)2,4    D)3,5 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85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1-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1981" y="726698"/>
            <a:ext cx="52338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14,9%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sulfat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qilinganda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anodda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1,86 l(n.sh.)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ajralgandan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to‘xtatildi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sulfatning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ulushi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А) 21,2  В) 5,63  С) 6,6  Д) 10,6 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01" y="1692052"/>
            <a:ext cx="989682" cy="122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285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643" y="811337"/>
            <a:ext cx="5429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misning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katodda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cho‘kishi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anodda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kislorodning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chiqishi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eritmaning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kamayadi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cho‘kkan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kislorodning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massalarini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Cho‘kkan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misning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22,4:2·64=0,59: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=3,4 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89" y="551103"/>
            <a:ext cx="54197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81" algn="just" defTabSz="431963"/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K</a:t>
            </a:r>
            <a:r>
              <a:rPr lang="en-US" sz="2000" b="1" baseline="-25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en-US" sz="2000" b="1" baseline="-25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eritmasi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elektroliz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qilinganda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eritma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massasi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4,68 </a:t>
            </a:r>
            <a:r>
              <a:rPr 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gramga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kamaydi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Katodda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hosil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bo‘lgan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moddaning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miqdorini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hisoblang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http://www.province.ru/yaroslavl/media/k2/items/cache/dd34e32172fe0202ef287e574244e1d2_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536" y="2091428"/>
            <a:ext cx="2055514" cy="114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199"/>
            <a:ext cx="5759450" cy="44776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81" defTabSz="272053"/>
            <a:r>
              <a:rPr lang="en-US" sz="2268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268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68" b="1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uz-Cyrl-UZ" sz="2268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268" b="1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masala</a:t>
            </a:r>
            <a:endParaRPr lang="ru-RU" sz="2268" b="1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6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41100" y="674142"/>
                <a:ext cx="5299076" cy="441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5981" algn="just" defTabSz="431963"/>
                <a:r>
                  <a:rPr lang="en-US" sz="2268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2K</a:t>
                </a:r>
                <a:r>
                  <a:rPr lang="en-US" sz="2268" b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68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en-US" sz="2268" b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268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+ 2H</a:t>
                </a:r>
                <a:r>
                  <a:rPr lang="en-US" sz="2268" b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68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en-US" sz="2268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 </m:t>
                    </m:r>
                  </m:oMath>
                </a14:m>
                <a:r>
                  <a:rPr lang="en-US" sz="2268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2H</a:t>
                </a:r>
                <a:r>
                  <a:rPr lang="en-US" sz="2268" b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68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O</a:t>
                </a:r>
                <a:r>
                  <a:rPr lang="en-US" sz="2268" b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68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+2K</a:t>
                </a:r>
                <a:r>
                  <a:rPr lang="en-US" sz="2268" b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68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en-US" sz="2268" b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268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268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0" y="674142"/>
                <a:ext cx="5299076" cy="441339"/>
              </a:xfrm>
              <a:prstGeom prst="rect">
                <a:avLst/>
              </a:prstGeom>
              <a:blipFill>
                <a:blip r:embed="rId2"/>
                <a:stretch>
                  <a:fillRect t="-8333" b="-29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245831" y="1094744"/>
            <a:ext cx="5369632" cy="2055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81" algn="just" defTabSz="431963"/>
            <a:r>
              <a:rPr lang="en-US" sz="2551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 g _____2 </a:t>
            </a:r>
            <a:r>
              <a:rPr lang="en-US" sz="2551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551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551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81" algn="just" defTabSz="431963"/>
            <a:r>
              <a:rPr lang="en-US" sz="2551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4,68 </a:t>
            </a:r>
            <a:r>
              <a:rPr lang="en-US" sz="2551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g____x</a:t>
            </a:r>
            <a:r>
              <a:rPr lang="en-US" sz="2551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1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endParaRPr lang="ru-RU" sz="2551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81" algn="just" defTabSz="431963"/>
            <a:r>
              <a:rPr lang="en-US" sz="2551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   </a:t>
            </a:r>
            <a:r>
              <a:rPr lang="en-US" sz="2551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4,68  2</a:t>
            </a:r>
            <a:endParaRPr lang="ru-RU" sz="2551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81" algn="just" defTabSz="431963"/>
            <a:r>
              <a:rPr lang="en-US" sz="2551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X=              = 0,26</a:t>
            </a:r>
          </a:p>
          <a:p>
            <a:pPr marL="215981" algn="just" defTabSz="431963"/>
            <a:r>
              <a:rPr lang="en-US" sz="2551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551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                  </a:t>
            </a:r>
            <a:r>
              <a:rPr lang="en-US" sz="2268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2268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0,26 molH</a:t>
            </a:r>
            <a:r>
              <a:rPr lang="en-US" sz="2268" b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551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Деление 5"/>
          <p:cNvSpPr/>
          <p:nvPr/>
        </p:nvSpPr>
        <p:spPr>
          <a:xfrm>
            <a:off x="934299" y="2462567"/>
            <a:ext cx="1192722" cy="21597"/>
          </a:xfrm>
          <a:prstGeom prst="mathDivid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1963"/>
            <a:endParaRPr lang="ru-RU" sz="8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Умножение 6"/>
          <p:cNvSpPr/>
          <p:nvPr/>
        </p:nvSpPr>
        <p:spPr>
          <a:xfrm>
            <a:off x="1657454" y="2089301"/>
            <a:ext cx="89185" cy="58024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1963"/>
            <a:endParaRPr lang="ru-RU" sz="8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199"/>
            <a:ext cx="5759450" cy="49771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2053"/>
            <a:r>
              <a:rPr lang="en-US" sz="2551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sz="2551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437" y="546150"/>
            <a:ext cx="51903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81" algn="just" defTabSz="431963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</a:t>
            </a:r>
            <a:r>
              <a:rPr lang="en-US" sz="2000" b="1" baseline="-25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en-US" sz="2000" b="1" baseline="-25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ning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400 g  7,1 % li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eritmasi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elektroliz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qilinganda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katodda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(inert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elektrod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22,4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litr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gaz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ajraldi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Elektrolizdan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keyin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eritmadagi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moddaning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massa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ulushini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toping.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-4935"/>
            <a:ext cx="5759450" cy="47708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81" algn="ctr" defTabSz="272053"/>
            <a:r>
              <a:rPr lang="en-US" sz="2268" b="1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2-masala</a:t>
            </a:r>
            <a:endParaRPr lang="ru-RU" sz="2268" b="1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 descr="http://www.province.ru/yaroslavl/media/k2/items/cache/dd34e32172fe0202ef287e574244e1d2_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76" y="2486269"/>
            <a:ext cx="1979274" cy="67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50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5009" y="660628"/>
            <a:ext cx="214881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81" algn="just" defTabSz="431963"/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Berilgan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22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5981" algn="just" defTabSz="431963"/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2200" b="1" baseline="-25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=400 g</a:t>
            </a:r>
            <a:endParaRPr lang="ru-RU" sz="22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5981" algn="just" defTabSz="431963"/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C%=7,1 %</a:t>
            </a:r>
            <a:endParaRPr lang="ru-RU" sz="22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5981" algn="just" defTabSz="431963"/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2200" b="1" baseline="-25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gaz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=22,4 </a:t>
            </a:r>
            <a:r>
              <a:rPr lang="en-US" sz="22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litr</a:t>
            </a:r>
            <a:endParaRPr lang="ru-RU" sz="22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5981" algn="just" defTabSz="431963"/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C%=?</a:t>
            </a:r>
            <a:endParaRPr lang="ru-RU" sz="22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5981" algn="just" defTabSz="431963"/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2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Деление 6"/>
          <p:cNvSpPr/>
          <p:nvPr/>
        </p:nvSpPr>
        <p:spPr>
          <a:xfrm>
            <a:off x="2968909" y="1149313"/>
            <a:ext cx="1244299" cy="38683"/>
          </a:xfrm>
          <a:prstGeom prst="mathDivid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1963"/>
            <a:endParaRPr lang="ru-RU" sz="8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9180"/>
          <a:stretch/>
        </p:blipFill>
        <p:spPr>
          <a:xfrm>
            <a:off x="3959846" y="2340123"/>
            <a:ext cx="1410662" cy="850947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199"/>
            <a:ext cx="5759450" cy="49771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2053"/>
            <a:r>
              <a:rPr lang="en-US" sz="2551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sz="2551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48411" y="683940"/>
            <a:ext cx="3079586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81" algn="just" defTabSz="431963"/>
            <a:r>
              <a:rPr lang="en-US" sz="189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</a:p>
          <a:p>
            <a:pPr marL="215981" algn="just" defTabSz="431963"/>
            <a:r>
              <a:rPr lang="en-US" sz="189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1890" b="1" baseline="-25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89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                  =28,4</a:t>
            </a:r>
          </a:p>
          <a:p>
            <a:pPr marL="215981" algn="just" defTabSz="431963"/>
            <a:r>
              <a:rPr lang="en-US" sz="189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endParaRPr lang="en-US" sz="1890" b="1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15981" algn="just" defTabSz="431963"/>
            <a:endParaRPr lang="en-US" sz="189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15981" algn="just" defTabSz="431963"/>
            <a:r>
              <a:rPr lang="en-US" sz="189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9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1890" b="1" baseline="-25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suv</a:t>
            </a:r>
            <a:r>
              <a:rPr lang="en-US" sz="189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=400-28,4=371,6 </a:t>
            </a:r>
            <a:endParaRPr lang="ru-RU" sz="189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4675" y="827956"/>
            <a:ext cx="1277914" cy="383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5981" algn="just" defTabSz="431963"/>
            <a:r>
              <a:rPr lang="en-US" sz="189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400x7,1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81205" y="1164854"/>
            <a:ext cx="806632" cy="383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5981" algn="ctr" defTabSz="431963"/>
            <a:r>
              <a:rPr lang="en-US" sz="189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15492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43421" y="142529"/>
                <a:ext cx="5108082" cy="877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5981" algn="just" defTabSz="431963"/>
                <a:r>
                  <a:rPr lang="en-US" sz="170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:r>
                  <a:rPr lang="en-US" sz="1701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x____   22,4</a:t>
                </a:r>
                <a:endParaRPr lang="ru-RU" sz="1701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15981" algn="just" defTabSz="431963"/>
                <a:r>
                  <a:rPr lang="en-US" sz="1701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2Na</a:t>
                </a:r>
                <a:r>
                  <a:rPr lang="en-US" sz="1701" b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701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en-US" sz="1701" b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1701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 2H</a:t>
                </a:r>
                <a:r>
                  <a:rPr lang="en-US" sz="1701" b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701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en-US" sz="1701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 </m:t>
                    </m:r>
                  </m:oMath>
                </a14:m>
                <a:r>
                  <a:rPr lang="en-US" sz="1701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2H</a:t>
                </a:r>
                <a:r>
                  <a:rPr lang="en-US" sz="1701" b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701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 O</a:t>
                </a:r>
                <a:r>
                  <a:rPr lang="en-US" sz="1701" b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701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+2Na</a:t>
                </a:r>
                <a:r>
                  <a:rPr lang="en-US" sz="1701" b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701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en-US" sz="1701" b="1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1701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701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15981" algn="just" defTabSz="431963"/>
                <a:r>
                  <a:rPr lang="en-US" sz="1701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36______44,8</a:t>
                </a:r>
                <a:endParaRPr lang="ru-RU" sz="1701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21" y="142529"/>
                <a:ext cx="5108082" cy="877548"/>
              </a:xfrm>
              <a:prstGeom prst="rect">
                <a:avLst/>
              </a:prstGeom>
              <a:blipFill>
                <a:blip r:embed="rId2"/>
                <a:stretch>
                  <a:fillRect t="-1389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0" y="1092445"/>
            <a:ext cx="5357712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81" algn="just" defTabSz="431963"/>
            <a:r>
              <a:rPr lang="en-US" sz="189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=18               371,6-18 = 353,6</a:t>
            </a:r>
            <a:endParaRPr lang="ru-RU" sz="189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81" algn="just" defTabSz="431963"/>
            <a:r>
              <a:rPr lang="en-US" sz="189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= 353,6+28,4 =382                                 </a:t>
            </a:r>
          </a:p>
          <a:p>
            <a:pPr algn="just" defTabSz="431963"/>
            <a:r>
              <a:rPr lang="en-US" sz="189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89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90" b="1" baseline="-25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90" b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189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28,4</a:t>
            </a:r>
          </a:p>
          <a:p>
            <a:pPr algn="just" defTabSz="431963"/>
            <a:r>
              <a:rPr lang="en-US" sz="189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C%=                100 =</a:t>
            </a:r>
          </a:p>
          <a:p>
            <a:pPr algn="just" defTabSz="431963"/>
            <a:r>
              <a:rPr lang="en-US" sz="189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m</a:t>
            </a:r>
            <a:r>
              <a:rPr lang="en-US" sz="1890" b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                                  </a:t>
            </a:r>
            <a:r>
              <a:rPr lang="en-US" sz="189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382</a:t>
            </a:r>
          </a:p>
          <a:p>
            <a:pPr marL="215981" algn="just" defTabSz="431963"/>
            <a:r>
              <a:rPr lang="en-US" sz="189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en-US" sz="189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189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7,43  %</a:t>
            </a:r>
          </a:p>
        </p:txBody>
      </p:sp>
      <p:sp>
        <p:nvSpPr>
          <p:cNvPr id="6" name="Деление 5"/>
          <p:cNvSpPr/>
          <p:nvPr/>
        </p:nvSpPr>
        <p:spPr>
          <a:xfrm>
            <a:off x="1145126" y="2131662"/>
            <a:ext cx="522219" cy="21597"/>
          </a:xfrm>
          <a:prstGeom prst="mathDivid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1963"/>
            <a:endParaRPr lang="ru-RU" sz="8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Умножение 6"/>
          <p:cNvSpPr/>
          <p:nvPr/>
        </p:nvSpPr>
        <p:spPr>
          <a:xfrm>
            <a:off x="1882366" y="2153810"/>
            <a:ext cx="21597" cy="21597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1963"/>
            <a:endParaRPr lang="ru-RU" sz="8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Деление 7"/>
          <p:cNvSpPr/>
          <p:nvPr/>
        </p:nvSpPr>
        <p:spPr>
          <a:xfrm>
            <a:off x="2565460" y="2131113"/>
            <a:ext cx="1386136" cy="21597"/>
          </a:xfrm>
          <a:prstGeom prst="mathDivid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1963"/>
            <a:endParaRPr lang="ru-RU" sz="8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Умножение 9"/>
          <p:cNvSpPr/>
          <p:nvPr/>
        </p:nvSpPr>
        <p:spPr>
          <a:xfrm>
            <a:off x="3960069" y="2143171"/>
            <a:ext cx="21597" cy="32236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1963"/>
            <a:endParaRPr lang="ru-RU" sz="8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82369" y="1963911"/>
            <a:ext cx="1454244" cy="383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5981" algn="just" defTabSz="431963"/>
            <a:r>
              <a:rPr lang="en-US" sz="189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= 7,43</a:t>
            </a:r>
            <a:endParaRPr lang="ru-RU" sz="189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06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99"/>
            <a:ext cx="5759450" cy="4413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lIns="91431" tIns="45716" rIns="91431" bIns="45716">
            <a:spAutoFit/>
          </a:bodyPr>
          <a:lstStyle/>
          <a:p>
            <a:pPr algn="ctr" defTabSz="4319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268" dirty="0">
              <a:ln w="9000" cmpd="sng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739549" y="3014740"/>
            <a:ext cx="634439" cy="15671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4319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5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rot="10800000" flipV="1">
            <a:off x="0" y="51387"/>
            <a:ext cx="5759450" cy="30443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646" b="1" i="0" kern="800" spc="-25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272072" fontAlgn="base">
              <a:spcAft>
                <a:spcPct val="0"/>
              </a:spcAft>
              <a:defRPr/>
            </a:pPr>
            <a:r>
              <a:rPr lang="uz-Cyrl-UZ" sz="1890" spc="-12" dirty="0"/>
              <a:t>Мustаqil </a:t>
            </a:r>
            <a:r>
              <a:rPr lang="en-US" sz="1890" spc="-12" dirty="0" err="1"/>
              <a:t>bajarish</a:t>
            </a:r>
            <a:r>
              <a:rPr lang="uz-Cyrl-UZ" sz="1890" spc="-12" dirty="0"/>
              <a:t> uchun </a:t>
            </a:r>
            <a:r>
              <a:rPr lang="en-US" sz="1890" spc="-12" dirty="0" err="1"/>
              <a:t>topshiriqlar</a:t>
            </a:r>
            <a:endParaRPr lang="ru-RU" sz="1890" spc="-12" dirty="0"/>
          </a:p>
        </p:txBody>
      </p:sp>
      <p:pic>
        <p:nvPicPr>
          <p:cNvPr id="4506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89" y="2385642"/>
            <a:ext cx="1872208" cy="83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833" y="2340124"/>
            <a:ext cx="628048" cy="77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21" y="539924"/>
            <a:ext cx="5468876" cy="192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5217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81" y="132269"/>
            <a:ext cx="5327469" cy="386260"/>
          </a:xfrm>
        </p:spPr>
        <p:txBody>
          <a:bodyPr>
            <a:noAutofit/>
          </a:bodyPr>
          <a:lstStyle/>
          <a:p>
            <a:r>
              <a:rPr lang="en-US" sz="1600" dirty="0" err="1" smtClean="0"/>
              <a:t>Eritmadagi</a:t>
            </a:r>
            <a:r>
              <a:rPr lang="en-US" sz="1600" dirty="0" smtClean="0"/>
              <a:t> </a:t>
            </a:r>
            <a:r>
              <a:rPr lang="en-US" sz="1600" dirty="0" err="1" smtClean="0"/>
              <a:t>mis</a:t>
            </a:r>
            <a:r>
              <a:rPr lang="en-US" sz="1600" dirty="0" smtClean="0"/>
              <a:t>(II)-</a:t>
            </a:r>
            <a:r>
              <a:rPr lang="en-US" sz="1600" dirty="0" err="1" smtClean="0"/>
              <a:t>sulfatning</a:t>
            </a:r>
            <a:r>
              <a:rPr lang="en-US" sz="1600" dirty="0"/>
              <a:t> </a:t>
            </a:r>
            <a:r>
              <a:rPr lang="en-US" sz="1600" dirty="0" err="1" smtClean="0"/>
              <a:t>massasini</a:t>
            </a:r>
            <a:r>
              <a:rPr lang="en-US" sz="1600" dirty="0" smtClean="0"/>
              <a:t> </a:t>
            </a:r>
            <a:r>
              <a:rPr lang="en-US" sz="1600" dirty="0" err="1" smtClean="0"/>
              <a:t>aniqlaymiz</a:t>
            </a:r>
            <a:endParaRPr lang="ru-RU" sz="16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1981" y="762788"/>
            <a:ext cx="4895533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	                 </a:t>
            </a:r>
            <a:r>
              <a:rPr lang="uz-Latn-U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m(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r>
              <a:rPr lang="uz-Latn-U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=310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uz-Cyrl-UZ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Cyrl-U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uz-Latn-U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w(CuSO4)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=14,9%</a:t>
            </a:r>
          </a:p>
          <a:p>
            <a:endParaRPr lang="ru-RU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m(CuSO4)=310×14,9%=46,19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ru-R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85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mis</a:t>
            </a:r>
            <a:r>
              <a:rPr lang="ru-RU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 smtClean="0">
                <a:solidFill>
                  <a:schemeClr val="bg1"/>
                </a:solidFill>
              </a:rPr>
              <a:t>II)-</a:t>
            </a:r>
            <a:r>
              <a:rPr lang="en-US" sz="2000" dirty="0" err="1" smtClean="0">
                <a:solidFill>
                  <a:schemeClr val="bg1"/>
                </a:solidFill>
              </a:rPr>
              <a:t>sulfatning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massasini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topamiz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981" y="557421"/>
            <a:ext cx="50909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solidFill>
                <a:srgbClr val="0070C0"/>
              </a:solidFill>
            </a:endParaRPr>
          </a:p>
          <a:p>
            <a:r>
              <a:rPr lang="ru-RU" sz="1600" dirty="0" smtClean="0">
                <a:solidFill>
                  <a:srgbClr val="0070C0"/>
                </a:solidFill>
              </a:rPr>
              <a:t>	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CuSO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+2H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2Cu+2H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+O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320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22,4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х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1,86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</a:p>
          <a:p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х=26,57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CuSO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m(CuSO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ortib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)=46,19-26,57=19,62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85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81" y="107876"/>
            <a:ext cx="4895533" cy="386260"/>
          </a:xfrm>
        </p:spPr>
        <p:txBody>
          <a:bodyPr>
            <a:no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Eritmada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ortib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qolgan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mis</a:t>
            </a:r>
            <a:r>
              <a:rPr lang="uz-Cyrl-UZ" sz="1600" dirty="0" smtClean="0">
                <a:solidFill>
                  <a:schemeClr val="bg1"/>
                </a:solidFill>
              </a:rPr>
              <a:t>(</a:t>
            </a:r>
            <a:r>
              <a:rPr lang="en-US" sz="1600" dirty="0" smtClean="0">
                <a:solidFill>
                  <a:schemeClr val="bg1"/>
                </a:solidFill>
              </a:rPr>
              <a:t>II</a:t>
            </a:r>
            <a:r>
              <a:rPr lang="uz-Cyrl-UZ" sz="1600" dirty="0" smtClean="0">
                <a:solidFill>
                  <a:schemeClr val="bg1"/>
                </a:solidFill>
              </a:rPr>
              <a:t>)</a:t>
            </a:r>
            <a:r>
              <a:rPr lang="en-US" sz="1600" dirty="0" smtClean="0">
                <a:solidFill>
                  <a:schemeClr val="bg1"/>
                </a:solidFill>
              </a:rPr>
              <a:t>-</a:t>
            </a:r>
            <a:r>
              <a:rPr lang="en-US" sz="1600" dirty="0" err="1" smtClean="0">
                <a:solidFill>
                  <a:schemeClr val="bg1"/>
                </a:solidFill>
              </a:rPr>
              <a:t>sulfatning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massa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ulushini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uz-Cyrl-UZ" sz="1600" dirty="0" smtClean="0">
                <a:solidFill>
                  <a:schemeClr val="bg1"/>
                </a:solidFill>
              </a:rPr>
              <a:t>  (%) </a:t>
            </a:r>
            <a:r>
              <a:rPr lang="en-US" sz="1600" dirty="0" err="1" smtClean="0">
                <a:solidFill>
                  <a:schemeClr val="bg1"/>
                </a:solidFill>
              </a:rPr>
              <a:t>aniqlaymiz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981" y="557421"/>
            <a:ext cx="523382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2CuSO</a:t>
            </a:r>
            <a:r>
              <a:rPr lang="en-US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+2H</a:t>
            </a:r>
            <a:r>
              <a:rPr lang="en-US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2Cu+2H</a:t>
            </a:r>
            <a:r>
              <a:rPr lang="en-US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+O</a:t>
            </a:r>
            <a:r>
              <a:rPr lang="en-US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z-Cyrl-U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Cyrl-U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22,4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Cyrl-U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х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Cyrl-U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1,86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uz-Cyrl-U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r>
              <a:rPr lang="uz-Cyrl-U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х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uz-Cyrl-U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10,46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Cyrl-U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endParaRPr lang="uz-Cyrl-UZ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Cyrl-U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  <a:p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m(</a:t>
            </a:r>
            <a:r>
              <a:rPr lang="en-US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)=</a:t>
            </a:r>
            <a:r>
              <a:rPr lang="uz-Cyrl-U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310-10,46 (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uz-Cyrl-U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)-2,66(О</a:t>
            </a:r>
            <a:r>
              <a:rPr lang="uz-Cyrl-UZ" b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z-Cyrl-U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uz-Cyrl-U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296,88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Cyrl-U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Cyrl-UZ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Cyrl-UZ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Cyrl-UZ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Cyrl-U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Жавоб: 6,61%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61" y="1262854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75" y="2073652"/>
            <a:ext cx="37052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285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Masala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3421" y="683940"/>
            <a:ext cx="55446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 algn="just"/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210 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sulfat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qilinganda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anodda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590 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lsa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sulfat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kislotaning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ulushi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ladi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877" y="1620044"/>
            <a:ext cx="993734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85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1-usul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413" y="518530"/>
            <a:ext cx="55446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reaksiyasining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tenglamasi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2CuSO</a:t>
            </a:r>
            <a:r>
              <a:rPr lang="en-US" sz="16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+2H</a:t>
            </a:r>
            <a:r>
              <a:rPr lang="en-US" sz="16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2Cu+O</a:t>
            </a:r>
            <a:r>
              <a:rPr lang="en-US" sz="16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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+2H</a:t>
            </a:r>
            <a:r>
              <a:rPr lang="en-US" sz="16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6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kislorodning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tenglamaga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sulfat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kislotaning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topamiz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22,4:196=0,59:</a:t>
            </a:r>
            <a:r>
              <a:rPr lang="en-US" sz="16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r>
              <a:rPr lang="en-US" sz="16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=5,2 </a:t>
            </a:r>
            <a:r>
              <a:rPr lang="en-US" sz="1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85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2-usul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643" y="683940"/>
            <a:ext cx="5429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/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misning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katodda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cho‘kishi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anodda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kislorodning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chiqishi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eritmaning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kamayadi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cho‘kkan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kislorodning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massalarini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Cho‘kkan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misning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ru-RU" sz="1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22,4:2·64=0,59:x;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X=3,4 g.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3-usul</a:t>
            </a:r>
            <a:endParaRPr lang="ru-RU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6519" y="518530"/>
            <a:ext cx="5379510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Ajralib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chiqqan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kislorodning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massasi</a:t>
            </a:r>
            <a:r>
              <a:rPr lang="en-US" sz="1800" b="1" dirty="0" smtClean="0">
                <a:solidFill>
                  <a:srgbClr val="000000"/>
                </a:solidFill>
              </a:rPr>
              <a:t>:           22,4:32=0,59:x </a:t>
            </a:r>
          </a:p>
          <a:p>
            <a:r>
              <a:rPr lang="en-US" sz="1800" b="1" dirty="0" smtClean="0">
                <a:solidFill>
                  <a:srgbClr val="000000"/>
                </a:solidFill>
              </a:rPr>
              <a:t>x=0,843 g.</a:t>
            </a:r>
            <a:endParaRPr lang="ru-RU" sz="1800" b="1" dirty="0" smtClean="0">
              <a:solidFill>
                <a:srgbClr val="000000"/>
              </a:solidFill>
            </a:endParaRPr>
          </a:p>
          <a:p>
            <a:r>
              <a:rPr lang="en-US" sz="1800" b="1" dirty="0" err="1" smtClean="0">
                <a:solidFill>
                  <a:srgbClr val="000000"/>
                </a:solidFill>
              </a:rPr>
              <a:t>Eritmaning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massasi</a:t>
            </a:r>
            <a:r>
              <a:rPr lang="en-US" sz="1800" b="1" dirty="0" smtClean="0">
                <a:solidFill>
                  <a:srgbClr val="000000"/>
                </a:solidFill>
              </a:rPr>
              <a:t>: </a:t>
            </a:r>
          </a:p>
          <a:p>
            <a:r>
              <a:rPr lang="ru-RU" sz="1800" b="1" i="1" dirty="0" smtClean="0">
                <a:solidFill>
                  <a:srgbClr val="000000"/>
                </a:solidFill>
                <a:sym typeface="Symbol"/>
              </a:rPr>
              <a:t></a:t>
            </a:r>
            <a:r>
              <a:rPr lang="en-US" sz="1800" b="1" i="1" dirty="0" smtClean="0">
                <a:solidFill>
                  <a:srgbClr val="000000"/>
                </a:solidFill>
              </a:rPr>
              <a:t>m</a:t>
            </a:r>
            <a:r>
              <a:rPr lang="en-US" sz="1800" b="1" dirty="0" smtClean="0">
                <a:solidFill>
                  <a:srgbClr val="000000"/>
                </a:solidFill>
                <a:sym typeface="Symbol"/>
              </a:rPr>
              <a:t></a:t>
            </a:r>
            <a:r>
              <a:rPr lang="en-US" sz="1800" b="1" dirty="0" smtClean="0">
                <a:solidFill>
                  <a:srgbClr val="000000"/>
                </a:solidFill>
              </a:rPr>
              <a:t>=210–(3,4+0,843)=205,757 </a:t>
            </a:r>
            <a:r>
              <a:rPr lang="en-US" sz="1800" b="1" i="1" dirty="0" smtClean="0">
                <a:solidFill>
                  <a:srgbClr val="000000"/>
                </a:solidFill>
              </a:rPr>
              <a:t>g</a:t>
            </a:r>
            <a:r>
              <a:rPr lang="en-US" sz="1800" b="1" dirty="0" smtClean="0">
                <a:solidFill>
                  <a:srgbClr val="000000"/>
                </a:solidFill>
              </a:rPr>
              <a:t>. </a:t>
            </a:r>
            <a:endParaRPr lang="ru-RU" sz="1800" b="1" dirty="0" smtClean="0">
              <a:solidFill>
                <a:srgbClr val="000000"/>
              </a:solidFill>
            </a:endParaRPr>
          </a:p>
          <a:p>
            <a:r>
              <a:rPr lang="en-US" sz="1400" b="1" dirty="0" smtClean="0">
                <a:solidFill>
                  <a:srgbClr val="000000"/>
                </a:solidFill>
              </a:rPr>
              <a:t>                                                      </a:t>
            </a:r>
          </a:p>
          <a:p>
            <a:r>
              <a:rPr lang="en-US" sz="1400" b="1" dirty="0" err="1" smtClean="0">
                <a:solidFill>
                  <a:srgbClr val="000000"/>
                </a:solidFill>
              </a:rPr>
              <a:t>Sulfat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kislotaning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massa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ulushi</a:t>
            </a:r>
            <a:r>
              <a:rPr lang="en-US" sz="1400" b="1" dirty="0" smtClean="0">
                <a:solidFill>
                  <a:srgbClr val="000000"/>
                </a:solidFill>
              </a:rPr>
              <a:t>: </a:t>
            </a:r>
            <a:endParaRPr lang="ru-RU" sz="1400" b="1" dirty="0" smtClean="0">
              <a:solidFill>
                <a:srgbClr val="000000"/>
              </a:solidFill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627091" y="874812"/>
            <a:ext cx="5052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787" y="2048672"/>
            <a:ext cx="1976727" cy="58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28557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153616</TotalTime>
  <Words>829</Words>
  <Application>Microsoft Office PowerPoint</Application>
  <PresentationFormat>Произвольный</PresentationFormat>
  <Paragraphs>155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26</vt:i4>
      </vt:variant>
    </vt:vector>
  </HeadingPairs>
  <TitlesOfParts>
    <vt:vector size="50" baseType="lpstr">
      <vt:lpstr>Arial</vt:lpstr>
      <vt:lpstr>Arial Black</vt:lpstr>
      <vt:lpstr>Calibri</vt:lpstr>
      <vt:lpstr>Calibri Light</vt:lpstr>
      <vt:lpstr>Cambria Math</vt:lpstr>
      <vt:lpstr>Open Sans</vt:lpstr>
      <vt:lpstr>Open Sans Light</vt:lpstr>
      <vt:lpstr>Symbol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KIMYO </vt:lpstr>
      <vt:lpstr> 1-misol </vt:lpstr>
      <vt:lpstr>Eritmadagi mis(II)-sulfatning massasini aniqlaymiz</vt:lpstr>
      <vt:lpstr>mis(II)-sulfatning massasini topamiz </vt:lpstr>
      <vt:lpstr>Eritmada ortib qolgan mis(II)-sulfatning massa ulushini   (%) aniqlaymiz</vt:lpstr>
      <vt:lpstr>Masala</vt:lpstr>
      <vt:lpstr>1-usul</vt:lpstr>
      <vt:lpstr>2-usul</vt:lpstr>
      <vt:lpstr>3-usul</vt:lpstr>
      <vt:lpstr>Masala</vt:lpstr>
      <vt:lpstr>Yechish</vt:lpstr>
      <vt:lpstr>Masala</vt:lpstr>
      <vt:lpstr>Masala</vt:lpstr>
      <vt:lpstr>Test</vt:lpstr>
      <vt:lpstr>Test</vt:lpstr>
      <vt:lpstr>1-usul</vt:lpstr>
      <vt:lpstr>2- usul</vt:lpstr>
      <vt:lpstr>3-usul</vt:lpstr>
      <vt:lpstr>Test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1799</cp:revision>
  <dcterms:created xsi:type="dcterms:W3CDTF">2014-10-08T23:03:32Z</dcterms:created>
  <dcterms:modified xsi:type="dcterms:W3CDTF">2021-01-07T08:44:37Z</dcterms:modified>
</cp:coreProperties>
</file>