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theme/theme10.xml" ContentType="application/vnd.openxmlformats-officedocument.theme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theme/theme11.xml" ContentType="application/vnd.openxmlformats-officedocument.theme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theme/theme12.xml" ContentType="application/vnd.openxmlformats-officedocument.theme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theme/theme13.xml" ContentType="application/vnd.openxmlformats-officedocument.theme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theme/theme14.xml" ContentType="application/vnd.openxmlformats-officedocument.theme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40" r:id="rId10"/>
    <p:sldMasterId id="2147484452" r:id="rId11"/>
    <p:sldMasterId id="2147484464" r:id="rId12"/>
    <p:sldMasterId id="2147484476" r:id="rId13"/>
    <p:sldMasterId id="2147484488" r:id="rId14"/>
    <p:sldMasterId id="2147484500" r:id="rId15"/>
  </p:sldMasterIdLst>
  <p:notesMasterIdLst>
    <p:notesMasterId r:id="rId42"/>
  </p:notesMasterIdLst>
  <p:sldIdLst>
    <p:sldId id="1435" r:id="rId16"/>
    <p:sldId id="1575" r:id="rId17"/>
    <p:sldId id="1574" r:id="rId18"/>
    <p:sldId id="1573" r:id="rId19"/>
    <p:sldId id="1572" r:id="rId20"/>
    <p:sldId id="1561" r:id="rId21"/>
    <p:sldId id="1571" r:id="rId22"/>
    <p:sldId id="1580" r:id="rId23"/>
    <p:sldId id="1570" r:id="rId24"/>
    <p:sldId id="1581" r:id="rId25"/>
    <p:sldId id="1569" r:id="rId26"/>
    <p:sldId id="1568" r:id="rId27"/>
    <p:sldId id="1567" r:id="rId28"/>
    <p:sldId id="1565" r:id="rId29"/>
    <p:sldId id="1564" r:id="rId30"/>
    <p:sldId id="1562" r:id="rId31"/>
    <p:sldId id="1563" r:id="rId32"/>
    <p:sldId id="1576" r:id="rId33"/>
    <p:sldId id="1579" r:id="rId34"/>
    <p:sldId id="1578" r:id="rId35"/>
    <p:sldId id="1587" r:id="rId36"/>
    <p:sldId id="1588" r:id="rId37"/>
    <p:sldId id="1589" r:id="rId38"/>
    <p:sldId id="1590" r:id="rId39"/>
    <p:sldId id="1591" r:id="rId40"/>
    <p:sldId id="1582" r:id="rId41"/>
  </p:sldIdLst>
  <p:sldSz cx="5759450" cy="3240088"/>
  <p:notesSz cx="6858000" cy="9144000"/>
  <p:defaultTextStyle>
    <a:defPPr>
      <a:defRPr lang="en-US"/>
    </a:defPPr>
    <a:lvl1pPr marL="0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633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256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894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0509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141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5773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3404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1025" algn="l" defTabSz="57525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75"/>
            <p14:sldId id="1574"/>
            <p14:sldId id="1573"/>
            <p14:sldId id="1572"/>
            <p14:sldId id="1561"/>
            <p14:sldId id="1571"/>
            <p14:sldId id="1580"/>
            <p14:sldId id="1570"/>
            <p14:sldId id="1581"/>
            <p14:sldId id="1569"/>
            <p14:sldId id="1568"/>
            <p14:sldId id="1567"/>
            <p14:sldId id="1565"/>
            <p14:sldId id="1564"/>
            <p14:sldId id="1562"/>
            <p14:sldId id="1563"/>
            <p14:sldId id="1576"/>
            <p14:sldId id="1579"/>
            <p14:sldId id="1578"/>
            <p14:sldId id="1587"/>
            <p14:sldId id="1588"/>
            <p14:sldId id="1589"/>
            <p14:sldId id="1590"/>
            <p14:sldId id="1591"/>
            <p14:sldId id="158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0C0C0"/>
    <a:srgbClr val="328682"/>
    <a:srgbClr val="660066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633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256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894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509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141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5773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3404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1025" algn="l" defTabSz="2876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61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61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61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61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9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9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9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9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9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9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9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9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30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30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30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30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30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30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2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2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2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2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29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29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29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1441618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1441618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6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3" y="77474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6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3" y="183624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60" indent="-71160">
              <a:defRPr sz="700"/>
            </a:lvl3pPr>
            <a:lvl4pPr marL="189524" indent="-98137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31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96C05B3-9B30-423A-A7E7-C51E163D590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3D097339-0817-46DF-9999-778052B5A535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9789400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E386D3B-4BCD-4B01-963F-D8D60F8751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77387BE0-8EB6-4E1F-8269-B58035D6A65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4555074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60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BCEBC92-CB19-4E27-BDE5-89698755224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BB2224CE-FB4B-4AAF-B3C5-973CBC69EE7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2201307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3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3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4CB5B59-D9C8-4178-A619-E29A2000800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8B60D76D-31A9-455E-9C37-A95319303210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821793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F6A772-209E-4DE9-967F-5408A1EE0EF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FEC310EC-55E6-4B5E-AE35-157EB89D992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1611208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DCE05F-CD04-44CE-9DC7-69DEC0B7D67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3BD9057B-5F85-49BD-92A8-F9216496B747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1877322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7D638E4-BFD7-40AF-820F-4F2366F638A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945B815C-B16E-4EF8-9990-274F189CCA1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74469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5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20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9F1EF2C-C8CA-4237-8101-42B81DD252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6BD22913-AE7A-45E0-8DD3-5021B366C2D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7251305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05EBC54-E27E-4077-A9F8-6CDD9D3C1B1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4DC5D91B-63A8-4E67-90A8-77365696906A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531088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325EC13-52B6-4169-80AA-88D9EC3856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9624C397-7BAF-4C3E-9C8C-666088069D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4187607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9216E7-CC1A-4653-B5D1-3EF5FBEF98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E18EB76D-C893-4D0B-A88B-71FD9B3FF6A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5917010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9931" y="530264"/>
            <a:ext cx="4319588" cy="1128031"/>
          </a:xfrm>
        </p:spPr>
        <p:txBody>
          <a:bodyPr anchor="b"/>
          <a:lstStyle>
            <a:lvl1pPr algn="ctr">
              <a:defRPr sz="283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9931" y="1701796"/>
            <a:ext cx="4319588" cy="782271"/>
          </a:xfrm>
        </p:spPr>
        <p:txBody>
          <a:bodyPr/>
          <a:lstStyle>
            <a:lvl1pPr marL="0" indent="0" algn="ctr">
              <a:buNone/>
              <a:defRPr sz="1134"/>
            </a:lvl1pPr>
            <a:lvl2pPr marL="215981" indent="0" algn="ctr">
              <a:buNone/>
              <a:defRPr sz="945"/>
            </a:lvl2pPr>
            <a:lvl3pPr marL="431963" indent="0" algn="ctr">
              <a:buNone/>
              <a:defRPr sz="850"/>
            </a:lvl3pPr>
            <a:lvl4pPr marL="647944" indent="0" algn="ctr">
              <a:buNone/>
              <a:defRPr sz="756"/>
            </a:lvl4pPr>
            <a:lvl5pPr marL="863925" indent="0" algn="ctr">
              <a:buNone/>
              <a:defRPr sz="756"/>
            </a:lvl5pPr>
            <a:lvl6pPr marL="1079906" indent="0" algn="ctr">
              <a:buNone/>
              <a:defRPr sz="756"/>
            </a:lvl6pPr>
            <a:lvl7pPr marL="1295888" indent="0" algn="ctr">
              <a:buNone/>
              <a:defRPr sz="756"/>
            </a:lvl7pPr>
            <a:lvl8pPr marL="1511869" indent="0" algn="ctr">
              <a:buNone/>
              <a:defRPr sz="756"/>
            </a:lvl8pPr>
            <a:lvl9pPr marL="1727850" indent="0" algn="ctr">
              <a:buNone/>
              <a:defRPr sz="756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270680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777008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62" y="807773"/>
            <a:ext cx="4967526" cy="1347786"/>
          </a:xfrm>
        </p:spPr>
        <p:txBody>
          <a:bodyPr anchor="b"/>
          <a:lstStyle>
            <a:lvl1pPr>
              <a:defRPr sz="283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962" y="2168309"/>
            <a:ext cx="4967526" cy="708769"/>
          </a:xfrm>
        </p:spPr>
        <p:txBody>
          <a:bodyPr/>
          <a:lstStyle>
            <a:lvl1pPr marL="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4966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962" y="862523"/>
            <a:ext cx="2447766" cy="20558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5722" y="862523"/>
            <a:ext cx="2447766" cy="20558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431788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2" y="172505"/>
            <a:ext cx="4967526" cy="62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713" y="794272"/>
            <a:ext cx="2436517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6713" y="1183532"/>
            <a:ext cx="2436517" cy="17407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5722" y="794272"/>
            <a:ext cx="2448516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5722" y="1183532"/>
            <a:ext cx="2448516" cy="17407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010957"/>
      </p:ext>
    </p:extLst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7620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90296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3" y="216006"/>
            <a:ext cx="1857572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8516" y="466513"/>
            <a:ext cx="2915722" cy="2302563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13" y="972026"/>
            <a:ext cx="1857572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5981" indent="0">
              <a:buNone/>
              <a:defRPr sz="661"/>
            </a:lvl2pPr>
            <a:lvl3pPr marL="431963" indent="0">
              <a:buNone/>
              <a:defRPr sz="567"/>
            </a:lvl3pPr>
            <a:lvl4pPr marL="647944" indent="0">
              <a:buNone/>
              <a:defRPr sz="472"/>
            </a:lvl4pPr>
            <a:lvl5pPr marL="863925" indent="0">
              <a:buNone/>
              <a:defRPr sz="472"/>
            </a:lvl5pPr>
            <a:lvl6pPr marL="1079906" indent="0">
              <a:buNone/>
              <a:defRPr sz="472"/>
            </a:lvl6pPr>
            <a:lvl7pPr marL="1295888" indent="0">
              <a:buNone/>
              <a:defRPr sz="472"/>
            </a:lvl7pPr>
            <a:lvl8pPr marL="1511869" indent="0">
              <a:buNone/>
              <a:defRPr sz="472"/>
            </a:lvl8pPr>
            <a:lvl9pPr marL="1727850" indent="0">
              <a:buNone/>
              <a:defRPr sz="4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509002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3" y="216006"/>
            <a:ext cx="1857572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48516" y="466513"/>
            <a:ext cx="2915722" cy="2302563"/>
          </a:xfrm>
        </p:spPr>
        <p:txBody>
          <a:bodyPr/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13" y="972026"/>
            <a:ext cx="1857572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5981" indent="0">
              <a:buNone/>
              <a:defRPr sz="661"/>
            </a:lvl2pPr>
            <a:lvl3pPr marL="431963" indent="0">
              <a:buNone/>
              <a:defRPr sz="567"/>
            </a:lvl3pPr>
            <a:lvl4pPr marL="647944" indent="0">
              <a:buNone/>
              <a:defRPr sz="472"/>
            </a:lvl4pPr>
            <a:lvl5pPr marL="863925" indent="0">
              <a:buNone/>
              <a:defRPr sz="472"/>
            </a:lvl5pPr>
            <a:lvl6pPr marL="1079906" indent="0">
              <a:buNone/>
              <a:defRPr sz="472"/>
            </a:lvl6pPr>
            <a:lvl7pPr marL="1295888" indent="0">
              <a:buNone/>
              <a:defRPr sz="472"/>
            </a:lvl7pPr>
            <a:lvl8pPr marL="1511869" indent="0">
              <a:buNone/>
              <a:defRPr sz="472"/>
            </a:lvl8pPr>
            <a:lvl9pPr marL="1727850" indent="0">
              <a:buNone/>
              <a:defRPr sz="4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081044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418671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1607" y="172505"/>
            <a:ext cx="1241881" cy="2745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962" y="172505"/>
            <a:ext cx="3653651" cy="27458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339712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9931" y="530264"/>
            <a:ext cx="4319588" cy="1128031"/>
          </a:xfrm>
        </p:spPr>
        <p:txBody>
          <a:bodyPr anchor="b"/>
          <a:lstStyle>
            <a:lvl1pPr algn="ctr">
              <a:defRPr sz="283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9931" y="1701796"/>
            <a:ext cx="4319588" cy="782271"/>
          </a:xfrm>
        </p:spPr>
        <p:txBody>
          <a:bodyPr/>
          <a:lstStyle>
            <a:lvl1pPr marL="0" indent="0" algn="ctr">
              <a:buNone/>
              <a:defRPr sz="1134"/>
            </a:lvl1pPr>
            <a:lvl2pPr marL="215981" indent="0" algn="ctr">
              <a:buNone/>
              <a:defRPr sz="945"/>
            </a:lvl2pPr>
            <a:lvl3pPr marL="431963" indent="0" algn="ctr">
              <a:buNone/>
              <a:defRPr sz="850"/>
            </a:lvl3pPr>
            <a:lvl4pPr marL="647944" indent="0" algn="ctr">
              <a:buNone/>
              <a:defRPr sz="756"/>
            </a:lvl4pPr>
            <a:lvl5pPr marL="863925" indent="0" algn="ctr">
              <a:buNone/>
              <a:defRPr sz="756"/>
            </a:lvl5pPr>
            <a:lvl6pPr marL="1079906" indent="0" algn="ctr">
              <a:buNone/>
              <a:defRPr sz="756"/>
            </a:lvl6pPr>
            <a:lvl7pPr marL="1295888" indent="0" algn="ctr">
              <a:buNone/>
              <a:defRPr sz="756"/>
            </a:lvl7pPr>
            <a:lvl8pPr marL="1511869" indent="0" algn="ctr">
              <a:buNone/>
              <a:defRPr sz="756"/>
            </a:lvl8pPr>
            <a:lvl9pPr marL="1727850" indent="0" algn="ctr">
              <a:buNone/>
              <a:defRPr sz="756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682153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289789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62" y="807773"/>
            <a:ext cx="4967526" cy="1347786"/>
          </a:xfrm>
        </p:spPr>
        <p:txBody>
          <a:bodyPr anchor="b"/>
          <a:lstStyle>
            <a:lvl1pPr>
              <a:defRPr sz="283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962" y="2168309"/>
            <a:ext cx="4967526" cy="708769"/>
          </a:xfrm>
        </p:spPr>
        <p:txBody>
          <a:bodyPr/>
          <a:lstStyle>
            <a:lvl1pPr marL="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70500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962" y="862523"/>
            <a:ext cx="2447766" cy="20558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5722" y="862523"/>
            <a:ext cx="2447766" cy="20558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443131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2" y="172505"/>
            <a:ext cx="4967526" cy="62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713" y="794272"/>
            <a:ext cx="2436517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6713" y="1183532"/>
            <a:ext cx="2436517" cy="17407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5722" y="794272"/>
            <a:ext cx="2448516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5722" y="1183532"/>
            <a:ext cx="2448516" cy="17407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5690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240939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401641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3" y="216006"/>
            <a:ext cx="1857572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8516" y="466513"/>
            <a:ext cx="2915722" cy="2302563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13" y="972026"/>
            <a:ext cx="1857572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5981" indent="0">
              <a:buNone/>
              <a:defRPr sz="661"/>
            </a:lvl2pPr>
            <a:lvl3pPr marL="431963" indent="0">
              <a:buNone/>
              <a:defRPr sz="567"/>
            </a:lvl3pPr>
            <a:lvl4pPr marL="647944" indent="0">
              <a:buNone/>
              <a:defRPr sz="472"/>
            </a:lvl4pPr>
            <a:lvl5pPr marL="863925" indent="0">
              <a:buNone/>
              <a:defRPr sz="472"/>
            </a:lvl5pPr>
            <a:lvl6pPr marL="1079906" indent="0">
              <a:buNone/>
              <a:defRPr sz="472"/>
            </a:lvl6pPr>
            <a:lvl7pPr marL="1295888" indent="0">
              <a:buNone/>
              <a:defRPr sz="472"/>
            </a:lvl7pPr>
            <a:lvl8pPr marL="1511869" indent="0">
              <a:buNone/>
              <a:defRPr sz="472"/>
            </a:lvl8pPr>
            <a:lvl9pPr marL="1727850" indent="0">
              <a:buNone/>
              <a:defRPr sz="4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691555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3" y="216006"/>
            <a:ext cx="1857572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48516" y="466513"/>
            <a:ext cx="2915722" cy="2302563"/>
          </a:xfrm>
        </p:spPr>
        <p:txBody>
          <a:bodyPr/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13" y="972026"/>
            <a:ext cx="1857572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5981" indent="0">
              <a:buNone/>
              <a:defRPr sz="661"/>
            </a:lvl2pPr>
            <a:lvl3pPr marL="431963" indent="0">
              <a:buNone/>
              <a:defRPr sz="567"/>
            </a:lvl3pPr>
            <a:lvl4pPr marL="647944" indent="0">
              <a:buNone/>
              <a:defRPr sz="472"/>
            </a:lvl4pPr>
            <a:lvl5pPr marL="863925" indent="0">
              <a:buNone/>
              <a:defRPr sz="472"/>
            </a:lvl5pPr>
            <a:lvl6pPr marL="1079906" indent="0">
              <a:buNone/>
              <a:defRPr sz="472"/>
            </a:lvl6pPr>
            <a:lvl7pPr marL="1295888" indent="0">
              <a:buNone/>
              <a:defRPr sz="472"/>
            </a:lvl7pPr>
            <a:lvl8pPr marL="1511869" indent="0">
              <a:buNone/>
              <a:defRPr sz="472"/>
            </a:lvl8pPr>
            <a:lvl9pPr marL="1727850" indent="0">
              <a:buNone/>
              <a:defRPr sz="4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450662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561129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1607" y="172505"/>
            <a:ext cx="1241881" cy="2745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962" y="172505"/>
            <a:ext cx="3653651" cy="27458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09537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9931" y="530264"/>
            <a:ext cx="4319588" cy="1128031"/>
          </a:xfrm>
        </p:spPr>
        <p:txBody>
          <a:bodyPr anchor="b"/>
          <a:lstStyle>
            <a:lvl1pPr algn="ctr">
              <a:defRPr sz="283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9931" y="1701796"/>
            <a:ext cx="4319588" cy="782271"/>
          </a:xfrm>
        </p:spPr>
        <p:txBody>
          <a:bodyPr/>
          <a:lstStyle>
            <a:lvl1pPr marL="0" indent="0" algn="ctr">
              <a:buNone/>
              <a:defRPr sz="1134"/>
            </a:lvl1pPr>
            <a:lvl2pPr marL="215981" indent="0" algn="ctr">
              <a:buNone/>
              <a:defRPr sz="945"/>
            </a:lvl2pPr>
            <a:lvl3pPr marL="431963" indent="0" algn="ctr">
              <a:buNone/>
              <a:defRPr sz="850"/>
            </a:lvl3pPr>
            <a:lvl4pPr marL="647944" indent="0" algn="ctr">
              <a:buNone/>
              <a:defRPr sz="756"/>
            </a:lvl4pPr>
            <a:lvl5pPr marL="863925" indent="0" algn="ctr">
              <a:buNone/>
              <a:defRPr sz="756"/>
            </a:lvl5pPr>
            <a:lvl6pPr marL="1079906" indent="0" algn="ctr">
              <a:buNone/>
              <a:defRPr sz="756"/>
            </a:lvl6pPr>
            <a:lvl7pPr marL="1295888" indent="0" algn="ctr">
              <a:buNone/>
              <a:defRPr sz="756"/>
            </a:lvl7pPr>
            <a:lvl8pPr marL="1511869" indent="0" algn="ctr">
              <a:buNone/>
              <a:defRPr sz="756"/>
            </a:lvl8pPr>
            <a:lvl9pPr marL="1727850" indent="0" algn="ctr">
              <a:buNone/>
              <a:defRPr sz="756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511681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376633"/>
      </p:ext>
    </p:extLst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62" y="807773"/>
            <a:ext cx="4967526" cy="1347786"/>
          </a:xfrm>
        </p:spPr>
        <p:txBody>
          <a:bodyPr anchor="b"/>
          <a:lstStyle>
            <a:lvl1pPr>
              <a:defRPr sz="283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962" y="2168309"/>
            <a:ext cx="4967526" cy="708769"/>
          </a:xfrm>
        </p:spPr>
        <p:txBody>
          <a:bodyPr/>
          <a:lstStyle>
            <a:lvl1pPr marL="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87071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962" y="862523"/>
            <a:ext cx="2447766" cy="20558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5722" y="862523"/>
            <a:ext cx="2447766" cy="20558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741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2" y="172505"/>
            <a:ext cx="4967526" cy="62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713" y="794272"/>
            <a:ext cx="2436517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6713" y="1183532"/>
            <a:ext cx="2436517" cy="17407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5722" y="794272"/>
            <a:ext cx="2448516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5722" y="1183532"/>
            <a:ext cx="2448516" cy="17407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55060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621680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370636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3" y="216006"/>
            <a:ext cx="1857572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8516" y="466513"/>
            <a:ext cx="2915722" cy="2302563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13" y="972026"/>
            <a:ext cx="1857572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5981" indent="0">
              <a:buNone/>
              <a:defRPr sz="661"/>
            </a:lvl2pPr>
            <a:lvl3pPr marL="431963" indent="0">
              <a:buNone/>
              <a:defRPr sz="567"/>
            </a:lvl3pPr>
            <a:lvl4pPr marL="647944" indent="0">
              <a:buNone/>
              <a:defRPr sz="472"/>
            </a:lvl4pPr>
            <a:lvl5pPr marL="863925" indent="0">
              <a:buNone/>
              <a:defRPr sz="472"/>
            </a:lvl5pPr>
            <a:lvl6pPr marL="1079906" indent="0">
              <a:buNone/>
              <a:defRPr sz="472"/>
            </a:lvl6pPr>
            <a:lvl7pPr marL="1295888" indent="0">
              <a:buNone/>
              <a:defRPr sz="472"/>
            </a:lvl7pPr>
            <a:lvl8pPr marL="1511869" indent="0">
              <a:buNone/>
              <a:defRPr sz="472"/>
            </a:lvl8pPr>
            <a:lvl9pPr marL="1727850" indent="0">
              <a:buNone/>
              <a:defRPr sz="4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220070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3" y="216006"/>
            <a:ext cx="1857572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48516" y="466513"/>
            <a:ext cx="2915722" cy="2302563"/>
          </a:xfrm>
        </p:spPr>
        <p:txBody>
          <a:bodyPr/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13" y="972026"/>
            <a:ext cx="1857572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5981" indent="0">
              <a:buNone/>
              <a:defRPr sz="661"/>
            </a:lvl2pPr>
            <a:lvl3pPr marL="431963" indent="0">
              <a:buNone/>
              <a:defRPr sz="567"/>
            </a:lvl3pPr>
            <a:lvl4pPr marL="647944" indent="0">
              <a:buNone/>
              <a:defRPr sz="472"/>
            </a:lvl4pPr>
            <a:lvl5pPr marL="863925" indent="0">
              <a:buNone/>
              <a:defRPr sz="472"/>
            </a:lvl5pPr>
            <a:lvl6pPr marL="1079906" indent="0">
              <a:buNone/>
              <a:defRPr sz="472"/>
            </a:lvl6pPr>
            <a:lvl7pPr marL="1295888" indent="0">
              <a:buNone/>
              <a:defRPr sz="472"/>
            </a:lvl7pPr>
            <a:lvl8pPr marL="1511869" indent="0">
              <a:buNone/>
              <a:defRPr sz="472"/>
            </a:lvl8pPr>
            <a:lvl9pPr marL="1727850" indent="0">
              <a:buNone/>
              <a:defRPr sz="4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00492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538883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1607" y="172505"/>
            <a:ext cx="1241881" cy="2745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962" y="172505"/>
            <a:ext cx="3653651" cy="27458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811505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9931" y="530264"/>
            <a:ext cx="4319588" cy="1128031"/>
          </a:xfrm>
        </p:spPr>
        <p:txBody>
          <a:bodyPr anchor="b"/>
          <a:lstStyle>
            <a:lvl1pPr algn="ctr">
              <a:defRPr sz="283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9931" y="1701796"/>
            <a:ext cx="4319588" cy="782271"/>
          </a:xfrm>
        </p:spPr>
        <p:txBody>
          <a:bodyPr/>
          <a:lstStyle>
            <a:lvl1pPr marL="0" indent="0" algn="ctr">
              <a:buNone/>
              <a:defRPr sz="1134"/>
            </a:lvl1pPr>
            <a:lvl2pPr marL="215981" indent="0" algn="ctr">
              <a:buNone/>
              <a:defRPr sz="945"/>
            </a:lvl2pPr>
            <a:lvl3pPr marL="431963" indent="0" algn="ctr">
              <a:buNone/>
              <a:defRPr sz="850"/>
            </a:lvl3pPr>
            <a:lvl4pPr marL="647944" indent="0" algn="ctr">
              <a:buNone/>
              <a:defRPr sz="756"/>
            </a:lvl4pPr>
            <a:lvl5pPr marL="863925" indent="0" algn="ctr">
              <a:buNone/>
              <a:defRPr sz="756"/>
            </a:lvl5pPr>
            <a:lvl6pPr marL="1079906" indent="0" algn="ctr">
              <a:buNone/>
              <a:defRPr sz="756"/>
            </a:lvl6pPr>
            <a:lvl7pPr marL="1295888" indent="0" algn="ctr">
              <a:buNone/>
              <a:defRPr sz="756"/>
            </a:lvl7pPr>
            <a:lvl8pPr marL="1511869" indent="0" algn="ctr">
              <a:buNone/>
              <a:defRPr sz="756"/>
            </a:lvl8pPr>
            <a:lvl9pPr marL="1727850" indent="0" algn="ctr">
              <a:buNone/>
              <a:defRPr sz="756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800330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557829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62" y="807773"/>
            <a:ext cx="4967526" cy="1347786"/>
          </a:xfrm>
        </p:spPr>
        <p:txBody>
          <a:bodyPr anchor="b"/>
          <a:lstStyle>
            <a:lvl1pPr>
              <a:defRPr sz="283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962" y="2168309"/>
            <a:ext cx="4967526" cy="708769"/>
          </a:xfrm>
        </p:spPr>
        <p:txBody>
          <a:bodyPr/>
          <a:lstStyle>
            <a:lvl1pPr marL="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6551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962" y="862523"/>
            <a:ext cx="2447766" cy="20558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5722" y="862523"/>
            <a:ext cx="2447766" cy="20558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9296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2" y="172505"/>
            <a:ext cx="4967526" cy="62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713" y="794272"/>
            <a:ext cx="2436517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6713" y="1183532"/>
            <a:ext cx="2436517" cy="17407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5722" y="794272"/>
            <a:ext cx="2448516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5722" y="1183532"/>
            <a:ext cx="2448516" cy="17407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926863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822491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742809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3" y="216006"/>
            <a:ext cx="1857572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8516" y="466513"/>
            <a:ext cx="2915722" cy="2302563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13" y="972026"/>
            <a:ext cx="1857572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5981" indent="0">
              <a:buNone/>
              <a:defRPr sz="661"/>
            </a:lvl2pPr>
            <a:lvl3pPr marL="431963" indent="0">
              <a:buNone/>
              <a:defRPr sz="567"/>
            </a:lvl3pPr>
            <a:lvl4pPr marL="647944" indent="0">
              <a:buNone/>
              <a:defRPr sz="472"/>
            </a:lvl4pPr>
            <a:lvl5pPr marL="863925" indent="0">
              <a:buNone/>
              <a:defRPr sz="472"/>
            </a:lvl5pPr>
            <a:lvl6pPr marL="1079906" indent="0">
              <a:buNone/>
              <a:defRPr sz="472"/>
            </a:lvl6pPr>
            <a:lvl7pPr marL="1295888" indent="0">
              <a:buNone/>
              <a:defRPr sz="472"/>
            </a:lvl7pPr>
            <a:lvl8pPr marL="1511869" indent="0">
              <a:buNone/>
              <a:defRPr sz="472"/>
            </a:lvl8pPr>
            <a:lvl9pPr marL="1727850" indent="0">
              <a:buNone/>
              <a:defRPr sz="4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247840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3" y="216006"/>
            <a:ext cx="1857572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48516" y="466513"/>
            <a:ext cx="2915722" cy="2302563"/>
          </a:xfrm>
        </p:spPr>
        <p:txBody>
          <a:bodyPr/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13" y="972026"/>
            <a:ext cx="1857572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5981" indent="0">
              <a:buNone/>
              <a:defRPr sz="661"/>
            </a:lvl2pPr>
            <a:lvl3pPr marL="431963" indent="0">
              <a:buNone/>
              <a:defRPr sz="567"/>
            </a:lvl3pPr>
            <a:lvl4pPr marL="647944" indent="0">
              <a:buNone/>
              <a:defRPr sz="472"/>
            </a:lvl4pPr>
            <a:lvl5pPr marL="863925" indent="0">
              <a:buNone/>
              <a:defRPr sz="472"/>
            </a:lvl5pPr>
            <a:lvl6pPr marL="1079906" indent="0">
              <a:buNone/>
              <a:defRPr sz="472"/>
            </a:lvl6pPr>
            <a:lvl7pPr marL="1295888" indent="0">
              <a:buNone/>
              <a:defRPr sz="472"/>
            </a:lvl7pPr>
            <a:lvl8pPr marL="1511869" indent="0">
              <a:buNone/>
              <a:defRPr sz="472"/>
            </a:lvl8pPr>
            <a:lvl9pPr marL="1727850" indent="0">
              <a:buNone/>
              <a:defRPr sz="4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379889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712025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1607" y="172505"/>
            <a:ext cx="1241881" cy="2745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962" y="172505"/>
            <a:ext cx="3653651" cy="27458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65707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9931" y="530264"/>
            <a:ext cx="4319588" cy="1128031"/>
          </a:xfrm>
        </p:spPr>
        <p:txBody>
          <a:bodyPr anchor="b"/>
          <a:lstStyle>
            <a:lvl1pPr algn="ctr">
              <a:defRPr sz="283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9931" y="1701796"/>
            <a:ext cx="4319588" cy="782271"/>
          </a:xfrm>
        </p:spPr>
        <p:txBody>
          <a:bodyPr/>
          <a:lstStyle>
            <a:lvl1pPr marL="0" indent="0" algn="ctr">
              <a:buNone/>
              <a:defRPr sz="1134"/>
            </a:lvl1pPr>
            <a:lvl2pPr marL="215981" indent="0" algn="ctr">
              <a:buNone/>
              <a:defRPr sz="945"/>
            </a:lvl2pPr>
            <a:lvl3pPr marL="431963" indent="0" algn="ctr">
              <a:buNone/>
              <a:defRPr sz="850"/>
            </a:lvl3pPr>
            <a:lvl4pPr marL="647944" indent="0" algn="ctr">
              <a:buNone/>
              <a:defRPr sz="756"/>
            </a:lvl4pPr>
            <a:lvl5pPr marL="863925" indent="0" algn="ctr">
              <a:buNone/>
              <a:defRPr sz="756"/>
            </a:lvl5pPr>
            <a:lvl6pPr marL="1079906" indent="0" algn="ctr">
              <a:buNone/>
              <a:defRPr sz="756"/>
            </a:lvl6pPr>
            <a:lvl7pPr marL="1295888" indent="0" algn="ctr">
              <a:buNone/>
              <a:defRPr sz="756"/>
            </a:lvl7pPr>
            <a:lvl8pPr marL="1511869" indent="0" algn="ctr">
              <a:buNone/>
              <a:defRPr sz="756"/>
            </a:lvl8pPr>
            <a:lvl9pPr marL="1727850" indent="0" algn="ctr">
              <a:buNone/>
              <a:defRPr sz="756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455479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5859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62" y="807773"/>
            <a:ext cx="4967526" cy="1347786"/>
          </a:xfrm>
        </p:spPr>
        <p:txBody>
          <a:bodyPr anchor="b"/>
          <a:lstStyle>
            <a:lvl1pPr>
              <a:defRPr sz="283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962" y="2168309"/>
            <a:ext cx="4967526" cy="708769"/>
          </a:xfrm>
        </p:spPr>
        <p:txBody>
          <a:bodyPr/>
          <a:lstStyle>
            <a:lvl1pPr marL="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34281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962" y="862523"/>
            <a:ext cx="2447766" cy="20558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5722" y="862523"/>
            <a:ext cx="2447766" cy="20558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51163"/>
      </p:ext>
    </p:extLst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2" y="172505"/>
            <a:ext cx="4967526" cy="62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713" y="794272"/>
            <a:ext cx="2436517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6713" y="1183532"/>
            <a:ext cx="2436517" cy="17407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5722" y="794272"/>
            <a:ext cx="2448516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5722" y="1183532"/>
            <a:ext cx="2448516" cy="17407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823763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054579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28078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3" y="216006"/>
            <a:ext cx="1857572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8516" y="466513"/>
            <a:ext cx="2915722" cy="2302563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13" y="972026"/>
            <a:ext cx="1857572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5981" indent="0">
              <a:buNone/>
              <a:defRPr sz="661"/>
            </a:lvl2pPr>
            <a:lvl3pPr marL="431963" indent="0">
              <a:buNone/>
              <a:defRPr sz="567"/>
            </a:lvl3pPr>
            <a:lvl4pPr marL="647944" indent="0">
              <a:buNone/>
              <a:defRPr sz="472"/>
            </a:lvl4pPr>
            <a:lvl5pPr marL="863925" indent="0">
              <a:buNone/>
              <a:defRPr sz="472"/>
            </a:lvl5pPr>
            <a:lvl6pPr marL="1079906" indent="0">
              <a:buNone/>
              <a:defRPr sz="472"/>
            </a:lvl6pPr>
            <a:lvl7pPr marL="1295888" indent="0">
              <a:buNone/>
              <a:defRPr sz="472"/>
            </a:lvl7pPr>
            <a:lvl8pPr marL="1511869" indent="0">
              <a:buNone/>
              <a:defRPr sz="472"/>
            </a:lvl8pPr>
            <a:lvl9pPr marL="1727850" indent="0">
              <a:buNone/>
              <a:defRPr sz="4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99316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13" y="216006"/>
            <a:ext cx="1857572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48516" y="466513"/>
            <a:ext cx="2915722" cy="2302563"/>
          </a:xfrm>
        </p:spPr>
        <p:txBody>
          <a:bodyPr/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713" y="972026"/>
            <a:ext cx="1857572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5981" indent="0">
              <a:buNone/>
              <a:defRPr sz="661"/>
            </a:lvl2pPr>
            <a:lvl3pPr marL="431963" indent="0">
              <a:buNone/>
              <a:defRPr sz="567"/>
            </a:lvl3pPr>
            <a:lvl4pPr marL="647944" indent="0">
              <a:buNone/>
              <a:defRPr sz="472"/>
            </a:lvl4pPr>
            <a:lvl5pPr marL="863925" indent="0">
              <a:buNone/>
              <a:defRPr sz="472"/>
            </a:lvl5pPr>
            <a:lvl6pPr marL="1079906" indent="0">
              <a:buNone/>
              <a:defRPr sz="472"/>
            </a:lvl6pPr>
            <a:lvl7pPr marL="1295888" indent="0">
              <a:buNone/>
              <a:defRPr sz="472"/>
            </a:lvl7pPr>
            <a:lvl8pPr marL="1511869" indent="0">
              <a:buNone/>
              <a:defRPr sz="472"/>
            </a:lvl8pPr>
            <a:lvl9pPr marL="1727850" indent="0">
              <a:buNone/>
              <a:defRPr sz="4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77435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45619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1607" y="172505"/>
            <a:ext cx="1241881" cy="2745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962" y="172505"/>
            <a:ext cx="3653651" cy="27458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1639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0" y="100654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0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0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144350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0" y="2207960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1" y="2207960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8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8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8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8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0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0.xml"/><Relationship Id="rId3" Type="http://schemas.openxmlformats.org/officeDocument/2006/relationships/slideLayout" Target="../slideLayouts/slideLayout525.xml"/><Relationship Id="rId7" Type="http://schemas.openxmlformats.org/officeDocument/2006/relationships/slideLayout" Target="../slideLayouts/slideLayout52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524.xml"/><Relationship Id="rId1" Type="http://schemas.openxmlformats.org/officeDocument/2006/relationships/slideLayout" Target="../slideLayouts/slideLayout523.xml"/><Relationship Id="rId6" Type="http://schemas.openxmlformats.org/officeDocument/2006/relationships/slideLayout" Target="../slideLayouts/slideLayout528.xml"/><Relationship Id="rId11" Type="http://schemas.openxmlformats.org/officeDocument/2006/relationships/slideLayout" Target="../slideLayouts/slideLayout533.xml"/><Relationship Id="rId5" Type="http://schemas.openxmlformats.org/officeDocument/2006/relationships/slideLayout" Target="../slideLayouts/slideLayout527.xml"/><Relationship Id="rId10" Type="http://schemas.openxmlformats.org/officeDocument/2006/relationships/slideLayout" Target="../slideLayouts/slideLayout532.xml"/><Relationship Id="rId4" Type="http://schemas.openxmlformats.org/officeDocument/2006/relationships/slideLayout" Target="../slideLayouts/slideLayout526.xml"/><Relationship Id="rId9" Type="http://schemas.openxmlformats.org/officeDocument/2006/relationships/slideLayout" Target="../slideLayouts/slideLayout53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1.xml"/><Relationship Id="rId3" Type="http://schemas.openxmlformats.org/officeDocument/2006/relationships/slideLayout" Target="../slideLayouts/slideLayout536.xml"/><Relationship Id="rId7" Type="http://schemas.openxmlformats.org/officeDocument/2006/relationships/slideLayout" Target="../slideLayouts/slideLayout54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535.xml"/><Relationship Id="rId1" Type="http://schemas.openxmlformats.org/officeDocument/2006/relationships/slideLayout" Target="../slideLayouts/slideLayout534.xml"/><Relationship Id="rId6" Type="http://schemas.openxmlformats.org/officeDocument/2006/relationships/slideLayout" Target="../slideLayouts/slideLayout539.xml"/><Relationship Id="rId11" Type="http://schemas.openxmlformats.org/officeDocument/2006/relationships/slideLayout" Target="../slideLayouts/slideLayout544.xml"/><Relationship Id="rId5" Type="http://schemas.openxmlformats.org/officeDocument/2006/relationships/slideLayout" Target="../slideLayouts/slideLayout538.xml"/><Relationship Id="rId10" Type="http://schemas.openxmlformats.org/officeDocument/2006/relationships/slideLayout" Target="../slideLayouts/slideLayout543.xml"/><Relationship Id="rId4" Type="http://schemas.openxmlformats.org/officeDocument/2006/relationships/slideLayout" Target="../slideLayouts/slideLayout537.xml"/><Relationship Id="rId9" Type="http://schemas.openxmlformats.org/officeDocument/2006/relationships/slideLayout" Target="../slideLayouts/slideLayout54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2.xml"/><Relationship Id="rId3" Type="http://schemas.openxmlformats.org/officeDocument/2006/relationships/slideLayout" Target="../slideLayouts/slideLayout547.xml"/><Relationship Id="rId7" Type="http://schemas.openxmlformats.org/officeDocument/2006/relationships/slideLayout" Target="../slideLayouts/slideLayout55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546.xml"/><Relationship Id="rId1" Type="http://schemas.openxmlformats.org/officeDocument/2006/relationships/slideLayout" Target="../slideLayouts/slideLayout545.xml"/><Relationship Id="rId6" Type="http://schemas.openxmlformats.org/officeDocument/2006/relationships/slideLayout" Target="../slideLayouts/slideLayout550.xml"/><Relationship Id="rId11" Type="http://schemas.openxmlformats.org/officeDocument/2006/relationships/slideLayout" Target="../slideLayouts/slideLayout555.xml"/><Relationship Id="rId5" Type="http://schemas.openxmlformats.org/officeDocument/2006/relationships/slideLayout" Target="../slideLayouts/slideLayout549.xml"/><Relationship Id="rId10" Type="http://schemas.openxmlformats.org/officeDocument/2006/relationships/slideLayout" Target="../slideLayouts/slideLayout554.xml"/><Relationship Id="rId4" Type="http://schemas.openxmlformats.org/officeDocument/2006/relationships/slideLayout" Target="../slideLayouts/slideLayout548.xml"/><Relationship Id="rId9" Type="http://schemas.openxmlformats.org/officeDocument/2006/relationships/slideLayout" Target="../slideLayouts/slideLayout55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3.xml"/><Relationship Id="rId3" Type="http://schemas.openxmlformats.org/officeDocument/2006/relationships/slideLayout" Target="../slideLayouts/slideLayout558.xml"/><Relationship Id="rId7" Type="http://schemas.openxmlformats.org/officeDocument/2006/relationships/slideLayout" Target="../slideLayouts/slideLayout562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557.xml"/><Relationship Id="rId1" Type="http://schemas.openxmlformats.org/officeDocument/2006/relationships/slideLayout" Target="../slideLayouts/slideLayout556.xml"/><Relationship Id="rId6" Type="http://schemas.openxmlformats.org/officeDocument/2006/relationships/slideLayout" Target="../slideLayouts/slideLayout561.xml"/><Relationship Id="rId11" Type="http://schemas.openxmlformats.org/officeDocument/2006/relationships/slideLayout" Target="../slideLayouts/slideLayout566.xml"/><Relationship Id="rId5" Type="http://schemas.openxmlformats.org/officeDocument/2006/relationships/slideLayout" Target="../slideLayouts/slideLayout560.xml"/><Relationship Id="rId10" Type="http://schemas.openxmlformats.org/officeDocument/2006/relationships/slideLayout" Target="../slideLayouts/slideLayout565.xml"/><Relationship Id="rId4" Type="http://schemas.openxmlformats.org/officeDocument/2006/relationships/slideLayout" Target="../slideLayouts/slideLayout559.xml"/><Relationship Id="rId9" Type="http://schemas.openxmlformats.org/officeDocument/2006/relationships/slideLayout" Target="../slideLayouts/slideLayout56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4.xml"/><Relationship Id="rId3" Type="http://schemas.openxmlformats.org/officeDocument/2006/relationships/slideLayout" Target="../slideLayouts/slideLayout569.xml"/><Relationship Id="rId7" Type="http://schemas.openxmlformats.org/officeDocument/2006/relationships/slideLayout" Target="../slideLayouts/slideLayout573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568.xml"/><Relationship Id="rId1" Type="http://schemas.openxmlformats.org/officeDocument/2006/relationships/slideLayout" Target="../slideLayouts/slideLayout567.xml"/><Relationship Id="rId6" Type="http://schemas.openxmlformats.org/officeDocument/2006/relationships/slideLayout" Target="../slideLayouts/slideLayout572.xml"/><Relationship Id="rId11" Type="http://schemas.openxmlformats.org/officeDocument/2006/relationships/slideLayout" Target="../slideLayouts/slideLayout577.xml"/><Relationship Id="rId5" Type="http://schemas.openxmlformats.org/officeDocument/2006/relationships/slideLayout" Target="../slideLayouts/slideLayout571.xml"/><Relationship Id="rId10" Type="http://schemas.openxmlformats.org/officeDocument/2006/relationships/slideLayout" Target="../slideLayouts/slideLayout576.xml"/><Relationship Id="rId4" Type="http://schemas.openxmlformats.org/officeDocument/2006/relationships/slideLayout" Target="../slideLayouts/slideLayout570.xml"/><Relationship Id="rId9" Type="http://schemas.openxmlformats.org/officeDocument/2006/relationships/slideLayout" Target="../slideLayouts/slideLayout57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5.xml"/><Relationship Id="rId3" Type="http://schemas.openxmlformats.org/officeDocument/2006/relationships/slideLayout" Target="../slideLayouts/slideLayout580.xml"/><Relationship Id="rId7" Type="http://schemas.openxmlformats.org/officeDocument/2006/relationships/slideLayout" Target="../slideLayouts/slideLayout584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579.xml"/><Relationship Id="rId1" Type="http://schemas.openxmlformats.org/officeDocument/2006/relationships/slideLayout" Target="../slideLayouts/slideLayout578.xml"/><Relationship Id="rId6" Type="http://schemas.openxmlformats.org/officeDocument/2006/relationships/slideLayout" Target="../slideLayouts/slideLayout583.xml"/><Relationship Id="rId11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82.xml"/><Relationship Id="rId10" Type="http://schemas.openxmlformats.org/officeDocument/2006/relationships/slideLayout" Target="../slideLayouts/slideLayout587.xml"/><Relationship Id="rId4" Type="http://schemas.openxmlformats.org/officeDocument/2006/relationships/slideLayout" Target="../slideLayouts/slideLayout581.xml"/><Relationship Id="rId9" Type="http://schemas.openxmlformats.org/officeDocument/2006/relationships/slideLayout" Target="../slideLayouts/slideLayout58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F3FAF4A-1637-43E3-BE1D-7D890C9B0D7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fld id="{298D0DA1-E858-47C0-A460-59C5C7D87C4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216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anose="020F0502020204030204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anose="020F0502020204030204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anose="020F0502020204030204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anose="020F0502020204030204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962" y="172505"/>
            <a:ext cx="4967526" cy="626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962" y="862523"/>
            <a:ext cx="4967526" cy="2055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5962" y="3003082"/>
            <a:ext cx="129587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7818" y="3003082"/>
            <a:ext cx="1943814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67612" y="3003082"/>
            <a:ext cx="129587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36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3" r:id="rId1"/>
    <p:sldLayoutId id="2147484454" r:id="rId2"/>
    <p:sldLayoutId id="2147484455" r:id="rId3"/>
    <p:sldLayoutId id="2147484456" r:id="rId4"/>
    <p:sldLayoutId id="2147484457" r:id="rId5"/>
    <p:sldLayoutId id="2147484458" r:id="rId6"/>
    <p:sldLayoutId id="2147484459" r:id="rId7"/>
    <p:sldLayoutId id="2147484460" r:id="rId8"/>
    <p:sldLayoutId id="2147484461" r:id="rId9"/>
    <p:sldLayoutId id="2147484462" r:id="rId10"/>
    <p:sldLayoutId id="2147484463" r:id="rId11"/>
  </p:sldLayoutIdLst>
  <p:txStyles>
    <p:titleStyle>
      <a:lvl1pPr algn="l" defTabSz="431963" rtl="0" eaLnBrk="1" latinLnBrk="0" hangingPunct="1">
        <a:lnSpc>
          <a:spcPct val="90000"/>
        </a:lnSpc>
        <a:spcBef>
          <a:spcPct val="0"/>
        </a:spcBef>
        <a:buNone/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91" indent="-107991" algn="l" defTabSz="43196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962" y="172505"/>
            <a:ext cx="4967526" cy="626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962" y="862523"/>
            <a:ext cx="4967526" cy="2055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5962" y="3003082"/>
            <a:ext cx="129587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7818" y="3003082"/>
            <a:ext cx="1943814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67612" y="3003082"/>
            <a:ext cx="129587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7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</p:sldLayoutIdLst>
  <p:txStyles>
    <p:titleStyle>
      <a:lvl1pPr algn="l" defTabSz="431963" rtl="0" eaLnBrk="1" latinLnBrk="0" hangingPunct="1">
        <a:lnSpc>
          <a:spcPct val="90000"/>
        </a:lnSpc>
        <a:spcBef>
          <a:spcPct val="0"/>
        </a:spcBef>
        <a:buNone/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91" indent="-107991" algn="l" defTabSz="43196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962" y="172505"/>
            <a:ext cx="4967526" cy="626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962" y="862523"/>
            <a:ext cx="4967526" cy="2055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5962" y="3003082"/>
            <a:ext cx="129587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7818" y="3003082"/>
            <a:ext cx="1943814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67612" y="3003082"/>
            <a:ext cx="129587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264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7" r:id="rId1"/>
    <p:sldLayoutId id="2147484478" r:id="rId2"/>
    <p:sldLayoutId id="2147484479" r:id="rId3"/>
    <p:sldLayoutId id="2147484480" r:id="rId4"/>
    <p:sldLayoutId id="2147484481" r:id="rId5"/>
    <p:sldLayoutId id="2147484482" r:id="rId6"/>
    <p:sldLayoutId id="2147484483" r:id="rId7"/>
    <p:sldLayoutId id="2147484484" r:id="rId8"/>
    <p:sldLayoutId id="2147484485" r:id="rId9"/>
    <p:sldLayoutId id="2147484486" r:id="rId10"/>
    <p:sldLayoutId id="2147484487" r:id="rId11"/>
  </p:sldLayoutIdLst>
  <p:txStyles>
    <p:titleStyle>
      <a:lvl1pPr algn="l" defTabSz="431963" rtl="0" eaLnBrk="1" latinLnBrk="0" hangingPunct="1">
        <a:lnSpc>
          <a:spcPct val="90000"/>
        </a:lnSpc>
        <a:spcBef>
          <a:spcPct val="0"/>
        </a:spcBef>
        <a:buNone/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91" indent="-107991" algn="l" defTabSz="43196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962" y="172505"/>
            <a:ext cx="4967526" cy="626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962" y="862523"/>
            <a:ext cx="4967526" cy="2055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5962" y="3003082"/>
            <a:ext cx="129587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7818" y="3003082"/>
            <a:ext cx="1943814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67612" y="3003082"/>
            <a:ext cx="129587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32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</p:sldLayoutIdLst>
  <p:txStyles>
    <p:titleStyle>
      <a:lvl1pPr algn="l" defTabSz="431963" rtl="0" eaLnBrk="1" latinLnBrk="0" hangingPunct="1">
        <a:lnSpc>
          <a:spcPct val="90000"/>
        </a:lnSpc>
        <a:spcBef>
          <a:spcPct val="0"/>
        </a:spcBef>
        <a:buNone/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91" indent="-107991" algn="l" defTabSz="43196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962" y="172505"/>
            <a:ext cx="4967526" cy="626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962" y="862523"/>
            <a:ext cx="4967526" cy="2055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5962" y="3003082"/>
            <a:ext cx="129587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fld id="{51F25406-594C-4051-9BF4-CF78D5F8ED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07.01.2021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7818" y="3003082"/>
            <a:ext cx="1943814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67612" y="3003082"/>
            <a:ext cx="129587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/>
            <a:fld id="{8575C483-FA8C-4EF4-9B85-21B31EC6B9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11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txStyles>
    <p:titleStyle>
      <a:lvl1pPr algn="l" defTabSz="431963" rtl="0" eaLnBrk="1" latinLnBrk="0" hangingPunct="1">
        <a:lnSpc>
          <a:spcPct val="90000"/>
        </a:lnSpc>
        <a:spcBef>
          <a:spcPct val="0"/>
        </a:spcBef>
        <a:buNone/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91" indent="-107991" algn="l" defTabSz="431963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6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5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6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7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24.xml"/><Relationship Id="rId4" Type="http://schemas.openxmlformats.org/officeDocument/2006/relationships/image" Target="../media/image1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2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84"/>
            <a:ext cx="3054716" cy="753370"/>
          </a:xfrm>
          <a:prstGeom prst="rect">
            <a:avLst/>
          </a:prstGeom>
        </p:spPr>
        <p:txBody>
          <a:bodyPr vert="horz" wrap="square" lIns="0" tIns="14564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8" y="1188899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51"/>
            <a:ext cx="847200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63855" y="256285"/>
            <a:ext cx="898855" cy="385319"/>
          </a:xfrm>
          <a:prstGeom prst="rect">
            <a:avLst/>
          </a:prstGeom>
        </p:spPr>
        <p:txBody>
          <a:bodyPr vert="horz" wrap="square" lIns="0" tIns="1583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9" y="1206047"/>
            <a:ext cx="3870499" cy="90663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2673" algn="ctr">
              <a:spcAft>
                <a:spcPts val="1200"/>
              </a:spcAft>
            </a:pPr>
            <a:r>
              <a:rPr lang="en-US" sz="2400" b="1" spc="5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2400" b="1" spc="5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 smtClean="0">
                <a:solidFill>
                  <a:srgbClr val="0070C0"/>
                </a:solidFill>
              </a:rPr>
              <a:t>Masalalar</a:t>
            </a:r>
            <a:r>
              <a:rPr lang="ru-RU" sz="2400" b="1" dirty="0" smtClean="0">
                <a:solidFill>
                  <a:srgbClr val="0070C0"/>
                </a:solidFill>
              </a:rPr>
              <a:t>  </a:t>
            </a:r>
            <a:r>
              <a:rPr lang="ru-RU" sz="2400" b="1" dirty="0" err="1">
                <a:solidFill>
                  <a:srgbClr val="0070C0"/>
                </a:solidFill>
              </a:rPr>
              <a:t>yechish</a:t>
            </a:r>
            <a:endParaRPr lang="ru-RU" sz="2400" b="1" spc="5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73"/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1" name="Picture 5" descr="http://www.province.ru/yaroslavl/media/k2/items/cache/dd34e32172fe0202ef287e574244e1d2_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85" y="1780279"/>
            <a:ext cx="1021895" cy="117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s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741" y="1843080"/>
            <a:ext cx="1116529" cy="111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09" y="1901490"/>
            <a:ext cx="1049897" cy="977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Masala</a:t>
            </a:r>
            <a:endParaRPr lang="ru-RU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7437" y="879897"/>
            <a:ext cx="532859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Magniy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xlorid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suyuqlanmasi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orqali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15 </a:t>
            </a:r>
            <a:r>
              <a:rPr kumimoji="0" lang="en-US" alt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min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da 21 </a:t>
            </a:r>
            <a:r>
              <a:rPr kumimoji="0" lang="en-US" alt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A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tok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o‘tkazilganda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qancha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massa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magniy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hosil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kumimoji="0" lang="en-US" altLang="ru-RU" sz="1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bo‘ladi</a:t>
            </a:r>
            <a:r>
              <a:rPr kumimoji="0" lang="en-US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?</a:t>
            </a:r>
            <a:endParaRPr kumimoji="0" lang="ru-RU" altLang="ru-RU" sz="7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627091" y="874812"/>
            <a:ext cx="50526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780" y="1764060"/>
            <a:ext cx="993734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2800" i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Yechish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3461" y="611932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Reaksiya</a:t>
            </a:r>
            <a:r>
              <a:rPr lang="en-US" alt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altLang="ru-RU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tenglamasi</a:t>
            </a:r>
            <a:r>
              <a:rPr lang="en-US" alt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 MgCl</a:t>
            </a:r>
            <a:r>
              <a:rPr lang="en-US" altLang="ru-RU" sz="1800" baseline="-30000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</a:t>
            </a:r>
            <a:r>
              <a:rPr lang="en-US" alt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en-US" alt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Mg+Cl</a:t>
            </a:r>
            <a:r>
              <a:rPr lang="en-US" altLang="ru-RU" sz="1800" baseline="-30000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  <a:sym typeface="Symbol" pitchFamily="18" charset="2"/>
              </a:rPr>
              <a:t>2</a:t>
            </a:r>
            <a:r>
              <a:rPr lang="en-US" altLang="ru-RU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  <a:sym typeface="Symbol" pitchFamily="18" charset="2"/>
              </a:rPr>
              <a:t>.</a:t>
            </a:r>
          </a:p>
          <a:p>
            <a:r>
              <a:rPr lang="en-US" altLang="ru-RU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altLang="ru-RU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  <a:sym typeface="Symbol" pitchFamily="18" charset="2"/>
              </a:rPr>
              <a:t>Berilgan</a:t>
            </a:r>
            <a:r>
              <a:rPr lang="en-US" alt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  <a:sym typeface="Symbol" pitchFamily="18" charset="2"/>
              </a:rPr>
              <a:t> </a:t>
            </a:r>
            <a:r>
              <a:rPr lang="en-US" altLang="ru-RU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  <a:sym typeface="Symbol" pitchFamily="18" charset="2"/>
              </a:rPr>
              <a:t>qiymatlar</a:t>
            </a:r>
            <a:endParaRPr lang="en-US" altLang="ru-RU" sz="1800" dirty="0" smtClean="0">
              <a:solidFill>
                <a:srgbClr val="000000"/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  <a:sym typeface="Symbol" pitchFamily="18" charset="2"/>
            </a:endParaRPr>
          </a:p>
          <a:p>
            <a:r>
              <a:rPr lang="en-US" altLang="ru-RU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  <a:sym typeface="Symbol" pitchFamily="18" charset="2"/>
              </a:rPr>
              <a:t> 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72" y="1216318"/>
            <a:ext cx="1297037" cy="63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462" y="2059508"/>
            <a:ext cx="2379068" cy="594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Masala</a:t>
            </a:r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7438" y="617156"/>
            <a:ext cx="511256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Katodda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17,8 </a:t>
            </a:r>
            <a:r>
              <a:rPr kumimoji="0" lang="en-US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g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natriy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ajratish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uchun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natriy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xlorid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suyuqlanmasidan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15 </a:t>
            </a:r>
            <a:r>
              <a:rPr kumimoji="0" lang="en-US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min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davomida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qancha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tok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o‘tkazish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kerak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? </a:t>
            </a:r>
          </a:p>
          <a:p>
            <a:pPr marL="0" marR="0" lvl="0" indent="22860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2000" dirty="0">
              <a:solidFill>
                <a:srgbClr val="000000"/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0" marR="0" lvl="0" indent="22860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0" marR="0" lvl="0" indent="22860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 </a:t>
            </a:r>
            <a:r>
              <a:rPr kumimoji="0" lang="en-US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83 A</a:t>
            </a:r>
            <a:endParaRPr kumimoji="0" lang="en-US" alt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455" y="2124100"/>
            <a:ext cx="818550" cy="100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Masala</a:t>
            </a:r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7438" y="585798"/>
            <a:ext cx="511256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Katodda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19,3 </a:t>
            </a:r>
            <a:r>
              <a:rPr kumimoji="0" lang="en-US" altLang="ru-RU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g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qalay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ajralishi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uchun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qalay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(II)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xloridning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suyuqlanmasidan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19 min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davomida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qancha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tok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o‘tkazish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kerak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? </a:t>
            </a:r>
          </a:p>
          <a:p>
            <a:pPr marL="0" marR="0" lvl="0" indent="22860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800" dirty="0">
              <a:solidFill>
                <a:srgbClr val="000000"/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0" marR="0" lvl="0" indent="22860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0" marR="0" lvl="0" indent="22860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 </a:t>
            </a:r>
            <a:r>
              <a:rPr kumimoji="0" lang="en-US" altLang="ru-RU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27,5 A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909" y="1836068"/>
            <a:ext cx="993734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91351"/>
            <a:ext cx="53578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19300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A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250ml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0,4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molyarli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kadmiy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inert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elektrod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kadmiy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vodorodning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olinmasin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22,4  В) 104  С) 11,2  Д) 52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1981" y="691350"/>
            <a:ext cx="4895533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Mis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(II)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-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sulfatning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 500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ml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0,1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molyarli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eritmasidan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19300 К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elektr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miqdori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o‘tkazilganda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katodda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inert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elektrod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)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necha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gramm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mis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ajraladi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?</a:t>
            </a:r>
          </a:p>
          <a:p>
            <a:endParaRPr lang="ru-RU" sz="2000" dirty="0" smtClean="0">
              <a:solidFill>
                <a:srgbClr val="0070C0"/>
              </a:solidFill>
            </a:endParaRPr>
          </a:p>
          <a:p>
            <a:r>
              <a:rPr lang="ru-RU" sz="2000" dirty="0" smtClean="0">
                <a:solidFill>
                  <a:srgbClr val="0070C0"/>
                </a:solidFill>
              </a:rPr>
              <a:t>А) 3,2  В) 6,4  С) 1,6  Д) 12,8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1-usul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91790" y="683940"/>
            <a:ext cx="38161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Eritmadagi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II)-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misni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85" y="1122237"/>
            <a:ext cx="3867977" cy="674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6585" y="2120110"/>
            <a:ext cx="49175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n(CuSO4)=0,1×0,5 л=0,05 </a:t>
            </a:r>
            <a:r>
              <a:rPr lang="pt-B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mol, </a:t>
            </a:r>
            <a:r>
              <a:rPr lang="pt-B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n(Cu)=0,05 </a:t>
            </a:r>
            <a:r>
              <a:rPr lang="pt-B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</a:t>
            </a:r>
            <a:r>
              <a:rPr lang="en-US" dirty="0" err="1" smtClean="0"/>
              <a:t>usul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1981" y="619913"/>
            <a:ext cx="46623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         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0,05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х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CuSO4  →  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1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1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х=0,05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m(</a:t>
            </a:r>
            <a:r>
              <a:rPr 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)=0,05×64=3,2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3-usul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1981" y="557421"/>
            <a:ext cx="489553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_____96500 К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3,2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Cu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_______х К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		х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=9650 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19300 К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uz-Cyrl-UZ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3422" y="539924"/>
            <a:ext cx="5472608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xloridlarining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qaytariladi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A)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K2S04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nitratning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qilingandan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lakmus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bo‘yaladi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A)1,2,4   B)1,2,3    C)2,4    D)3,5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1-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1981" y="726698"/>
            <a:ext cx="52338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310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14,9%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1,86 l(n.sh.)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ajralgandan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to‘xtatildi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sulfatning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(%)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А) 21,2  В) 5,63  С) 6,6  Д) 10,6 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1692052"/>
            <a:ext cx="989682" cy="1227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811337"/>
            <a:ext cx="5429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cho‘kishi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cho‘kkan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Cho‘kkan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22,4:2·64=0,59: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=3,4 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89" y="551103"/>
            <a:ext cx="54197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81" algn="just" defTabSz="431963"/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K</a:t>
            </a:r>
            <a:r>
              <a:rPr lang="en-US" sz="20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20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eritmasi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elektroliz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qilinganda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eritma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massasi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4,68 </a:t>
            </a:r>
            <a:r>
              <a:rPr lang="en-US" sz="20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gramga</a:t>
            </a:r>
            <a:r>
              <a:rPr lang="en-US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kamaydi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Katodda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bo‘lgan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moddaning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miqdorini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hisoblang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http://www.province.ru/yaroslavl/media/k2/items/cache/dd34e32172fe0202ef287e574244e1d2_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536" y="2091428"/>
            <a:ext cx="2055514" cy="114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99"/>
            <a:ext cx="5759450" cy="4477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5981" defTabSz="272053"/>
            <a:r>
              <a:rPr lang="en-US" sz="2268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2268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268" b="1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uz-Cyrl-UZ" sz="2268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sz="2268" b="1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masala</a:t>
            </a:r>
            <a:endParaRPr lang="ru-RU" sz="2268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61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41100" y="674142"/>
                <a:ext cx="5299076" cy="4413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5981" algn="just" defTabSz="431963"/>
                <a:r>
                  <a:rPr lang="en-US" sz="2268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2K</a:t>
                </a:r>
                <a:r>
                  <a:rPr lang="en-US" sz="2268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268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</a:t>
                </a:r>
                <a:r>
                  <a:rPr lang="en-US" sz="2268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268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+ 2H</a:t>
                </a:r>
                <a:r>
                  <a:rPr lang="en-US" sz="2268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268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US" sz="2268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 </m:t>
                    </m:r>
                  </m:oMath>
                </a14:m>
                <a:r>
                  <a:rPr lang="en-US" sz="2268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2H</a:t>
                </a:r>
                <a:r>
                  <a:rPr lang="en-US" sz="2268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268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O</a:t>
                </a:r>
                <a:r>
                  <a:rPr lang="en-US" sz="2268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268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+2K</a:t>
                </a:r>
                <a:r>
                  <a:rPr lang="en-US" sz="2268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268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</a:t>
                </a:r>
                <a:r>
                  <a:rPr lang="en-US" sz="2268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268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268" b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00" y="674142"/>
                <a:ext cx="5299076" cy="441339"/>
              </a:xfrm>
              <a:prstGeom prst="rect">
                <a:avLst/>
              </a:prstGeom>
              <a:blipFill>
                <a:blip r:embed="rId2"/>
                <a:stretch>
                  <a:fillRect t="-8333" b="-29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245831" y="1094744"/>
            <a:ext cx="5369632" cy="2055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81" algn="just" defTabSz="431963"/>
            <a:r>
              <a:rPr lang="en-US" sz="2551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36 g _____2 </a:t>
            </a:r>
            <a:r>
              <a:rPr lang="en-US" sz="2551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en-US" sz="2551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551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81" algn="just" defTabSz="431963"/>
            <a:r>
              <a:rPr lang="en-US" sz="2551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4,68 </a:t>
            </a:r>
            <a:r>
              <a:rPr lang="en-US" sz="2551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g____x</a:t>
            </a:r>
            <a:r>
              <a:rPr lang="en-US" sz="2551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51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endParaRPr lang="ru-RU" sz="2551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81" algn="just" defTabSz="431963"/>
            <a:r>
              <a:rPr lang="en-US" sz="2551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     </a:t>
            </a:r>
            <a:r>
              <a:rPr lang="en-US" sz="2551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4,68  2</a:t>
            </a:r>
            <a:endParaRPr lang="ru-RU" sz="2551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81" algn="just" defTabSz="431963"/>
            <a:r>
              <a:rPr lang="en-US" sz="2551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X=              = 0,26</a:t>
            </a:r>
          </a:p>
          <a:p>
            <a:pPr marL="215981" algn="just" defTabSz="431963"/>
            <a:r>
              <a:rPr lang="en-US" sz="2551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551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36                  </a:t>
            </a:r>
            <a:r>
              <a:rPr lang="en-US" sz="2268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2268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0,26 molH</a:t>
            </a:r>
            <a:r>
              <a:rPr lang="en-US" sz="2268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551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Деление 5"/>
          <p:cNvSpPr/>
          <p:nvPr/>
        </p:nvSpPr>
        <p:spPr>
          <a:xfrm>
            <a:off x="934299" y="2462567"/>
            <a:ext cx="1192722" cy="21597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1963"/>
            <a:endParaRPr lang="ru-RU" sz="8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Умножение 6"/>
          <p:cNvSpPr/>
          <p:nvPr/>
        </p:nvSpPr>
        <p:spPr>
          <a:xfrm>
            <a:off x="1657454" y="2089301"/>
            <a:ext cx="89185" cy="58024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1963"/>
            <a:endParaRPr lang="ru-RU" sz="8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99"/>
            <a:ext cx="5759450" cy="4977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72053"/>
            <a:r>
              <a:rPr lang="en-US" sz="255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sz="255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38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7437" y="546150"/>
            <a:ext cx="51903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81" algn="just" defTabSz="431963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Na</a:t>
            </a:r>
            <a:r>
              <a:rPr lang="en-US" sz="20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20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ning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400 g  7,1 % li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eritmasi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elektroliz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qilinganda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katodda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(inert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elektrod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22,4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litr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gaz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ajraldi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Elektrolizdan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keyin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eritmadagi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moddaning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massa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ulushini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toping.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4935"/>
            <a:ext cx="5759450" cy="4770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5981" algn="ctr" defTabSz="272053"/>
            <a:r>
              <a:rPr lang="en-US" sz="2268" b="1" dirty="0" smtClean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2-masala</a:t>
            </a:r>
            <a:endParaRPr lang="ru-RU" sz="2268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 descr="http://www.province.ru/yaroslavl/media/k2/items/cache/dd34e32172fe0202ef287e574244e1d2_X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776" y="2486269"/>
            <a:ext cx="1979274" cy="67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50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5009" y="660628"/>
            <a:ext cx="214881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81" algn="just" defTabSz="431963"/>
            <a:r>
              <a:rPr lang="en-US" sz="22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Berilgan</a:t>
            </a:r>
            <a:r>
              <a:rPr lang="en-US" sz="2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ru-RU" sz="22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15981" algn="just" defTabSz="431963"/>
            <a:r>
              <a:rPr lang="en-US" sz="2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22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n-US" sz="2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=400 g</a:t>
            </a:r>
            <a:endParaRPr lang="ru-RU" sz="22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15981" algn="just" defTabSz="431963"/>
            <a:r>
              <a:rPr lang="en-US" sz="2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C%=7,1 %</a:t>
            </a:r>
            <a:endParaRPr lang="ru-RU" sz="22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15981" algn="just" defTabSz="431963"/>
            <a:r>
              <a:rPr lang="en-US" sz="22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en-US" sz="2200" b="1" baseline="-250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gaz</a:t>
            </a:r>
            <a:r>
              <a:rPr lang="en-US" sz="2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=22,4 </a:t>
            </a:r>
            <a:r>
              <a:rPr lang="en-US" sz="22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litr</a:t>
            </a:r>
            <a:endParaRPr lang="ru-RU" sz="22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15981" algn="just" defTabSz="431963"/>
            <a:r>
              <a:rPr lang="en-US" sz="2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C%=?</a:t>
            </a:r>
            <a:endParaRPr lang="ru-RU" sz="22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15981" algn="just" defTabSz="431963"/>
            <a:r>
              <a:rPr lang="en-US" sz="2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2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Деление 6"/>
          <p:cNvSpPr/>
          <p:nvPr/>
        </p:nvSpPr>
        <p:spPr>
          <a:xfrm>
            <a:off x="2968909" y="1149313"/>
            <a:ext cx="1244299" cy="38683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1963"/>
            <a:endParaRPr lang="ru-RU" sz="8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9180"/>
          <a:stretch/>
        </p:blipFill>
        <p:spPr>
          <a:xfrm>
            <a:off x="3959846" y="2340123"/>
            <a:ext cx="1410662" cy="850947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99"/>
            <a:ext cx="5759450" cy="4977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72053"/>
            <a:r>
              <a:rPr lang="en-US" sz="2551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sz="255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48411" y="683940"/>
            <a:ext cx="3079586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81" algn="just" defTabSz="431963"/>
            <a:r>
              <a:rPr lang="en-US" sz="189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</a:p>
          <a:p>
            <a:pPr marL="215981" algn="just" defTabSz="431963"/>
            <a:r>
              <a:rPr lang="en-US" sz="189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1890" b="1" baseline="-25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sz="189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                  =28,4</a:t>
            </a:r>
          </a:p>
          <a:p>
            <a:pPr marL="215981" algn="just" defTabSz="431963"/>
            <a:r>
              <a:rPr lang="en-US" sz="189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</a:t>
            </a:r>
            <a:endParaRPr lang="en-US" sz="1890" b="1" dirty="0" smtClean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15981" algn="just" defTabSz="431963"/>
            <a:endParaRPr lang="en-US" sz="189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15981" algn="just" defTabSz="431963"/>
            <a:r>
              <a:rPr lang="en-US" sz="189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9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US" sz="1890" b="1" baseline="-250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suv</a:t>
            </a:r>
            <a:r>
              <a:rPr lang="en-US" sz="189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=400-28,4=371,6 </a:t>
            </a:r>
            <a:endParaRPr lang="ru-RU" sz="189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64675" y="827956"/>
            <a:ext cx="1277914" cy="383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5981" algn="just" defTabSz="431963"/>
            <a:r>
              <a:rPr lang="en-US" sz="189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400x7,1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81205" y="1164854"/>
            <a:ext cx="806632" cy="383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5981" algn="ctr" defTabSz="431963"/>
            <a:r>
              <a:rPr lang="en-US" sz="189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415492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43421" y="142529"/>
                <a:ext cx="5108082" cy="8775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5981" algn="just" defTabSz="431963"/>
                <a:r>
                  <a:rPr lang="en-US" sz="170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x____   22,4</a:t>
                </a:r>
                <a:endParaRPr lang="ru-RU" sz="1701" b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15981" algn="just" defTabSz="431963"/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2Na</a:t>
                </a:r>
                <a:r>
                  <a:rPr lang="en-US" sz="1701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</a:t>
                </a:r>
                <a:r>
                  <a:rPr lang="en-US" sz="1701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 2H</a:t>
                </a:r>
                <a:r>
                  <a:rPr lang="en-US" sz="1701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US" sz="1701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 </m:t>
                    </m:r>
                  </m:oMath>
                </a14:m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2H</a:t>
                </a:r>
                <a:r>
                  <a:rPr lang="en-US" sz="1701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 O</a:t>
                </a:r>
                <a:r>
                  <a:rPr lang="en-US" sz="1701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+2Na</a:t>
                </a:r>
                <a:r>
                  <a:rPr lang="en-US" sz="1701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</a:t>
                </a:r>
                <a:r>
                  <a:rPr lang="en-US" sz="1701" b="1" baseline="-25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1701" b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15981" algn="just" defTabSz="431963"/>
                <a:r>
                  <a:rPr lang="en-US" sz="1701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36______44,8</a:t>
                </a:r>
                <a:endParaRPr lang="ru-RU" sz="1701" b="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21" y="142529"/>
                <a:ext cx="5108082" cy="877548"/>
              </a:xfrm>
              <a:prstGeom prst="rect">
                <a:avLst/>
              </a:prstGeom>
              <a:blipFill>
                <a:blip r:embed="rId2"/>
                <a:stretch>
                  <a:fillRect t="-1389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0" y="1092445"/>
            <a:ext cx="5357712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81" algn="just" defTabSz="431963"/>
            <a:r>
              <a:rPr lang="en-US" sz="189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=18               371,6-18 = 353,6</a:t>
            </a:r>
            <a:endParaRPr lang="ru-RU" sz="189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81" algn="just" defTabSz="431963"/>
            <a:r>
              <a:rPr lang="en-US" sz="189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= 353,6+28,4 =382                                 </a:t>
            </a:r>
          </a:p>
          <a:p>
            <a:pPr algn="just" defTabSz="431963"/>
            <a:r>
              <a:rPr lang="en-US" sz="189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189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890" b="1" baseline="-25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9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189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28,4</a:t>
            </a:r>
          </a:p>
          <a:p>
            <a:pPr algn="just" defTabSz="431963"/>
            <a:r>
              <a:rPr lang="en-US" sz="189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C%=                100 =</a:t>
            </a:r>
          </a:p>
          <a:p>
            <a:pPr algn="just" defTabSz="431963"/>
            <a:r>
              <a:rPr lang="en-US" sz="189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m</a:t>
            </a:r>
            <a:r>
              <a:rPr lang="en-US" sz="189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                                  </a:t>
            </a:r>
            <a:r>
              <a:rPr lang="en-US" sz="189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382</a:t>
            </a:r>
          </a:p>
          <a:p>
            <a:pPr marL="215981" algn="just" defTabSz="431963"/>
            <a:r>
              <a:rPr lang="en-US" sz="189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en-US" sz="189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189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7,43  %</a:t>
            </a:r>
          </a:p>
        </p:txBody>
      </p:sp>
      <p:sp>
        <p:nvSpPr>
          <p:cNvPr id="6" name="Деление 5"/>
          <p:cNvSpPr/>
          <p:nvPr/>
        </p:nvSpPr>
        <p:spPr>
          <a:xfrm>
            <a:off x="1145126" y="2131662"/>
            <a:ext cx="522219" cy="21597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1963"/>
            <a:endParaRPr lang="ru-RU" sz="8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Умножение 6"/>
          <p:cNvSpPr/>
          <p:nvPr/>
        </p:nvSpPr>
        <p:spPr>
          <a:xfrm>
            <a:off x="1882366" y="2153810"/>
            <a:ext cx="21597" cy="21597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1963"/>
            <a:endParaRPr lang="ru-RU" sz="8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Деление 7"/>
          <p:cNvSpPr/>
          <p:nvPr/>
        </p:nvSpPr>
        <p:spPr>
          <a:xfrm>
            <a:off x="2565460" y="2131113"/>
            <a:ext cx="1386136" cy="21597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1963"/>
            <a:endParaRPr lang="ru-RU" sz="8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Умножение 9"/>
          <p:cNvSpPr/>
          <p:nvPr/>
        </p:nvSpPr>
        <p:spPr>
          <a:xfrm>
            <a:off x="3960069" y="2143171"/>
            <a:ext cx="21597" cy="32236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1963"/>
            <a:endParaRPr lang="ru-RU" sz="8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82369" y="1963911"/>
            <a:ext cx="1454244" cy="383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5981" algn="just" defTabSz="431963"/>
            <a:r>
              <a:rPr lang="en-US" sz="189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= 7,43</a:t>
            </a:r>
            <a:endParaRPr lang="ru-RU" sz="189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06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99"/>
            <a:ext cx="5759450" cy="44133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lIns="91431" tIns="45716" rIns="91431" bIns="45716">
            <a:spAutoFit/>
          </a:bodyPr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268" dirty="0">
              <a:ln w="9000" cmpd="sng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739549" y="3014740"/>
            <a:ext cx="634439" cy="156716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56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0800000" flipV="1">
            <a:off x="0" y="51387"/>
            <a:ext cx="5759450" cy="30443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272072" fontAlgn="base">
              <a:spcAft>
                <a:spcPct val="0"/>
              </a:spcAft>
              <a:defRPr/>
            </a:pPr>
            <a:r>
              <a:rPr lang="uz-Cyrl-UZ" sz="1890" spc="-12" dirty="0"/>
              <a:t>Мustаqil </a:t>
            </a:r>
            <a:r>
              <a:rPr lang="en-US" sz="1890" spc="-12" dirty="0" err="1"/>
              <a:t>bajarish</a:t>
            </a:r>
            <a:r>
              <a:rPr lang="uz-Cyrl-UZ" sz="1890" spc="-12" dirty="0"/>
              <a:t> uchun </a:t>
            </a:r>
            <a:r>
              <a:rPr lang="en-US" sz="1890" spc="-12" dirty="0" err="1"/>
              <a:t>topshiriqlar</a:t>
            </a:r>
            <a:endParaRPr lang="ru-RU" sz="1890" spc="-12" dirty="0"/>
          </a:p>
        </p:txBody>
      </p:sp>
      <p:pic>
        <p:nvPicPr>
          <p:cNvPr id="4506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589" y="2385642"/>
            <a:ext cx="1872208" cy="83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833" y="2340124"/>
            <a:ext cx="628048" cy="77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21" y="539924"/>
            <a:ext cx="5468876" cy="192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552178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5327469" cy="386260"/>
          </a:xfrm>
        </p:spPr>
        <p:txBody>
          <a:bodyPr>
            <a:noAutofit/>
          </a:bodyPr>
          <a:lstStyle/>
          <a:p>
            <a:r>
              <a:rPr lang="en-US" sz="1600" dirty="0" err="1" smtClean="0"/>
              <a:t>Eritmadagi</a:t>
            </a:r>
            <a:r>
              <a:rPr lang="en-US" sz="1600" dirty="0" smtClean="0"/>
              <a:t> </a:t>
            </a:r>
            <a:r>
              <a:rPr lang="en-US" sz="1600" dirty="0" err="1" smtClean="0"/>
              <a:t>mis</a:t>
            </a:r>
            <a:r>
              <a:rPr lang="en-US" sz="1600" dirty="0" smtClean="0"/>
              <a:t>(II)-</a:t>
            </a:r>
            <a:r>
              <a:rPr lang="en-US" sz="1600" dirty="0" err="1" smtClean="0"/>
              <a:t>sulfatning</a:t>
            </a:r>
            <a:r>
              <a:rPr lang="en-US" sz="1600" dirty="0"/>
              <a:t> </a:t>
            </a:r>
            <a:r>
              <a:rPr lang="en-US" sz="1600" dirty="0" err="1" smtClean="0"/>
              <a:t>massasini</a:t>
            </a:r>
            <a:r>
              <a:rPr lang="en-US" sz="1600" dirty="0" smtClean="0"/>
              <a:t> </a:t>
            </a:r>
            <a:r>
              <a:rPr lang="en-US" sz="1600" dirty="0" err="1" smtClean="0"/>
              <a:t>aniqlaymiz</a:t>
            </a:r>
            <a:endParaRPr lang="ru-RU" sz="16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1981" y="762788"/>
            <a:ext cx="4895533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	                 </a:t>
            </a:r>
            <a:r>
              <a:rPr lang="uz-Latn-UZ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m(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uz-Latn-UZ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=310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uz-Cyrl-UZ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uz-Latn-UZ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w(CuSO4)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=14,9%</a:t>
            </a:r>
          </a:p>
          <a:p>
            <a:endParaRPr lang="ru-RU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m(CuSO4)=310×14,9%=46,19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mis</a:t>
            </a:r>
            <a:r>
              <a:rPr lang="ru-RU" sz="2000" dirty="0" smtClean="0">
                <a:solidFill>
                  <a:schemeClr val="bg1"/>
                </a:solidFill>
              </a:rPr>
              <a:t>(</a:t>
            </a:r>
            <a:r>
              <a:rPr lang="en-US" sz="2000" dirty="0" smtClean="0">
                <a:solidFill>
                  <a:schemeClr val="bg1"/>
                </a:solidFill>
              </a:rPr>
              <a:t>II)-</a:t>
            </a:r>
            <a:r>
              <a:rPr lang="en-US" sz="2000" dirty="0" err="1" smtClean="0">
                <a:solidFill>
                  <a:schemeClr val="bg1"/>
                </a:solidFill>
              </a:rPr>
              <a:t>sulfatning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massasini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topamiz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1981" y="557421"/>
            <a:ext cx="50909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	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2Cu+2H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+O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</a:p>
          <a:p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320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22,4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х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1,86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</a:p>
          <a:p>
            <a:endParaRPr 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х=26,57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endParaRPr 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m(CuSO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)=46,19-26,57=19,62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1" y="107876"/>
            <a:ext cx="4895533" cy="386260"/>
          </a:xfrm>
        </p:spPr>
        <p:txBody>
          <a:bodyPr>
            <a:no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Eritmada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ortib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qolgan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mis</a:t>
            </a:r>
            <a:r>
              <a:rPr lang="uz-Cyrl-UZ" sz="1600" dirty="0" smtClean="0">
                <a:solidFill>
                  <a:schemeClr val="bg1"/>
                </a:solidFill>
              </a:rPr>
              <a:t>(</a:t>
            </a:r>
            <a:r>
              <a:rPr lang="en-US" sz="1600" dirty="0" smtClean="0">
                <a:solidFill>
                  <a:schemeClr val="bg1"/>
                </a:solidFill>
              </a:rPr>
              <a:t>II</a:t>
            </a:r>
            <a:r>
              <a:rPr lang="uz-Cyrl-UZ" sz="1600" dirty="0" smtClean="0">
                <a:solidFill>
                  <a:schemeClr val="bg1"/>
                </a:solidFill>
              </a:rPr>
              <a:t>)</a:t>
            </a:r>
            <a:r>
              <a:rPr lang="en-US" sz="1600" dirty="0" smtClean="0">
                <a:solidFill>
                  <a:schemeClr val="bg1"/>
                </a:solidFill>
              </a:rPr>
              <a:t>-</a:t>
            </a:r>
            <a:r>
              <a:rPr lang="en-US" sz="1600" dirty="0" err="1" smtClean="0">
                <a:solidFill>
                  <a:schemeClr val="bg1"/>
                </a:solidFill>
              </a:rPr>
              <a:t>sulfatning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massa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ulushini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uz-Cyrl-UZ" sz="1600" dirty="0" smtClean="0">
                <a:solidFill>
                  <a:schemeClr val="bg1"/>
                </a:solidFill>
              </a:rPr>
              <a:t>  (%) </a:t>
            </a:r>
            <a:r>
              <a:rPr lang="en-US" sz="1600" dirty="0" err="1" smtClean="0">
                <a:solidFill>
                  <a:schemeClr val="bg1"/>
                </a:solidFill>
              </a:rPr>
              <a:t>aniqlaymiz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1981" y="557421"/>
            <a:ext cx="523382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2CuSO</a:t>
            </a:r>
            <a:r>
              <a:rPr lang="en-US" b="1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+2H</a:t>
            </a:r>
            <a:r>
              <a:rPr lang="en-US" b="1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2Cu+2H</a:t>
            </a:r>
            <a:r>
              <a:rPr lang="en-US" b="1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b="1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+O</a:t>
            </a:r>
            <a:r>
              <a:rPr lang="en-US" b="1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22,4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х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1,86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х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10,46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endParaRPr lang="uz-Cyrl-UZ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</a:p>
          <a:p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m(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310-10,46 (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)-2,66(О</a:t>
            </a:r>
            <a:r>
              <a:rPr lang="uz-Cyrl-UZ" b="1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296,88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Cyrl-UZ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Cyrl-UZ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Cyrl-UZ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Жавоб: 6,61%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61" y="1262854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75" y="2073652"/>
            <a:ext cx="370522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Masala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3421" y="683940"/>
            <a:ext cx="55446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 algn="just"/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210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590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7877" y="1620044"/>
            <a:ext cx="993734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1-usul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1413" y="518530"/>
            <a:ext cx="55446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reaksiyasining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2CuSO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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2Cu+O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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tenglamaga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kislotaning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22,4:196=0,59: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=5,2 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2-usul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83940"/>
            <a:ext cx="54292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katodda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cho‘kishi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cho‘kkan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Cho‘kkan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ru-RU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22,4:2·64=0,59:x;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X=3,4 g.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3-usul</a:t>
            </a:r>
            <a:endParaRPr lang="ru-RU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6519" y="518530"/>
            <a:ext cx="5379510" cy="20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Ajralib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chiqqan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kislorodning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massasi</a:t>
            </a:r>
            <a:r>
              <a:rPr lang="en-US" sz="1800" b="1" dirty="0" smtClean="0">
                <a:solidFill>
                  <a:srgbClr val="000000"/>
                </a:solidFill>
              </a:rPr>
              <a:t>:           22,4:32=0,59:x </a:t>
            </a:r>
          </a:p>
          <a:p>
            <a:r>
              <a:rPr lang="en-US" sz="1800" b="1" dirty="0" smtClean="0">
                <a:solidFill>
                  <a:srgbClr val="000000"/>
                </a:solidFill>
              </a:rPr>
              <a:t>x=0,843 g.</a:t>
            </a:r>
            <a:endParaRPr lang="ru-RU" sz="1800" b="1" dirty="0" smtClean="0">
              <a:solidFill>
                <a:srgbClr val="000000"/>
              </a:solidFill>
            </a:endParaRPr>
          </a:p>
          <a:p>
            <a:r>
              <a:rPr lang="en-US" sz="1800" b="1" dirty="0" err="1" smtClean="0">
                <a:solidFill>
                  <a:srgbClr val="000000"/>
                </a:solidFill>
              </a:rPr>
              <a:t>Eritmaning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massasi</a:t>
            </a:r>
            <a:r>
              <a:rPr lang="en-US" sz="1800" b="1" dirty="0" smtClean="0">
                <a:solidFill>
                  <a:srgbClr val="000000"/>
                </a:solidFill>
              </a:rPr>
              <a:t>: </a:t>
            </a:r>
          </a:p>
          <a:p>
            <a:r>
              <a:rPr lang="ru-RU" sz="1800" b="1" i="1" dirty="0" smtClean="0">
                <a:solidFill>
                  <a:srgbClr val="000000"/>
                </a:solidFill>
                <a:sym typeface="Symbol"/>
              </a:rPr>
              <a:t></a:t>
            </a:r>
            <a:r>
              <a:rPr lang="en-US" sz="1800" b="1" i="1" dirty="0" smtClean="0">
                <a:solidFill>
                  <a:srgbClr val="000000"/>
                </a:solidFill>
              </a:rPr>
              <a:t>m</a:t>
            </a:r>
            <a:r>
              <a:rPr lang="en-US" sz="1800" b="1" dirty="0" smtClean="0">
                <a:solidFill>
                  <a:srgbClr val="000000"/>
                </a:solidFill>
                <a:sym typeface="Symbol"/>
              </a:rPr>
              <a:t></a:t>
            </a:r>
            <a:r>
              <a:rPr lang="en-US" sz="1800" b="1" dirty="0" smtClean="0">
                <a:solidFill>
                  <a:srgbClr val="000000"/>
                </a:solidFill>
              </a:rPr>
              <a:t>=210–(3,4+0,843)=205,757 </a:t>
            </a:r>
            <a:r>
              <a:rPr lang="en-US" sz="1800" b="1" i="1" dirty="0" smtClean="0">
                <a:solidFill>
                  <a:srgbClr val="000000"/>
                </a:solidFill>
              </a:rPr>
              <a:t>g</a:t>
            </a:r>
            <a:r>
              <a:rPr lang="en-US" sz="1800" b="1" dirty="0" smtClean="0">
                <a:solidFill>
                  <a:srgbClr val="000000"/>
                </a:solidFill>
              </a:rPr>
              <a:t>. </a:t>
            </a:r>
            <a:endParaRPr lang="ru-RU" sz="1800" b="1" dirty="0" smtClean="0">
              <a:solidFill>
                <a:srgbClr val="000000"/>
              </a:solidFill>
            </a:endParaRPr>
          </a:p>
          <a:p>
            <a:r>
              <a:rPr lang="en-US" sz="1400" b="1" dirty="0" smtClean="0">
                <a:solidFill>
                  <a:srgbClr val="000000"/>
                </a:solidFill>
              </a:rPr>
              <a:t>                                                      </a:t>
            </a:r>
          </a:p>
          <a:p>
            <a:r>
              <a:rPr lang="en-US" sz="1400" b="1" dirty="0" err="1" smtClean="0">
                <a:solidFill>
                  <a:srgbClr val="000000"/>
                </a:solidFill>
              </a:rPr>
              <a:t>Sulfat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kislotaning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massa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ulushi</a:t>
            </a:r>
            <a:r>
              <a:rPr lang="en-US" sz="1400" b="1" dirty="0" smtClean="0">
                <a:solidFill>
                  <a:srgbClr val="000000"/>
                </a:solidFill>
              </a:rPr>
              <a:t>: </a:t>
            </a:r>
            <a:endParaRPr lang="ru-RU" sz="1400" b="1" dirty="0" smtClean="0">
              <a:solidFill>
                <a:srgbClr val="000000"/>
              </a:solidFill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627091" y="874812"/>
            <a:ext cx="50526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787" y="2048672"/>
            <a:ext cx="1976727" cy="588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2855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153616</TotalTime>
  <Words>829</Words>
  <Application>Microsoft Office PowerPoint</Application>
  <PresentationFormat>Произвольный</PresentationFormat>
  <Paragraphs>155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26</vt:i4>
      </vt:variant>
    </vt:vector>
  </HeadingPairs>
  <TitlesOfParts>
    <vt:vector size="50" baseType="lpstr">
      <vt:lpstr>Arial</vt:lpstr>
      <vt:lpstr>Arial Black</vt:lpstr>
      <vt:lpstr>Calibri</vt:lpstr>
      <vt:lpstr>Calibri Light</vt:lpstr>
      <vt:lpstr>Cambria Math</vt:lpstr>
      <vt:lpstr>Open Sans</vt:lpstr>
      <vt:lpstr>Open Sans Light</vt:lpstr>
      <vt:lpstr>Symbol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KIMYO </vt:lpstr>
      <vt:lpstr> 1-misol </vt:lpstr>
      <vt:lpstr>Eritmadagi mis(II)-sulfatning massasini aniqlaymiz</vt:lpstr>
      <vt:lpstr>mis(II)-sulfatning massasini topamiz </vt:lpstr>
      <vt:lpstr>Eritmada ortib qolgan mis(II)-sulfatning massa ulushini   (%) aniqlaymiz</vt:lpstr>
      <vt:lpstr>Masala</vt:lpstr>
      <vt:lpstr>1-usul</vt:lpstr>
      <vt:lpstr>2-usul</vt:lpstr>
      <vt:lpstr>3-usul</vt:lpstr>
      <vt:lpstr>Masala</vt:lpstr>
      <vt:lpstr>Yechish</vt:lpstr>
      <vt:lpstr>Masala</vt:lpstr>
      <vt:lpstr>Masala</vt:lpstr>
      <vt:lpstr>Test</vt:lpstr>
      <vt:lpstr>Test</vt:lpstr>
      <vt:lpstr>1-usul</vt:lpstr>
      <vt:lpstr>2- usul</vt:lpstr>
      <vt:lpstr>3-usul</vt:lpstr>
      <vt:lpstr>Test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1799</cp:revision>
  <dcterms:created xsi:type="dcterms:W3CDTF">2014-10-08T23:03:32Z</dcterms:created>
  <dcterms:modified xsi:type="dcterms:W3CDTF">2021-01-07T08:44:37Z</dcterms:modified>
</cp:coreProperties>
</file>