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6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7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8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9.xml" ContentType="application/vnd.openxmlformats-officedocument.theme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theme/theme10.xml" ContentType="application/vnd.openxmlformats-officedocument.theme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11.xml" ContentType="application/vnd.openxmlformats-officedocument.theme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theme/theme12.xml" ContentType="application/vnd.openxmlformats-officedocument.theme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theme/theme13.xml" ContentType="application/vnd.openxmlformats-officedocument.theme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theme/theme14.xml" ContentType="application/vnd.openxmlformats-officedocument.theme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theme/theme15.xml" ContentType="application/vnd.openxmlformats-officedocument.theme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16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theme/theme17.xml" ContentType="application/vnd.openxmlformats-officedocument.theme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theme/theme18.xml" ContentType="application/vnd.openxmlformats-officedocument.theme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theme/theme19.xml" ContentType="application/vnd.openxmlformats-officedocument.theme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theme/theme20.xml" ContentType="application/vnd.openxmlformats-officedocument.theme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theme/theme21.xml" ContentType="application/vnd.openxmlformats-officedocument.theme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theme/theme22.xml" ContentType="application/vnd.openxmlformats-officedocument.theme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  <p:sldMasterId id="2147484524" r:id="rId10"/>
    <p:sldMasterId id="2147484583" r:id="rId11"/>
    <p:sldMasterId id="2147484590" r:id="rId12"/>
    <p:sldMasterId id="2147484597" r:id="rId13"/>
    <p:sldMasterId id="2147484604" r:id="rId14"/>
    <p:sldMasterId id="2147484611" r:id="rId15"/>
    <p:sldMasterId id="2147484618" r:id="rId16"/>
    <p:sldMasterId id="2147484625" r:id="rId17"/>
    <p:sldMasterId id="2147484632" r:id="rId18"/>
    <p:sldMasterId id="2147484639" r:id="rId19"/>
    <p:sldMasterId id="2147484646" r:id="rId20"/>
    <p:sldMasterId id="2147484653" r:id="rId21"/>
    <p:sldMasterId id="2147484660" r:id="rId22"/>
    <p:sldMasterId id="2147484667" r:id="rId23"/>
  </p:sldMasterIdLst>
  <p:notesMasterIdLst>
    <p:notesMasterId r:id="rId56"/>
  </p:notesMasterIdLst>
  <p:sldIdLst>
    <p:sldId id="1435" r:id="rId24"/>
    <p:sldId id="1664" r:id="rId25"/>
    <p:sldId id="1665" r:id="rId26"/>
    <p:sldId id="1660" r:id="rId27"/>
    <p:sldId id="1621" r:id="rId28"/>
    <p:sldId id="1666" r:id="rId29"/>
    <p:sldId id="1659" r:id="rId30"/>
    <p:sldId id="1648" r:id="rId31"/>
    <p:sldId id="1667" r:id="rId32"/>
    <p:sldId id="1636" r:id="rId33"/>
    <p:sldId id="1646" r:id="rId34"/>
    <p:sldId id="1649" r:id="rId35"/>
    <p:sldId id="1635" r:id="rId36"/>
    <p:sldId id="1673" r:id="rId37"/>
    <p:sldId id="1668" r:id="rId38"/>
    <p:sldId id="1674" r:id="rId39"/>
    <p:sldId id="1675" r:id="rId40"/>
    <p:sldId id="1663" r:id="rId41"/>
    <p:sldId id="1669" r:id="rId42"/>
    <p:sldId id="1658" r:id="rId43"/>
    <p:sldId id="1662" r:id="rId44"/>
    <p:sldId id="1650" r:id="rId45"/>
    <p:sldId id="1657" r:id="rId46"/>
    <p:sldId id="1656" r:id="rId47"/>
    <p:sldId id="1670" r:id="rId48"/>
    <p:sldId id="1655" r:id="rId49"/>
    <p:sldId id="1654" r:id="rId50"/>
    <p:sldId id="1671" r:id="rId51"/>
    <p:sldId id="1672" r:id="rId52"/>
    <p:sldId id="1653" r:id="rId53"/>
    <p:sldId id="1628" r:id="rId54"/>
    <p:sldId id="1676" r:id="rId55"/>
  </p:sldIdLst>
  <p:sldSz cx="5759450" cy="3240088"/>
  <p:notesSz cx="6858000" cy="9144000"/>
  <p:defaultTextStyle>
    <a:defPPr>
      <a:defRPr lang="en-US"/>
    </a:defPPr>
    <a:lvl1pPr marL="0" algn="l" defTabSz="57455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7288" algn="l" defTabSz="57455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4559" algn="l" defTabSz="57455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61858" algn="l" defTabSz="57455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49110" algn="l" defTabSz="57455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36393" algn="l" defTabSz="57455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23680" algn="l" defTabSz="57455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10965" algn="l" defTabSz="57455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298228" algn="l" defTabSz="57455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664"/>
            <p14:sldId id="1665"/>
            <p14:sldId id="1660"/>
            <p14:sldId id="1621"/>
            <p14:sldId id="1666"/>
            <p14:sldId id="1659"/>
            <p14:sldId id="1648"/>
            <p14:sldId id="1667"/>
            <p14:sldId id="1636"/>
            <p14:sldId id="1646"/>
            <p14:sldId id="1649"/>
            <p14:sldId id="1635"/>
            <p14:sldId id="1673"/>
            <p14:sldId id="1668"/>
            <p14:sldId id="1674"/>
            <p14:sldId id="1675"/>
            <p14:sldId id="1663"/>
            <p14:sldId id="1669"/>
            <p14:sldId id="1658"/>
            <p14:sldId id="1662"/>
            <p14:sldId id="1650"/>
            <p14:sldId id="1657"/>
            <p14:sldId id="1656"/>
            <p14:sldId id="1670"/>
            <p14:sldId id="1655"/>
            <p14:sldId id="1654"/>
            <p14:sldId id="1671"/>
            <p14:sldId id="1672"/>
            <p14:sldId id="1653"/>
            <p14:sldId id="1628"/>
            <p14:sldId id="167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328682"/>
    <a:srgbClr val="660066"/>
    <a:srgbClr val="C0C0C0"/>
    <a:srgbClr val="FFFFFF"/>
    <a:srgbClr val="B2B2B2"/>
    <a:srgbClr val="808080"/>
    <a:srgbClr val="5F5F5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218" d="100"/>
          <a:sy n="218" d="100"/>
        </p:scale>
        <p:origin x="786" y="180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185F7-2158-4207-90DF-B08CFB7F5EBA}" type="doc">
      <dgm:prSet loTypeId="urn:microsoft.com/office/officeart/2008/layout/VerticalCurvedList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1BEBCFF-2A6E-40EE-B9B5-15DE186BE5B3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uz-Latn-U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Yorituvchi raketalar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3E50B8-9DB7-4551-BC79-E83A0899B68D}" type="parTrans" cxnId="{AC24001A-9DA7-4CB8-8F56-FF0427B0CE4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BE2BA-BABA-4D46-B9B4-7F86CC927B09}" type="sibTrans" cxnId="{AC24001A-9DA7-4CB8-8F56-FF0427B0CE4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2C07FD-DBC5-461C-82E6-1A880620CABA}">
      <dgm:prSet phldrT="[Текст]"/>
      <dgm:spPr>
        <a:solidFill>
          <a:schemeClr val="bg1">
            <a:alpha val="76667"/>
          </a:schemeClr>
        </a:solidFill>
      </dgm:spPr>
      <dgm:t>
        <a:bodyPr/>
        <a:lstStyle/>
        <a:p>
          <a:r>
            <a:rPr lang="uz-Latn-U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Mayoqlar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8FA1CB-D3CA-4CD5-9B1A-C7525F5A9A11}" type="parTrans" cxnId="{0745D6A1-F3EB-4EE4-A5B7-FF48834DBBA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6EE6A7-812F-497C-986F-BD4D084F3ED6}" type="sibTrans" cxnId="{0745D6A1-F3EB-4EE4-A5B7-FF48834DBBA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90C39E-35DE-41AD-9840-4424E0A87318}">
      <dgm:prSet phldrT="[Текст]"/>
      <dgm:spPr>
        <a:solidFill>
          <a:schemeClr val="bg1">
            <a:alpha val="63333"/>
          </a:schemeClr>
        </a:solidFill>
      </dgm:spPr>
      <dgm:t>
        <a:bodyPr/>
        <a:lstStyle/>
        <a:p>
          <a:r>
            <a:rPr lang="uz-Latn-U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Olov signallari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8AA427-A6B8-4B0C-9C5E-BD765CB31F54}" type="parTrans" cxnId="{DA35A470-A1B3-4879-BE3D-F3A1476100D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9ABE1E-1F85-4907-8249-A471AA0A71F6}" type="sibTrans" cxnId="{DA35A470-A1B3-4879-BE3D-F3A1476100D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24B5D4-D471-4CCD-B794-3F3E771FA921}">
      <dgm:prSet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uz-Latn-U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Fotografiyada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E768E8-56D4-4CBE-8B86-A25B8A260505}" type="parTrans" cxnId="{4367361A-89CF-4B76-8C45-96CCF00BD4E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9EF46C-B7D0-45F1-B4A5-E515FDEE8A0E}" type="sibTrans" cxnId="{4367361A-89CF-4B76-8C45-96CCF00BD4E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B0EF48-3C37-42BC-B065-AFAB2B9380FB}" type="pres">
      <dgm:prSet presAssocID="{143185F7-2158-4207-90DF-B08CFB7F5E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97C6EE1-CF83-4394-84A6-EDCF728B5EFB}" type="pres">
      <dgm:prSet presAssocID="{143185F7-2158-4207-90DF-B08CFB7F5EBA}" presName="Name1" presStyleCnt="0"/>
      <dgm:spPr/>
    </dgm:pt>
    <dgm:pt modelId="{8861A43B-F32C-4835-850A-FAEE82C7FEC7}" type="pres">
      <dgm:prSet presAssocID="{143185F7-2158-4207-90DF-B08CFB7F5EBA}" presName="cycle" presStyleCnt="0"/>
      <dgm:spPr/>
    </dgm:pt>
    <dgm:pt modelId="{C6B1728F-5161-4BD5-90DA-2EA41D2049D8}" type="pres">
      <dgm:prSet presAssocID="{143185F7-2158-4207-90DF-B08CFB7F5EBA}" presName="srcNode" presStyleLbl="node1" presStyleIdx="0" presStyleCnt="4"/>
      <dgm:spPr/>
    </dgm:pt>
    <dgm:pt modelId="{418F84B6-43DE-466D-97B3-0C7CA1B4BE46}" type="pres">
      <dgm:prSet presAssocID="{143185F7-2158-4207-90DF-B08CFB7F5EBA}" presName="conn" presStyleLbl="parChTrans1D2" presStyleIdx="0" presStyleCnt="1"/>
      <dgm:spPr/>
      <dgm:t>
        <a:bodyPr/>
        <a:lstStyle/>
        <a:p>
          <a:endParaRPr lang="ru-RU"/>
        </a:p>
      </dgm:t>
    </dgm:pt>
    <dgm:pt modelId="{1882A6BA-2AA4-4B29-BB5D-1C27537FEB5B}" type="pres">
      <dgm:prSet presAssocID="{143185F7-2158-4207-90DF-B08CFB7F5EBA}" presName="extraNode" presStyleLbl="node1" presStyleIdx="0" presStyleCnt="4"/>
      <dgm:spPr/>
    </dgm:pt>
    <dgm:pt modelId="{A9AD7CA2-0804-42D8-941F-FFBD6CCB8FC6}" type="pres">
      <dgm:prSet presAssocID="{143185F7-2158-4207-90DF-B08CFB7F5EBA}" presName="dstNode" presStyleLbl="node1" presStyleIdx="0" presStyleCnt="4"/>
      <dgm:spPr/>
    </dgm:pt>
    <dgm:pt modelId="{518AFA75-1B6D-4D1B-BA4B-5ED08AA89D7D}" type="pres">
      <dgm:prSet presAssocID="{01BEBCFF-2A6E-40EE-B9B5-15DE186BE5B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CBF39-E33E-4CCA-8B21-B07EFC7BC8CF}" type="pres">
      <dgm:prSet presAssocID="{01BEBCFF-2A6E-40EE-B9B5-15DE186BE5B3}" presName="accent_1" presStyleCnt="0"/>
      <dgm:spPr/>
    </dgm:pt>
    <dgm:pt modelId="{66E158A7-67B7-4324-8E75-8F2A9A3D3C91}" type="pres">
      <dgm:prSet presAssocID="{01BEBCFF-2A6E-40EE-B9B5-15DE186BE5B3}" presName="accentRepeatNode" presStyleLbl="solidFgAcc1" presStyleIdx="0" presStyleCnt="4"/>
      <dgm:spPr/>
    </dgm:pt>
    <dgm:pt modelId="{E80D2DBC-B957-4D5E-9A4D-DBBC9FB03DCE}" type="pres">
      <dgm:prSet presAssocID="{F12C07FD-DBC5-461C-82E6-1A880620CAB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465A5-A9ED-4A7E-832A-89A3EB3BF44A}" type="pres">
      <dgm:prSet presAssocID="{F12C07FD-DBC5-461C-82E6-1A880620CABA}" presName="accent_2" presStyleCnt="0"/>
      <dgm:spPr/>
    </dgm:pt>
    <dgm:pt modelId="{FBC4EA72-2228-4B5B-97CB-B155F3C08CA3}" type="pres">
      <dgm:prSet presAssocID="{F12C07FD-DBC5-461C-82E6-1A880620CABA}" presName="accentRepeatNode" presStyleLbl="solidFgAcc1" presStyleIdx="1" presStyleCnt="4"/>
      <dgm:spPr/>
    </dgm:pt>
    <dgm:pt modelId="{78A4A76D-0753-473D-8C75-D0E3E059F068}" type="pres">
      <dgm:prSet presAssocID="{0890C39E-35DE-41AD-9840-4424E0A8731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A5AFE-B327-4CE6-B45E-0D6C227AC135}" type="pres">
      <dgm:prSet presAssocID="{0890C39E-35DE-41AD-9840-4424E0A87318}" presName="accent_3" presStyleCnt="0"/>
      <dgm:spPr/>
    </dgm:pt>
    <dgm:pt modelId="{30091DAB-C515-4E1C-B0B7-4022953F1A3E}" type="pres">
      <dgm:prSet presAssocID="{0890C39E-35DE-41AD-9840-4424E0A87318}" presName="accentRepeatNode" presStyleLbl="solidFgAcc1" presStyleIdx="2" presStyleCnt="4"/>
      <dgm:spPr/>
    </dgm:pt>
    <dgm:pt modelId="{F75714F8-4294-4DE0-A631-E5DC256D0B14}" type="pres">
      <dgm:prSet presAssocID="{7A24B5D4-D471-4CCD-B794-3F3E771FA92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C2912-53E1-409F-A310-37F767C2C5BD}" type="pres">
      <dgm:prSet presAssocID="{7A24B5D4-D471-4CCD-B794-3F3E771FA921}" presName="accent_4" presStyleCnt="0"/>
      <dgm:spPr/>
    </dgm:pt>
    <dgm:pt modelId="{C1FD6EE6-E2DD-4E76-95C9-925D820D93E2}" type="pres">
      <dgm:prSet presAssocID="{7A24B5D4-D471-4CCD-B794-3F3E771FA921}" presName="accentRepeatNode" presStyleLbl="solidFgAcc1" presStyleIdx="3" presStyleCnt="4"/>
      <dgm:spPr/>
    </dgm:pt>
  </dgm:ptLst>
  <dgm:cxnLst>
    <dgm:cxn modelId="{4367361A-89CF-4B76-8C45-96CCF00BD4EC}" srcId="{143185F7-2158-4207-90DF-B08CFB7F5EBA}" destId="{7A24B5D4-D471-4CCD-B794-3F3E771FA921}" srcOrd="3" destOrd="0" parTransId="{3CE768E8-56D4-4CBE-8B86-A25B8A260505}" sibTransId="{C49EF46C-B7D0-45F1-B4A5-E515FDEE8A0E}"/>
    <dgm:cxn modelId="{E09D36A6-487D-424B-9229-07827A5A1F54}" type="presOf" srcId="{7A24B5D4-D471-4CCD-B794-3F3E771FA921}" destId="{F75714F8-4294-4DE0-A631-E5DC256D0B14}" srcOrd="0" destOrd="0" presId="urn:microsoft.com/office/officeart/2008/layout/VerticalCurvedList"/>
    <dgm:cxn modelId="{DA35A470-A1B3-4879-BE3D-F3A1476100DA}" srcId="{143185F7-2158-4207-90DF-B08CFB7F5EBA}" destId="{0890C39E-35DE-41AD-9840-4424E0A87318}" srcOrd="2" destOrd="0" parTransId="{C68AA427-A6B8-4B0C-9C5E-BD765CB31F54}" sibTransId="{3E9ABE1E-1F85-4907-8249-A471AA0A71F6}"/>
    <dgm:cxn modelId="{C4C1EDE3-E69D-4E1C-AF91-D77E8B15A42D}" type="presOf" srcId="{0890C39E-35DE-41AD-9840-4424E0A87318}" destId="{78A4A76D-0753-473D-8C75-D0E3E059F068}" srcOrd="0" destOrd="0" presId="urn:microsoft.com/office/officeart/2008/layout/VerticalCurvedList"/>
    <dgm:cxn modelId="{8001E607-0225-4AEA-9B31-A1BE943D6C6B}" type="presOf" srcId="{F70BE2BA-BABA-4D46-B9B4-7F86CC927B09}" destId="{418F84B6-43DE-466D-97B3-0C7CA1B4BE46}" srcOrd="0" destOrd="0" presId="urn:microsoft.com/office/officeart/2008/layout/VerticalCurvedList"/>
    <dgm:cxn modelId="{971B9207-9191-476F-B79A-502CEDCD75B9}" type="presOf" srcId="{01BEBCFF-2A6E-40EE-B9B5-15DE186BE5B3}" destId="{518AFA75-1B6D-4D1B-BA4B-5ED08AA89D7D}" srcOrd="0" destOrd="0" presId="urn:microsoft.com/office/officeart/2008/layout/VerticalCurvedList"/>
    <dgm:cxn modelId="{59355A72-955E-4446-B5C9-29789BC20930}" type="presOf" srcId="{F12C07FD-DBC5-461C-82E6-1A880620CABA}" destId="{E80D2DBC-B957-4D5E-9A4D-DBBC9FB03DCE}" srcOrd="0" destOrd="0" presId="urn:microsoft.com/office/officeart/2008/layout/VerticalCurvedList"/>
    <dgm:cxn modelId="{43BC681D-583E-497E-AB66-B6332C79C5B5}" type="presOf" srcId="{143185F7-2158-4207-90DF-B08CFB7F5EBA}" destId="{55B0EF48-3C37-42BC-B065-AFAB2B9380FB}" srcOrd="0" destOrd="0" presId="urn:microsoft.com/office/officeart/2008/layout/VerticalCurvedList"/>
    <dgm:cxn modelId="{0745D6A1-F3EB-4EE4-A5B7-FF48834DBBAA}" srcId="{143185F7-2158-4207-90DF-B08CFB7F5EBA}" destId="{F12C07FD-DBC5-461C-82E6-1A880620CABA}" srcOrd="1" destOrd="0" parTransId="{CA8FA1CB-D3CA-4CD5-9B1A-C7525F5A9A11}" sibTransId="{A26EE6A7-812F-497C-986F-BD4D084F3ED6}"/>
    <dgm:cxn modelId="{AC24001A-9DA7-4CB8-8F56-FF0427B0CE4A}" srcId="{143185F7-2158-4207-90DF-B08CFB7F5EBA}" destId="{01BEBCFF-2A6E-40EE-B9B5-15DE186BE5B3}" srcOrd="0" destOrd="0" parTransId="{4A3E50B8-9DB7-4551-BC79-E83A0899B68D}" sibTransId="{F70BE2BA-BABA-4D46-B9B4-7F86CC927B09}"/>
    <dgm:cxn modelId="{B98F6F23-1947-46EA-B4CC-A3C6EECE7103}" type="presParOf" srcId="{55B0EF48-3C37-42BC-B065-AFAB2B9380FB}" destId="{B97C6EE1-CF83-4394-84A6-EDCF728B5EFB}" srcOrd="0" destOrd="0" presId="urn:microsoft.com/office/officeart/2008/layout/VerticalCurvedList"/>
    <dgm:cxn modelId="{93641D01-E699-49B5-AF8A-35CE21B1368F}" type="presParOf" srcId="{B97C6EE1-CF83-4394-84A6-EDCF728B5EFB}" destId="{8861A43B-F32C-4835-850A-FAEE82C7FEC7}" srcOrd="0" destOrd="0" presId="urn:microsoft.com/office/officeart/2008/layout/VerticalCurvedList"/>
    <dgm:cxn modelId="{A5A392CA-9478-4211-A170-B98FDE13D35A}" type="presParOf" srcId="{8861A43B-F32C-4835-850A-FAEE82C7FEC7}" destId="{C6B1728F-5161-4BD5-90DA-2EA41D2049D8}" srcOrd="0" destOrd="0" presId="urn:microsoft.com/office/officeart/2008/layout/VerticalCurvedList"/>
    <dgm:cxn modelId="{65E675C6-6DB0-4484-98D2-08973BDCFC8F}" type="presParOf" srcId="{8861A43B-F32C-4835-850A-FAEE82C7FEC7}" destId="{418F84B6-43DE-466D-97B3-0C7CA1B4BE46}" srcOrd="1" destOrd="0" presId="urn:microsoft.com/office/officeart/2008/layout/VerticalCurvedList"/>
    <dgm:cxn modelId="{88993DA3-3ACB-4D71-AE48-6C9B68CB28AA}" type="presParOf" srcId="{8861A43B-F32C-4835-850A-FAEE82C7FEC7}" destId="{1882A6BA-2AA4-4B29-BB5D-1C27537FEB5B}" srcOrd="2" destOrd="0" presId="urn:microsoft.com/office/officeart/2008/layout/VerticalCurvedList"/>
    <dgm:cxn modelId="{F27814DC-35DB-43A6-B231-CF72776B91BF}" type="presParOf" srcId="{8861A43B-F32C-4835-850A-FAEE82C7FEC7}" destId="{A9AD7CA2-0804-42D8-941F-FFBD6CCB8FC6}" srcOrd="3" destOrd="0" presId="urn:microsoft.com/office/officeart/2008/layout/VerticalCurvedList"/>
    <dgm:cxn modelId="{08CED2E9-42D6-4F07-A362-C31B8DFD5D3E}" type="presParOf" srcId="{B97C6EE1-CF83-4394-84A6-EDCF728B5EFB}" destId="{518AFA75-1B6D-4D1B-BA4B-5ED08AA89D7D}" srcOrd="1" destOrd="0" presId="urn:microsoft.com/office/officeart/2008/layout/VerticalCurvedList"/>
    <dgm:cxn modelId="{D9DAF6E3-B45F-473C-99AC-1F1EF3365451}" type="presParOf" srcId="{B97C6EE1-CF83-4394-84A6-EDCF728B5EFB}" destId="{643CBF39-E33E-4CCA-8B21-B07EFC7BC8CF}" srcOrd="2" destOrd="0" presId="urn:microsoft.com/office/officeart/2008/layout/VerticalCurvedList"/>
    <dgm:cxn modelId="{23E65AC6-22F4-448F-BA24-1881912B724E}" type="presParOf" srcId="{643CBF39-E33E-4CCA-8B21-B07EFC7BC8CF}" destId="{66E158A7-67B7-4324-8E75-8F2A9A3D3C91}" srcOrd="0" destOrd="0" presId="urn:microsoft.com/office/officeart/2008/layout/VerticalCurvedList"/>
    <dgm:cxn modelId="{7000385D-859D-4DF8-895A-66237A53515C}" type="presParOf" srcId="{B97C6EE1-CF83-4394-84A6-EDCF728B5EFB}" destId="{E80D2DBC-B957-4D5E-9A4D-DBBC9FB03DCE}" srcOrd="3" destOrd="0" presId="urn:microsoft.com/office/officeart/2008/layout/VerticalCurvedList"/>
    <dgm:cxn modelId="{7C9BB684-8B6F-400C-93AE-F2BC3B676666}" type="presParOf" srcId="{B97C6EE1-CF83-4394-84A6-EDCF728B5EFB}" destId="{7F0465A5-A9ED-4A7E-832A-89A3EB3BF44A}" srcOrd="4" destOrd="0" presId="urn:microsoft.com/office/officeart/2008/layout/VerticalCurvedList"/>
    <dgm:cxn modelId="{460C59C4-3C21-4901-A82A-FE9A484BB53E}" type="presParOf" srcId="{7F0465A5-A9ED-4A7E-832A-89A3EB3BF44A}" destId="{FBC4EA72-2228-4B5B-97CB-B155F3C08CA3}" srcOrd="0" destOrd="0" presId="urn:microsoft.com/office/officeart/2008/layout/VerticalCurvedList"/>
    <dgm:cxn modelId="{BCC7039F-406A-4D27-A41F-0E797E758621}" type="presParOf" srcId="{B97C6EE1-CF83-4394-84A6-EDCF728B5EFB}" destId="{78A4A76D-0753-473D-8C75-D0E3E059F068}" srcOrd="5" destOrd="0" presId="urn:microsoft.com/office/officeart/2008/layout/VerticalCurvedList"/>
    <dgm:cxn modelId="{4EB6C1AB-6C82-4AEA-93E4-7103E1016A04}" type="presParOf" srcId="{B97C6EE1-CF83-4394-84A6-EDCF728B5EFB}" destId="{56BA5AFE-B327-4CE6-B45E-0D6C227AC135}" srcOrd="6" destOrd="0" presId="urn:microsoft.com/office/officeart/2008/layout/VerticalCurvedList"/>
    <dgm:cxn modelId="{3C73ED80-A195-46F3-95F9-041A87F96C96}" type="presParOf" srcId="{56BA5AFE-B327-4CE6-B45E-0D6C227AC135}" destId="{30091DAB-C515-4E1C-B0B7-4022953F1A3E}" srcOrd="0" destOrd="0" presId="urn:microsoft.com/office/officeart/2008/layout/VerticalCurvedList"/>
    <dgm:cxn modelId="{73088145-A1BE-44BF-8A67-29F460F2EB62}" type="presParOf" srcId="{B97C6EE1-CF83-4394-84A6-EDCF728B5EFB}" destId="{F75714F8-4294-4DE0-A631-E5DC256D0B14}" srcOrd="7" destOrd="0" presId="urn:microsoft.com/office/officeart/2008/layout/VerticalCurvedList"/>
    <dgm:cxn modelId="{F17479F3-4768-4965-8DA1-104D736462CD}" type="presParOf" srcId="{B97C6EE1-CF83-4394-84A6-EDCF728B5EFB}" destId="{ED6C2912-53E1-409F-A310-37F767C2C5BD}" srcOrd="8" destOrd="0" presId="urn:microsoft.com/office/officeart/2008/layout/VerticalCurvedList"/>
    <dgm:cxn modelId="{C44C068A-605B-4E8A-9535-8AC77ED20C62}" type="presParOf" srcId="{ED6C2912-53E1-409F-A310-37F767C2C5BD}" destId="{C1FD6EE6-E2DD-4E76-95C9-925D820D93E2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ECC167-3D81-49AB-BF54-3456D6B407DC}" type="doc">
      <dgm:prSet loTypeId="urn:microsoft.com/office/officeart/2005/8/layout/radial5" loCatId="cycle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B106DEED-0CCE-494B-904C-A30C054FE052}">
      <dgm:prSet phldrT="[Текст]" custT="1"/>
      <dgm:spPr>
        <a:solidFill>
          <a:schemeClr val="bg1">
            <a:alpha val="76667"/>
          </a:schemeClr>
        </a:solidFill>
      </dgm:spPr>
      <dgm:t>
        <a:bodyPr/>
        <a:lstStyle/>
        <a:p>
          <a:r>
            <a:rPr lang="uz-Latn-U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Miya, yurak, jigar, buyrak va boshqalarda 19 %</a:t>
          </a:r>
          <a:endParaRPr lang="ru-RU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EEEB01-072E-4957-8B50-238D8D3D6018}" type="parTrans" cxnId="{ECFD2794-D6F9-4F41-A855-06A779BD4CB7}">
      <dgm:prSet custT="1"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2E478F-A282-40D1-9E57-B1DE36154272}" type="sibTrans" cxnId="{ECFD2794-D6F9-4F41-A855-06A779BD4CB7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14637-D0F8-453E-9428-F84188D56C2F}">
      <dgm:prSet phldrT="[Текст]" custT="1"/>
      <dgm:spPr>
        <a:solidFill>
          <a:schemeClr val="bg1">
            <a:alpha val="63333"/>
          </a:schemeClr>
        </a:solidFill>
      </dgm:spPr>
      <dgm:t>
        <a:bodyPr/>
        <a:lstStyle/>
        <a:p>
          <a:r>
            <a:rPr lang="uz-Latn-U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Muskullar to</a:t>
          </a:r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uz-Latn-U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qimasida 20 %</a:t>
          </a:r>
          <a:endParaRPr lang="ru-RU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B6C608-8B64-4D47-9751-0EDB2A2EE1FF}" type="parTrans" cxnId="{67C2F570-67C2-46D7-8D60-6EE9389D3ED6}">
      <dgm:prSet custT="1"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22ADD8-5D25-40E7-92E3-DEB2FA2A1281}" type="sibTrans" cxnId="{67C2F570-67C2-46D7-8D60-6EE9389D3ED6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3747E-C3DD-41A6-A5C2-74197B6DCA0B}">
      <dgm:prSet phldrT="[Текст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uz-Latn-U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Hujayra suyuqligida</a:t>
          </a:r>
        </a:p>
        <a:p>
          <a:r>
            <a:rPr lang="uz-Latn-U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1%</a:t>
          </a:r>
          <a:endParaRPr lang="ru-RU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AD2228-A7E0-43E4-87BD-D4C2FADC7E99}" type="parTrans" cxnId="{23E59967-E89A-492E-A281-DC3595E80F48}">
      <dgm:prSet custT="1"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4769A5-1A9A-4E8D-8EE3-27A18839AD2D}" type="sibTrans" cxnId="{23E59967-E89A-492E-A281-DC3595E80F48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676156-99E2-46A7-8176-1CA1F8BA4F60}">
      <dgm:prSet/>
      <dgm:spPr/>
      <dgm:t>
        <a:bodyPr/>
        <a:lstStyle/>
        <a:p>
          <a:endParaRPr lang="ru-RU" sz="1100"/>
        </a:p>
      </dgm:t>
    </dgm:pt>
    <dgm:pt modelId="{8EFBF7DF-6EC0-4DED-BB2E-847F65AACCD8}" type="parTrans" cxnId="{1BB784DC-E72F-488C-88F0-8DED35C8DDCE}">
      <dgm:prSet/>
      <dgm:spPr/>
      <dgm:t>
        <a:bodyPr/>
        <a:lstStyle/>
        <a:p>
          <a:endParaRPr lang="ru-RU"/>
        </a:p>
      </dgm:t>
    </dgm:pt>
    <dgm:pt modelId="{45A4EB9C-F314-405D-B144-0A13EE2EB951}" type="sibTrans" cxnId="{1BB784DC-E72F-488C-88F0-8DED35C8DDCE}">
      <dgm:prSet/>
      <dgm:spPr/>
      <dgm:t>
        <a:bodyPr/>
        <a:lstStyle/>
        <a:p>
          <a:endParaRPr lang="ru-RU"/>
        </a:p>
      </dgm:t>
    </dgm:pt>
    <dgm:pt modelId="{16A1B47A-43FF-40DF-AC9C-AE3B3668C402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uz-Latn-U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Suyak va tishlarda 60%</a:t>
          </a:r>
          <a:endParaRPr lang="ru-RU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F6E8F2-A53B-4D4C-A523-C17A171DA4D5}" type="sibTrans" cxnId="{86C14DAE-EAAE-45D3-8335-DD7A16C44CF3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0ED1C4-C442-4054-A85E-077269635F12}" type="parTrans" cxnId="{86C14DAE-EAAE-45D3-8335-DD7A16C44CF3}">
      <dgm:prSet custT="1"/>
      <dgm:spPr/>
      <dgm:t>
        <a:bodyPr/>
        <a:lstStyle/>
        <a:p>
          <a:endParaRPr lang="ru-RU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429B6E-A936-4986-974C-0136AE24B611}">
      <dgm:prSet phldrT="[Текст]" custT="1"/>
      <dgm:spPr>
        <a:solidFill>
          <a:schemeClr val="bg1">
            <a:alpha val="80000"/>
          </a:schemeClr>
        </a:solidFill>
      </dgm:spPr>
      <dgm:t>
        <a:bodyPr/>
        <a:lstStyle/>
        <a:p>
          <a:r>
            <a:rPr lang="uz-Latn-U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Biologik</a:t>
          </a:r>
        </a:p>
        <a:p>
          <a:r>
            <a:rPr lang="uz-Latn-U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ahamiyati</a:t>
          </a:r>
          <a:endParaRPr lang="ru-RU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DCB9D8-3791-4D19-B548-C87BD4C93115}" type="sibTrans" cxnId="{C32EE60F-61DE-4FCE-892B-0B7AB3A63E66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CDEEA5-114B-47C4-9FF8-E7BD63734A32}" type="parTrans" cxnId="{C32EE60F-61DE-4FCE-892B-0B7AB3A63E66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91BE1-125E-456D-9D94-CB721E1E4CD9}" type="pres">
      <dgm:prSet presAssocID="{8DECC167-3D81-49AB-BF54-3456D6B407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23B92A-0511-4BF6-AC28-C337DF8E6EE9}" type="pres">
      <dgm:prSet presAssocID="{6E429B6E-A936-4986-974C-0136AE24B611}" presName="centerShape" presStyleLbl="node0" presStyleIdx="0" presStyleCnt="1" custScaleX="148696" custScaleY="126817"/>
      <dgm:spPr/>
      <dgm:t>
        <a:bodyPr/>
        <a:lstStyle/>
        <a:p>
          <a:endParaRPr lang="ru-RU"/>
        </a:p>
      </dgm:t>
    </dgm:pt>
    <dgm:pt modelId="{27466B37-E0D6-40A5-9A5E-9C28362FB496}" type="pres">
      <dgm:prSet presAssocID="{0A0ED1C4-C442-4054-A85E-077269635F12}" presName="parTrans" presStyleLbl="sibTrans2D1" presStyleIdx="0" presStyleCnt="4"/>
      <dgm:spPr/>
      <dgm:t>
        <a:bodyPr/>
        <a:lstStyle/>
        <a:p>
          <a:endParaRPr lang="ru-RU"/>
        </a:p>
      </dgm:t>
    </dgm:pt>
    <dgm:pt modelId="{13271EE8-B36C-4AB4-93E0-E94DB07508D7}" type="pres">
      <dgm:prSet presAssocID="{0A0ED1C4-C442-4054-A85E-077269635F1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FAF7439-EB56-4259-A8B8-DA91806AE065}" type="pres">
      <dgm:prSet presAssocID="{16A1B47A-43FF-40DF-AC9C-AE3B3668C402}" presName="node" presStyleLbl="node1" presStyleIdx="0" presStyleCnt="4" custScaleX="243389" custScaleY="121460" custRadScaleRad="96550" custRadScaleInc="-2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F4078-81CA-4375-AE9F-92E66854F68F}" type="pres">
      <dgm:prSet presAssocID="{89EEEB01-072E-4957-8B50-238D8D3D6018}" presName="parTrans" presStyleLbl="sibTrans2D1" presStyleIdx="1" presStyleCnt="4"/>
      <dgm:spPr/>
      <dgm:t>
        <a:bodyPr/>
        <a:lstStyle/>
        <a:p>
          <a:endParaRPr lang="ru-RU"/>
        </a:p>
      </dgm:t>
    </dgm:pt>
    <dgm:pt modelId="{0588B34D-8AAC-4830-B00B-A2D61C9BF65E}" type="pres">
      <dgm:prSet presAssocID="{89EEEB01-072E-4957-8B50-238D8D3D6018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B14C796-6F96-423F-98C3-106BCD016BFA}" type="pres">
      <dgm:prSet presAssocID="{B106DEED-0CCE-494B-904C-A30C054FE052}" presName="node" presStyleLbl="node1" presStyleIdx="1" presStyleCnt="4" custScaleX="207924" custScaleY="124472" custRadScaleRad="156510" custRadScaleInc="9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7644D-2826-46D3-809B-C0372EB89A8B}" type="pres">
      <dgm:prSet presAssocID="{BBB6C608-8B64-4D47-9751-0EDB2A2EE1FF}" presName="parTrans" presStyleLbl="sibTrans2D1" presStyleIdx="2" presStyleCnt="4"/>
      <dgm:spPr/>
      <dgm:t>
        <a:bodyPr/>
        <a:lstStyle/>
        <a:p>
          <a:endParaRPr lang="ru-RU"/>
        </a:p>
      </dgm:t>
    </dgm:pt>
    <dgm:pt modelId="{B2FC2DD5-A0EA-4F59-9742-39EA0A9D6FEA}" type="pres">
      <dgm:prSet presAssocID="{BBB6C608-8B64-4D47-9751-0EDB2A2EE1F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DDD2614-0C7D-4264-B871-E72CF820818D}" type="pres">
      <dgm:prSet presAssocID="{BA914637-D0F8-453E-9428-F84188D56C2F}" presName="node" presStyleLbl="node1" presStyleIdx="2" presStyleCnt="4" custScaleX="254444" custScaleY="116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A1033-A271-4305-A568-8A1D71895C88}" type="pres">
      <dgm:prSet presAssocID="{F8AD2228-A7E0-43E4-87BD-D4C2FADC7E99}" presName="parTrans" presStyleLbl="sibTrans2D1" presStyleIdx="3" presStyleCnt="4"/>
      <dgm:spPr/>
      <dgm:t>
        <a:bodyPr/>
        <a:lstStyle/>
        <a:p>
          <a:endParaRPr lang="ru-RU"/>
        </a:p>
      </dgm:t>
    </dgm:pt>
    <dgm:pt modelId="{8CB8970A-985D-4CCD-90AB-6852ABA8881A}" type="pres">
      <dgm:prSet presAssocID="{F8AD2228-A7E0-43E4-87BD-D4C2FADC7E9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8D5E230-0120-46AC-8802-BFC0C7CFABE2}" type="pres">
      <dgm:prSet presAssocID="{88E3747E-C3DD-41A6-A5C2-74197B6DCA0B}" presName="node" presStyleLbl="node1" presStyleIdx="3" presStyleCnt="4" custScaleX="177871" custScaleY="119495" custRadScaleRad="132760" custRadScaleInc="-4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11A599-7923-4E9C-962A-50698E9CBFA8}" type="presOf" srcId="{16A1B47A-43FF-40DF-AC9C-AE3B3668C402}" destId="{1FAF7439-EB56-4259-A8B8-DA91806AE065}" srcOrd="0" destOrd="0" presId="urn:microsoft.com/office/officeart/2005/8/layout/radial5"/>
    <dgm:cxn modelId="{23E59967-E89A-492E-A281-DC3595E80F48}" srcId="{6E429B6E-A936-4986-974C-0136AE24B611}" destId="{88E3747E-C3DD-41A6-A5C2-74197B6DCA0B}" srcOrd="3" destOrd="0" parTransId="{F8AD2228-A7E0-43E4-87BD-D4C2FADC7E99}" sibTransId="{194769A5-1A9A-4E8D-8EE3-27A18839AD2D}"/>
    <dgm:cxn modelId="{67C2F570-67C2-46D7-8D60-6EE9389D3ED6}" srcId="{6E429B6E-A936-4986-974C-0136AE24B611}" destId="{BA914637-D0F8-453E-9428-F84188D56C2F}" srcOrd="2" destOrd="0" parTransId="{BBB6C608-8B64-4D47-9751-0EDB2A2EE1FF}" sibTransId="{6B22ADD8-5D25-40E7-92E3-DEB2FA2A1281}"/>
    <dgm:cxn modelId="{ECFD2794-D6F9-4F41-A855-06A779BD4CB7}" srcId="{6E429B6E-A936-4986-974C-0136AE24B611}" destId="{B106DEED-0CCE-494B-904C-A30C054FE052}" srcOrd="1" destOrd="0" parTransId="{89EEEB01-072E-4957-8B50-238D8D3D6018}" sibTransId="{2A2E478F-A282-40D1-9E57-B1DE36154272}"/>
    <dgm:cxn modelId="{20EF3440-B057-4D7B-8D48-FF17FC819A95}" type="presOf" srcId="{BA914637-D0F8-453E-9428-F84188D56C2F}" destId="{8DDD2614-0C7D-4264-B871-E72CF820818D}" srcOrd="0" destOrd="0" presId="urn:microsoft.com/office/officeart/2005/8/layout/radial5"/>
    <dgm:cxn modelId="{49A124C8-A80A-4039-BD4A-82E11997A0E4}" type="presOf" srcId="{BBB6C608-8B64-4D47-9751-0EDB2A2EE1FF}" destId="{AA97644D-2826-46D3-809B-C0372EB89A8B}" srcOrd="0" destOrd="0" presId="urn:microsoft.com/office/officeart/2005/8/layout/radial5"/>
    <dgm:cxn modelId="{9A807C7E-41E6-41D7-AEBF-E670C1945213}" type="presOf" srcId="{BBB6C608-8B64-4D47-9751-0EDB2A2EE1FF}" destId="{B2FC2DD5-A0EA-4F59-9742-39EA0A9D6FEA}" srcOrd="1" destOrd="0" presId="urn:microsoft.com/office/officeart/2005/8/layout/radial5"/>
    <dgm:cxn modelId="{86C14DAE-EAAE-45D3-8335-DD7A16C44CF3}" srcId="{6E429B6E-A936-4986-974C-0136AE24B611}" destId="{16A1B47A-43FF-40DF-AC9C-AE3B3668C402}" srcOrd="0" destOrd="0" parTransId="{0A0ED1C4-C442-4054-A85E-077269635F12}" sibTransId="{F3F6E8F2-A53B-4D4C-A523-C17A171DA4D5}"/>
    <dgm:cxn modelId="{C9FCFF64-5257-4079-ACF0-656C4F17C527}" type="presOf" srcId="{0A0ED1C4-C442-4054-A85E-077269635F12}" destId="{13271EE8-B36C-4AB4-93E0-E94DB07508D7}" srcOrd="1" destOrd="0" presId="urn:microsoft.com/office/officeart/2005/8/layout/radial5"/>
    <dgm:cxn modelId="{753A13FC-1027-4F84-BAEC-C0B9EA8848EB}" type="presOf" srcId="{B106DEED-0CCE-494B-904C-A30C054FE052}" destId="{5B14C796-6F96-423F-98C3-106BCD016BFA}" srcOrd="0" destOrd="0" presId="urn:microsoft.com/office/officeart/2005/8/layout/radial5"/>
    <dgm:cxn modelId="{C32EE60F-61DE-4FCE-892B-0B7AB3A63E66}" srcId="{8DECC167-3D81-49AB-BF54-3456D6B407DC}" destId="{6E429B6E-A936-4986-974C-0136AE24B611}" srcOrd="0" destOrd="0" parTransId="{E1CDEEA5-114B-47C4-9FF8-E7BD63734A32}" sibTransId="{4EDCB9D8-3791-4D19-B548-C87BD4C93115}"/>
    <dgm:cxn modelId="{5EA75C51-91CE-425E-9F9C-0291D54EED4B}" type="presOf" srcId="{0A0ED1C4-C442-4054-A85E-077269635F12}" destId="{27466B37-E0D6-40A5-9A5E-9C28362FB496}" srcOrd="0" destOrd="0" presId="urn:microsoft.com/office/officeart/2005/8/layout/radial5"/>
    <dgm:cxn modelId="{D1B90AA3-0CCC-4A69-911D-09B399DD38E0}" type="presOf" srcId="{F8AD2228-A7E0-43E4-87BD-D4C2FADC7E99}" destId="{8CB8970A-985D-4CCD-90AB-6852ABA8881A}" srcOrd="1" destOrd="0" presId="urn:microsoft.com/office/officeart/2005/8/layout/radial5"/>
    <dgm:cxn modelId="{2AF88DAA-B8B1-4804-8796-25FFD3FBEFF4}" type="presOf" srcId="{F8AD2228-A7E0-43E4-87BD-D4C2FADC7E99}" destId="{4FCA1033-A271-4305-A568-8A1D71895C88}" srcOrd="0" destOrd="0" presId="urn:microsoft.com/office/officeart/2005/8/layout/radial5"/>
    <dgm:cxn modelId="{233C6AEE-B12C-4E91-AA23-9F26BA32572E}" type="presOf" srcId="{89EEEB01-072E-4957-8B50-238D8D3D6018}" destId="{827F4078-81CA-4375-AE9F-92E66854F68F}" srcOrd="0" destOrd="0" presId="urn:microsoft.com/office/officeart/2005/8/layout/radial5"/>
    <dgm:cxn modelId="{107A63A9-C102-4C0C-925D-E7CFDA82A0B5}" type="presOf" srcId="{6E429B6E-A936-4986-974C-0136AE24B611}" destId="{6F23B92A-0511-4BF6-AC28-C337DF8E6EE9}" srcOrd="0" destOrd="0" presId="urn:microsoft.com/office/officeart/2005/8/layout/radial5"/>
    <dgm:cxn modelId="{2CE6BE68-FED5-4ECA-9E91-54AF57A72154}" type="presOf" srcId="{89EEEB01-072E-4957-8B50-238D8D3D6018}" destId="{0588B34D-8AAC-4830-B00B-A2D61C9BF65E}" srcOrd="1" destOrd="0" presId="urn:microsoft.com/office/officeart/2005/8/layout/radial5"/>
    <dgm:cxn modelId="{C37E9E1E-83FF-4102-82AC-B6A33FCE64A5}" type="presOf" srcId="{88E3747E-C3DD-41A6-A5C2-74197B6DCA0B}" destId="{58D5E230-0120-46AC-8802-BFC0C7CFABE2}" srcOrd="0" destOrd="0" presId="urn:microsoft.com/office/officeart/2005/8/layout/radial5"/>
    <dgm:cxn modelId="{515F346F-A420-48AE-9CDC-C2BA118A439F}" type="presOf" srcId="{8DECC167-3D81-49AB-BF54-3456D6B407DC}" destId="{D8991BE1-125E-456D-9D94-CB721E1E4CD9}" srcOrd="0" destOrd="0" presId="urn:microsoft.com/office/officeart/2005/8/layout/radial5"/>
    <dgm:cxn modelId="{1BB784DC-E72F-488C-88F0-8DED35C8DDCE}" srcId="{8DECC167-3D81-49AB-BF54-3456D6B407DC}" destId="{A3676156-99E2-46A7-8176-1CA1F8BA4F60}" srcOrd="1" destOrd="0" parTransId="{8EFBF7DF-6EC0-4DED-BB2E-847F65AACCD8}" sibTransId="{45A4EB9C-F314-405D-B144-0A13EE2EB951}"/>
    <dgm:cxn modelId="{B336CFED-49C0-4A73-88FB-DBB991F34EFB}" type="presParOf" srcId="{D8991BE1-125E-456D-9D94-CB721E1E4CD9}" destId="{6F23B92A-0511-4BF6-AC28-C337DF8E6EE9}" srcOrd="0" destOrd="0" presId="urn:microsoft.com/office/officeart/2005/8/layout/radial5"/>
    <dgm:cxn modelId="{01D935AE-E172-4316-AA2F-BFCF910752D4}" type="presParOf" srcId="{D8991BE1-125E-456D-9D94-CB721E1E4CD9}" destId="{27466B37-E0D6-40A5-9A5E-9C28362FB496}" srcOrd="1" destOrd="0" presId="urn:microsoft.com/office/officeart/2005/8/layout/radial5"/>
    <dgm:cxn modelId="{A66ACDFD-6B64-4B5D-B238-54ADCD6BFDB9}" type="presParOf" srcId="{27466B37-E0D6-40A5-9A5E-9C28362FB496}" destId="{13271EE8-B36C-4AB4-93E0-E94DB07508D7}" srcOrd="0" destOrd="0" presId="urn:microsoft.com/office/officeart/2005/8/layout/radial5"/>
    <dgm:cxn modelId="{D5D8EEB0-85D8-46A0-8950-8DA801F0E2FC}" type="presParOf" srcId="{D8991BE1-125E-456D-9D94-CB721E1E4CD9}" destId="{1FAF7439-EB56-4259-A8B8-DA91806AE065}" srcOrd="2" destOrd="0" presId="urn:microsoft.com/office/officeart/2005/8/layout/radial5"/>
    <dgm:cxn modelId="{DFC6B36D-F205-4992-9B83-9BB34DC62F32}" type="presParOf" srcId="{D8991BE1-125E-456D-9D94-CB721E1E4CD9}" destId="{827F4078-81CA-4375-AE9F-92E66854F68F}" srcOrd="3" destOrd="0" presId="urn:microsoft.com/office/officeart/2005/8/layout/radial5"/>
    <dgm:cxn modelId="{1785C604-9FF1-416F-BF89-532AFD9B97C0}" type="presParOf" srcId="{827F4078-81CA-4375-AE9F-92E66854F68F}" destId="{0588B34D-8AAC-4830-B00B-A2D61C9BF65E}" srcOrd="0" destOrd="0" presId="urn:microsoft.com/office/officeart/2005/8/layout/radial5"/>
    <dgm:cxn modelId="{7C83DDF8-FD7E-4CAD-BBEA-226E65FC4EDF}" type="presParOf" srcId="{D8991BE1-125E-456D-9D94-CB721E1E4CD9}" destId="{5B14C796-6F96-423F-98C3-106BCD016BFA}" srcOrd="4" destOrd="0" presId="urn:microsoft.com/office/officeart/2005/8/layout/radial5"/>
    <dgm:cxn modelId="{8B9B825E-5DB2-47E9-B285-470CFCB04EC1}" type="presParOf" srcId="{D8991BE1-125E-456D-9D94-CB721E1E4CD9}" destId="{AA97644D-2826-46D3-809B-C0372EB89A8B}" srcOrd="5" destOrd="0" presId="urn:microsoft.com/office/officeart/2005/8/layout/radial5"/>
    <dgm:cxn modelId="{0CAF1107-D978-4FA8-9273-A50837C2CF59}" type="presParOf" srcId="{AA97644D-2826-46D3-809B-C0372EB89A8B}" destId="{B2FC2DD5-A0EA-4F59-9742-39EA0A9D6FEA}" srcOrd="0" destOrd="0" presId="urn:microsoft.com/office/officeart/2005/8/layout/radial5"/>
    <dgm:cxn modelId="{5E0DBE7F-FA17-4567-9C0F-0A921DFB4DFF}" type="presParOf" srcId="{D8991BE1-125E-456D-9D94-CB721E1E4CD9}" destId="{8DDD2614-0C7D-4264-B871-E72CF820818D}" srcOrd="6" destOrd="0" presId="urn:microsoft.com/office/officeart/2005/8/layout/radial5"/>
    <dgm:cxn modelId="{DD71BCDF-5351-4F18-A188-676AC86CAF1A}" type="presParOf" srcId="{D8991BE1-125E-456D-9D94-CB721E1E4CD9}" destId="{4FCA1033-A271-4305-A568-8A1D71895C88}" srcOrd="7" destOrd="0" presId="urn:microsoft.com/office/officeart/2005/8/layout/radial5"/>
    <dgm:cxn modelId="{B23CBB12-54CD-4BDA-A0BC-F592CCB38F5E}" type="presParOf" srcId="{4FCA1033-A271-4305-A568-8A1D71895C88}" destId="{8CB8970A-985D-4CCD-90AB-6852ABA8881A}" srcOrd="0" destOrd="0" presId="urn:microsoft.com/office/officeart/2005/8/layout/radial5"/>
    <dgm:cxn modelId="{BF271F66-BF87-4C7D-B394-9C18D7DFB3F9}" type="presParOf" srcId="{D8991BE1-125E-456D-9D94-CB721E1E4CD9}" destId="{58D5E230-0120-46AC-8802-BFC0C7CFABE2}" srcOrd="8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84B6-43DE-466D-97B3-0C7CA1B4BE46}">
      <dsp:nvSpPr>
        <dsp:cNvPr id="0" name=""/>
        <dsp:cNvSpPr/>
      </dsp:nvSpPr>
      <dsp:spPr>
        <a:xfrm>
          <a:off x="-2312244" y="-357469"/>
          <a:ext cx="2761856" cy="2761856"/>
        </a:xfrm>
        <a:prstGeom prst="blockArc">
          <a:avLst>
            <a:gd name="adj1" fmla="val 18900000"/>
            <a:gd name="adj2" fmla="val 2700000"/>
            <a:gd name="adj3" fmla="val 782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AFA75-1B6D-4D1B-BA4B-5ED08AA89D7D}">
      <dsp:nvSpPr>
        <dsp:cNvPr id="0" name=""/>
        <dsp:cNvSpPr/>
      </dsp:nvSpPr>
      <dsp:spPr>
        <a:xfrm>
          <a:off x="236220" y="157366"/>
          <a:ext cx="2700975" cy="314897"/>
        </a:xfrm>
        <a:prstGeom prst="rect">
          <a:avLst/>
        </a:prstGeom>
        <a:solidFill>
          <a:schemeClr val="bg1"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995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Yorituvchi raketalar</a:t>
          </a:r>
          <a:endParaRPr lang="ru-RU" sz="17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6220" y="157366"/>
        <a:ext cx="2700975" cy="314897"/>
      </dsp:txXfrm>
    </dsp:sp>
    <dsp:sp modelId="{66E158A7-67B7-4324-8E75-8F2A9A3D3C91}">
      <dsp:nvSpPr>
        <dsp:cNvPr id="0" name=""/>
        <dsp:cNvSpPr/>
      </dsp:nvSpPr>
      <dsp:spPr>
        <a:xfrm>
          <a:off x="39409" y="118004"/>
          <a:ext cx="393622" cy="393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D2DBC-B957-4D5E-9A4D-DBBC9FB03DCE}">
      <dsp:nvSpPr>
        <dsp:cNvPr id="0" name=""/>
        <dsp:cNvSpPr/>
      </dsp:nvSpPr>
      <dsp:spPr>
        <a:xfrm>
          <a:off x="416758" y="629795"/>
          <a:ext cx="2520437" cy="314897"/>
        </a:xfrm>
        <a:prstGeom prst="rect">
          <a:avLst/>
        </a:prstGeom>
        <a:solidFill>
          <a:schemeClr val="bg1">
            <a:alpha val="7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995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Mayoqlar</a:t>
          </a:r>
          <a:endParaRPr lang="ru-RU" sz="17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758" y="629795"/>
        <a:ext cx="2520437" cy="314897"/>
      </dsp:txXfrm>
    </dsp:sp>
    <dsp:sp modelId="{FBC4EA72-2228-4B5B-97CB-B155F3C08CA3}">
      <dsp:nvSpPr>
        <dsp:cNvPr id="0" name=""/>
        <dsp:cNvSpPr/>
      </dsp:nvSpPr>
      <dsp:spPr>
        <a:xfrm>
          <a:off x="219947" y="590433"/>
          <a:ext cx="393622" cy="393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4A76D-0753-473D-8C75-D0E3E059F068}">
      <dsp:nvSpPr>
        <dsp:cNvPr id="0" name=""/>
        <dsp:cNvSpPr/>
      </dsp:nvSpPr>
      <dsp:spPr>
        <a:xfrm>
          <a:off x="416758" y="1102223"/>
          <a:ext cx="2520437" cy="314897"/>
        </a:xfrm>
        <a:prstGeom prst="rect">
          <a:avLst/>
        </a:prstGeom>
        <a:solidFill>
          <a:schemeClr val="bg1">
            <a:alpha val="6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995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Olov signallari</a:t>
          </a:r>
          <a:endParaRPr lang="ru-RU" sz="17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758" y="1102223"/>
        <a:ext cx="2520437" cy="314897"/>
      </dsp:txXfrm>
    </dsp:sp>
    <dsp:sp modelId="{30091DAB-C515-4E1C-B0B7-4022953F1A3E}">
      <dsp:nvSpPr>
        <dsp:cNvPr id="0" name=""/>
        <dsp:cNvSpPr/>
      </dsp:nvSpPr>
      <dsp:spPr>
        <a:xfrm>
          <a:off x="219947" y="1062861"/>
          <a:ext cx="393622" cy="393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714F8-4294-4DE0-A631-E5DC256D0B14}">
      <dsp:nvSpPr>
        <dsp:cNvPr id="0" name=""/>
        <dsp:cNvSpPr/>
      </dsp:nvSpPr>
      <dsp:spPr>
        <a:xfrm>
          <a:off x="236220" y="1574652"/>
          <a:ext cx="2700975" cy="314897"/>
        </a:xfrm>
        <a:prstGeom prst="rect">
          <a:avLst/>
        </a:prstGeom>
        <a:solidFill>
          <a:schemeClr val="bg1"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995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Fotografiyada</a:t>
          </a:r>
          <a:endParaRPr lang="ru-RU" sz="17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6220" y="1574652"/>
        <a:ext cx="2700975" cy="314897"/>
      </dsp:txXfrm>
    </dsp:sp>
    <dsp:sp modelId="{C1FD6EE6-E2DD-4E76-95C9-925D820D93E2}">
      <dsp:nvSpPr>
        <dsp:cNvPr id="0" name=""/>
        <dsp:cNvSpPr/>
      </dsp:nvSpPr>
      <dsp:spPr>
        <a:xfrm>
          <a:off x="39409" y="1535290"/>
          <a:ext cx="393622" cy="393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3B92A-0511-4BF6-AC28-C337DF8E6EE9}">
      <dsp:nvSpPr>
        <dsp:cNvPr id="0" name=""/>
        <dsp:cNvSpPr/>
      </dsp:nvSpPr>
      <dsp:spPr>
        <a:xfrm>
          <a:off x="2201337" y="871817"/>
          <a:ext cx="1012521" cy="863539"/>
        </a:xfrm>
        <a:prstGeom prst="ellipse">
          <a:avLst/>
        </a:prstGeom>
        <a:solidFill>
          <a:schemeClr val="bg1">
            <a:alpha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Biologik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ahamiyati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9617" y="998279"/>
        <a:ext cx="715961" cy="610615"/>
      </dsp:txXfrm>
    </dsp:sp>
    <dsp:sp modelId="{27466B37-E0D6-40A5-9A5E-9C28362FB496}">
      <dsp:nvSpPr>
        <dsp:cNvPr id="0" name=""/>
        <dsp:cNvSpPr/>
      </dsp:nvSpPr>
      <dsp:spPr>
        <a:xfrm rot="16143759">
          <a:off x="2680124" y="719837"/>
          <a:ext cx="39634" cy="231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686166" y="772084"/>
        <a:ext cx="27744" cy="138911"/>
      </dsp:txXfrm>
    </dsp:sp>
    <dsp:sp modelId="{1FAF7439-EB56-4259-A8B8-DA91806AE065}">
      <dsp:nvSpPr>
        <dsp:cNvPr id="0" name=""/>
        <dsp:cNvSpPr/>
      </dsp:nvSpPr>
      <dsp:spPr>
        <a:xfrm>
          <a:off x="1863886" y="-29959"/>
          <a:ext cx="1657317" cy="827062"/>
        </a:xfrm>
        <a:prstGeom prst="ellipse">
          <a:avLst/>
        </a:prstGeom>
        <a:solidFill>
          <a:schemeClr val="bg1"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Suyak va tishlarda 60%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6594" y="91161"/>
        <a:ext cx="1171901" cy="584822"/>
      </dsp:txXfrm>
    </dsp:sp>
    <dsp:sp modelId="{827F4078-81CA-4375-AE9F-92E66854F68F}">
      <dsp:nvSpPr>
        <dsp:cNvPr id="0" name=""/>
        <dsp:cNvSpPr/>
      </dsp:nvSpPr>
      <dsp:spPr>
        <a:xfrm rot="247077">
          <a:off x="3273561" y="1233939"/>
          <a:ext cx="148999" cy="231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25037"/>
            <a:satOff val="-2309"/>
            <a:lumOff val="107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3619" y="1278637"/>
        <a:ext cx="104299" cy="138911"/>
      </dsp:txXfrm>
    </dsp:sp>
    <dsp:sp modelId="{5B14C796-6F96-423F-98C3-106BCD016BFA}">
      <dsp:nvSpPr>
        <dsp:cNvPr id="0" name=""/>
        <dsp:cNvSpPr/>
      </dsp:nvSpPr>
      <dsp:spPr>
        <a:xfrm>
          <a:off x="3487404" y="986911"/>
          <a:ext cx="1415824" cy="847571"/>
        </a:xfrm>
        <a:prstGeom prst="ellipse">
          <a:avLst/>
        </a:prstGeom>
        <a:solidFill>
          <a:schemeClr val="bg1">
            <a:alpha val="7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Miya, yurak, jigar, buyrak va boshqalarda 19 %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4747" y="1111035"/>
        <a:ext cx="1001138" cy="599323"/>
      </dsp:txXfrm>
    </dsp:sp>
    <dsp:sp modelId="{AA97644D-2826-46D3-809B-C0372EB89A8B}">
      <dsp:nvSpPr>
        <dsp:cNvPr id="0" name=""/>
        <dsp:cNvSpPr/>
      </dsp:nvSpPr>
      <dsp:spPr>
        <a:xfrm rot="5400000">
          <a:off x="2674810" y="1679606"/>
          <a:ext cx="65575" cy="231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50074"/>
            <a:satOff val="-4618"/>
            <a:lumOff val="214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4646" y="1716073"/>
        <a:ext cx="45903" cy="138911"/>
      </dsp:txXfrm>
    </dsp:sp>
    <dsp:sp modelId="{8DDD2614-0C7D-4264-B871-E72CF820818D}">
      <dsp:nvSpPr>
        <dsp:cNvPr id="0" name=""/>
        <dsp:cNvSpPr/>
      </dsp:nvSpPr>
      <dsp:spPr>
        <a:xfrm>
          <a:off x="1841300" y="1859084"/>
          <a:ext cx="1732595" cy="795044"/>
        </a:xfrm>
        <a:prstGeom prst="ellipse">
          <a:avLst/>
        </a:prstGeom>
        <a:solidFill>
          <a:schemeClr val="bg1">
            <a:alpha val="6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Muskullar to</a:t>
          </a:r>
          <a:r>
            <a:rPr lang="en-US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uz-Latn-U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qimasida 20 %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5033" y="1975515"/>
        <a:ext cx="1225129" cy="562182"/>
      </dsp:txXfrm>
    </dsp:sp>
    <dsp:sp modelId="{4FCA1033-A271-4305-A568-8A1D71895C88}">
      <dsp:nvSpPr>
        <dsp:cNvPr id="0" name=""/>
        <dsp:cNvSpPr/>
      </dsp:nvSpPr>
      <dsp:spPr>
        <a:xfrm rot="10676529">
          <a:off x="2086355" y="1208685"/>
          <a:ext cx="81604" cy="231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10828" y="1254548"/>
        <a:ext cx="57123" cy="138911"/>
      </dsp:txXfrm>
    </dsp:sp>
    <dsp:sp modelId="{58D5E230-0120-46AC-8802-BFC0C7CFABE2}">
      <dsp:nvSpPr>
        <dsp:cNvPr id="0" name=""/>
        <dsp:cNvSpPr/>
      </dsp:nvSpPr>
      <dsp:spPr>
        <a:xfrm>
          <a:off x="837594" y="942179"/>
          <a:ext cx="1211183" cy="813681"/>
        </a:xfrm>
        <a:prstGeom prst="ellipse">
          <a:avLst/>
        </a:prstGeom>
        <a:solidFill>
          <a:schemeClr val="bg1"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Hujayra suyuqligida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1%</a:t>
          </a:r>
          <a:endParaRPr lang="ru-RU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4968" y="1061340"/>
        <a:ext cx="856435" cy="575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28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87288" algn="l" defTabSz="28728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74559" algn="l" defTabSz="28728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61858" algn="l" defTabSz="28728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49110" algn="l" defTabSz="28728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436393" algn="l" defTabSz="28728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723680" algn="l" defTabSz="28728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2010965" algn="l" defTabSz="28728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298228" algn="l" defTabSz="28728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5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2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56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56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56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56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56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56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5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4" y="1006573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1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6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3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1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971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971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971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971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971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971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1441856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1441856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1441856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1441856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9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6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9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6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9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6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9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6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74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74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74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68" indent="-71068">
              <a:defRPr sz="700"/>
            </a:lvl3pPr>
            <a:lvl4pPr marL="189294" indent="-98022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74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68" indent="-71068">
              <a:defRPr sz="700"/>
            </a:lvl3pPr>
            <a:lvl4pPr marL="189294" indent="-98022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31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31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3" y="1006572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1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6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3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1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3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689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25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447" indent="-11672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216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94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3" y="686201"/>
            <a:ext cx="4895533" cy="2186310"/>
          </a:xfrm>
        </p:spPr>
        <p:txBody>
          <a:bodyPr numCol="2" spcCol="273689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25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48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216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94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5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45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45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45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45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15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15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15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15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15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8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8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8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8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8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16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16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16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16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16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16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16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16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10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10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10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10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10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10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2208198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2208198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2208198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2208198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77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77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77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77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77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77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77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77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971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971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971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971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971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971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1441856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1441856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1441856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1441856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9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6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9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6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9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6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9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6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74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74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74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68" indent="-71068">
              <a:defRPr sz="700"/>
            </a:lvl3pPr>
            <a:lvl4pPr marL="189294" indent="-98022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74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68" indent="-71068">
              <a:defRPr sz="700"/>
            </a:lvl3pPr>
            <a:lvl4pPr marL="189294" indent="-98022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31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31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3" y="1006572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1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6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3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1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3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689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25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447" indent="-11672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216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94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3" y="686201"/>
            <a:ext cx="4895533" cy="2186310"/>
          </a:xfrm>
        </p:spPr>
        <p:txBody>
          <a:bodyPr numCol="2" spcCol="273689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25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48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216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94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3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16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16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16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16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16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16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16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16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3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10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10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10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10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10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10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2208198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2208198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2208198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2208198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77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77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77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77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77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77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77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77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971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971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971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971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971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971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1441856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1441856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1441856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1441856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9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6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9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6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9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6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9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6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74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74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74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68" indent="-71068">
              <a:defRPr sz="700"/>
            </a:lvl3pPr>
            <a:lvl4pPr marL="189294" indent="-98022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74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68" indent="-71068">
              <a:defRPr sz="700"/>
            </a:lvl3pPr>
            <a:lvl4pPr marL="189294" indent="-98022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31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31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3" y="1006572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1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6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3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1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3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689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25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447" indent="-11672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216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94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3" y="686201"/>
            <a:ext cx="4895533" cy="2186310"/>
          </a:xfrm>
        </p:spPr>
        <p:txBody>
          <a:bodyPr numCol="2" spcCol="273689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25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48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216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94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4" y="144352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5" y="144352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16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16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16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16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16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16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16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16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10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10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10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10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10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10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4" y="144352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5" y="144352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2208198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2208198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2208198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2208198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77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77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77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77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77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77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77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77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971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971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971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971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971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971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1441856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1441856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1441856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1441856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9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6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9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6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9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6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9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6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74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74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74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68" indent="-71068">
              <a:defRPr sz="700"/>
            </a:lvl3pPr>
            <a:lvl4pPr marL="189294" indent="-98022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74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68" indent="-71068">
              <a:defRPr sz="700"/>
            </a:lvl3pPr>
            <a:lvl4pPr marL="189294" indent="-98022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31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31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3" y="1006572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1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6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3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1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3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689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25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447" indent="-11672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216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94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3" y="686201"/>
            <a:ext cx="4895533" cy="2186310"/>
          </a:xfrm>
        </p:spPr>
        <p:txBody>
          <a:bodyPr numCol="2" spcCol="273689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25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48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216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94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4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5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16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16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16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16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16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16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16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16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10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10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10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10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10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10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2208198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2208198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2208198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2208198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5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77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77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77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77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77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77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77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77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971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971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971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971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971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971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1441856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1441856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1441856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1441856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16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16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16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16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9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6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9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6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9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6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9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6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74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74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74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68" indent="-71068">
              <a:defRPr sz="700"/>
            </a:lvl3pPr>
            <a:lvl4pPr marL="189294" indent="-98022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74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68" indent="-71068">
              <a:defRPr sz="700"/>
            </a:lvl3pPr>
            <a:lvl4pPr marL="189294" indent="-98022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31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31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3" y="1006572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1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6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3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1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16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16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16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16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3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689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25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447" indent="-11672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216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94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3" y="686201"/>
            <a:ext cx="4895533" cy="2186310"/>
          </a:xfrm>
        </p:spPr>
        <p:txBody>
          <a:bodyPr numCol="2" spcCol="273689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25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48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216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94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10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10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10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10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10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10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4" y="2208198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5" y="2208198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16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16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16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16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16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16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16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16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10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10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10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10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10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10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2208198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2208198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2208198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2208198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77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77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77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77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77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77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77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77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4" y="2208198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5" y="2208198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971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971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971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971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971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971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1441856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1441856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1441856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1441856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689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25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447" indent="-11672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216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94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81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81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81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81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9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6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9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6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9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6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9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6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74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74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74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68" indent="-71068">
              <a:defRPr sz="700"/>
            </a:lvl3pPr>
            <a:lvl4pPr marL="189294" indent="-98022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74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68" indent="-71068">
              <a:defRPr sz="700"/>
            </a:lvl3pPr>
            <a:lvl4pPr marL="189294" indent="-98022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31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31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3" y="1006572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1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6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3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1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3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81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81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81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81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689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25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447" indent="-11672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216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94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3" y="686201"/>
            <a:ext cx="4895533" cy="2186310"/>
          </a:xfrm>
        </p:spPr>
        <p:txBody>
          <a:bodyPr numCol="2" spcCol="273689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25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48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216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94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975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975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975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975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975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975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4" y="1441860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5" y="1441860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5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16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16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16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16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16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16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16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16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10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10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10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10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10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10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2208198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2208198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2208198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2208198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77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77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77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77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77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77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77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77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971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971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971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971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971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971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4" y="1441860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5" y="1441860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5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1441856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1441856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1441856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1441856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9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6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9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6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9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6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9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6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74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74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74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68" indent="-71068">
              <a:defRPr sz="700"/>
            </a:lvl3pPr>
            <a:lvl4pPr marL="189294" indent="-98022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74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68" indent="-71068">
              <a:defRPr sz="700"/>
            </a:lvl3pPr>
            <a:lvl4pPr marL="189294" indent="-98022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31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31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3" y="1006572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1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6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3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1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3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689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25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447" indent="-11672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216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94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3" y="686201"/>
            <a:ext cx="4895533" cy="2186310"/>
          </a:xfrm>
        </p:spPr>
        <p:txBody>
          <a:bodyPr numCol="2" spcCol="273689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25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48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216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94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5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5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5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5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5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5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16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16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16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16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16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16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16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16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4" y="686201"/>
            <a:ext cx="4895533" cy="2186310"/>
          </a:xfrm>
        </p:spPr>
        <p:txBody>
          <a:bodyPr numCol="2" spcCol="273689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25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48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216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94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7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7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10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10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10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10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10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10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2208198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2208198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2208198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2208198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77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77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77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77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77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77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77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77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971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971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971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971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971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971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1441856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1441856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1441856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1441856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7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7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4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2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6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71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9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6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9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6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9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6" y="77476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9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6" y="1836271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70" y="77476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7" y="77476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70" y="183627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7" y="183627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74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74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74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68" indent="-71068">
              <a:defRPr sz="700"/>
            </a:lvl3pPr>
            <a:lvl4pPr marL="189294" indent="-98022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74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068" indent="-71068">
              <a:defRPr sz="700"/>
            </a:lvl3pPr>
            <a:lvl4pPr marL="189294" indent="-98022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31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31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4" y="1006573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1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6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3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1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073369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3052794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4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974158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689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25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447" indent="-11672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216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94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5507144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4" y="686201"/>
            <a:ext cx="4895533" cy="2186310"/>
          </a:xfrm>
        </p:spPr>
        <p:txBody>
          <a:bodyPr numCol="2" spcCol="273689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25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48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216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94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6424046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2891594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21631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70" y="77476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7" y="77476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70" y="183627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7" y="183627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67539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9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5001214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82385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5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3137834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9673101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97150353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14120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87139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5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45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45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45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45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15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15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15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15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15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8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8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8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8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8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07954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51960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250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2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54025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964472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2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70280613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3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8059824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3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2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29217562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32981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4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22350515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4607510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4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9453981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4" y="144352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5" y="144352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4886351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4" y="144352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5" y="1443524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571282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11063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8526809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1666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27993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5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01096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5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467539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16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16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16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16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536154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16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16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16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16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26584974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10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10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10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72712231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10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10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10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818680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5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4" y="2208198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5" y="2208198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8624780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4" y="2208198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5" y="2208198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1164971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81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81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81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81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1986135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81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81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81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81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73999101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975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975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975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3317015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975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975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975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712771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4" y="1441860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5" y="1441860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5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367269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4" y="1441860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5" y="1441860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004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45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99582007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48272541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9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5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30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61536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5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5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5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5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14619630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9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5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5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5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30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9561046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7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7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87503554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7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7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7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1296851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70" y="77476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7" y="77476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70" y="183627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7" y="183627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31673373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70" y="77476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7" y="77476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70" y="183627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7" y="183627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6991351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3506101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5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45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723711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5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981791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5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8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1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07" indent="-8080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19362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8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7" name="bg object 17"/>
          <p:cNvSpPr/>
          <p:nvPr/>
        </p:nvSpPr>
        <p:spPr>
          <a:xfrm>
            <a:off x="66775" y="71058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6"/>
            <a:ext cx="18223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8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775" y="71058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6"/>
            <a:ext cx="18223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57565A">
                    <a:tint val="75000"/>
                  </a:srgbClr>
                </a:solidFill>
              </a:rPr>
              <a:pPr/>
              <a:t>1/21/2021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57565A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19995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1959" y="1004427"/>
            <a:ext cx="489553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3918" y="1814449"/>
            <a:ext cx="403161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2641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9"/>
            <a:ext cx="3974441" cy="326877"/>
          </a:xfrm>
        </p:spPr>
        <p:txBody>
          <a:bodyPr lIns="0" tIns="0" rIns="0" bIns="0"/>
          <a:lstStyle>
            <a:lvl1pPr>
              <a:defRPr sz="212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09313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1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0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2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40725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79776" y="1054759"/>
            <a:ext cx="2619028" cy="103289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16129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00924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1" y="441014"/>
            <a:ext cx="4895533" cy="10988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3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47971920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1959" y="1004427"/>
            <a:ext cx="489553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3918" y="1814449"/>
            <a:ext cx="403161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97220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9"/>
            <a:ext cx="3974441" cy="326877"/>
          </a:xfrm>
        </p:spPr>
        <p:txBody>
          <a:bodyPr lIns="0" tIns="0" rIns="0" bIns="0"/>
          <a:lstStyle>
            <a:lvl1pPr>
              <a:defRPr sz="212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0538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1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0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2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066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3" y="1006572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1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6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3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1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79776" y="1054759"/>
            <a:ext cx="2619028" cy="103289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43584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77977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1" y="441014"/>
            <a:ext cx="4895533" cy="10988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3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669462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1959" y="1004427"/>
            <a:ext cx="489553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3918" y="1814449"/>
            <a:ext cx="403161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11086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9"/>
            <a:ext cx="3974441" cy="326877"/>
          </a:xfrm>
        </p:spPr>
        <p:txBody>
          <a:bodyPr lIns="0" tIns="0" rIns="0" bIns="0"/>
          <a:lstStyle>
            <a:lvl1pPr>
              <a:defRPr sz="212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88301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1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0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2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94284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79776" y="1054759"/>
            <a:ext cx="2619028" cy="103289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01041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02793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1" y="441014"/>
            <a:ext cx="4895533" cy="10988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3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4584907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1959" y="1004427"/>
            <a:ext cx="489553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3918" y="1814449"/>
            <a:ext cx="403161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6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9"/>
            <a:ext cx="3974441" cy="326877"/>
          </a:xfrm>
        </p:spPr>
        <p:txBody>
          <a:bodyPr lIns="0" tIns="0" rIns="0" bIns="0"/>
          <a:lstStyle>
            <a:lvl1pPr>
              <a:defRPr sz="212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93313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1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0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2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92825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79776" y="1054759"/>
            <a:ext cx="2619028" cy="103289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64855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7083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1" y="441014"/>
            <a:ext cx="4895533" cy="10988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3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08161611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1959" y="1004427"/>
            <a:ext cx="489553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3918" y="1814449"/>
            <a:ext cx="403161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195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9"/>
            <a:ext cx="3974441" cy="326877"/>
          </a:xfrm>
        </p:spPr>
        <p:txBody>
          <a:bodyPr lIns="0" tIns="0" rIns="0" bIns="0"/>
          <a:lstStyle>
            <a:lvl1pPr>
              <a:defRPr sz="212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46069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1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0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2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2854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79776" y="1054759"/>
            <a:ext cx="2619028" cy="103289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71090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118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3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1" y="441014"/>
            <a:ext cx="4895533" cy="10988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3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4527874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1959" y="1004427"/>
            <a:ext cx="489553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3918" y="1814449"/>
            <a:ext cx="403161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98202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9"/>
            <a:ext cx="3974441" cy="326877"/>
          </a:xfrm>
        </p:spPr>
        <p:txBody>
          <a:bodyPr lIns="0" tIns="0" rIns="0" bIns="0"/>
          <a:lstStyle>
            <a:lvl1pPr>
              <a:defRPr sz="212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24361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1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0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2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00723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79776" y="1054759"/>
            <a:ext cx="2619028" cy="103289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63127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17292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1" y="441014"/>
            <a:ext cx="4895533" cy="10988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3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7169112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1959" y="1004427"/>
            <a:ext cx="489553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3918" y="1814449"/>
            <a:ext cx="403161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98889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9"/>
            <a:ext cx="3974441" cy="326877"/>
          </a:xfrm>
        </p:spPr>
        <p:txBody>
          <a:bodyPr lIns="0" tIns="0" rIns="0" bIns="0"/>
          <a:lstStyle>
            <a:lvl1pPr>
              <a:defRPr sz="212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95141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1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0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2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040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689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25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447" indent="-11672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216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94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79776" y="1054759"/>
            <a:ext cx="2619028" cy="103289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0568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2048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1" y="441014"/>
            <a:ext cx="4895533" cy="10988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3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6151864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1959" y="1004427"/>
            <a:ext cx="489553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3918" y="1814449"/>
            <a:ext cx="403161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94292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9"/>
            <a:ext cx="3974441" cy="326877"/>
          </a:xfrm>
        </p:spPr>
        <p:txBody>
          <a:bodyPr lIns="0" tIns="0" rIns="0" bIns="0"/>
          <a:lstStyle>
            <a:lvl1pPr>
              <a:defRPr sz="212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36821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1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0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2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46117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79776" y="1054759"/>
            <a:ext cx="2619028" cy="103289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35658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36138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1" y="441014"/>
            <a:ext cx="4895533" cy="10988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3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64650544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1959" y="1004427"/>
            <a:ext cx="489553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3918" y="1814449"/>
            <a:ext cx="403161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509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3" y="686201"/>
            <a:ext cx="4895533" cy="2186310"/>
          </a:xfrm>
        </p:spPr>
        <p:txBody>
          <a:bodyPr numCol="2" spcCol="273689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25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48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216" indent="-107725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0940" indent="-10772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9"/>
            <a:ext cx="3974441" cy="326877"/>
          </a:xfrm>
        </p:spPr>
        <p:txBody>
          <a:bodyPr lIns="0" tIns="0" rIns="0" bIns="0"/>
          <a:lstStyle>
            <a:lvl1pPr>
              <a:defRPr sz="212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58229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1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0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2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9590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79776" y="1054759"/>
            <a:ext cx="2619028" cy="103289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64789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73097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1" y="441014"/>
            <a:ext cx="4895533" cy="10988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3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5292218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1959" y="1004427"/>
            <a:ext cx="489553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3918" y="1814449"/>
            <a:ext cx="403161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43534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9"/>
            <a:ext cx="3974441" cy="326877"/>
          </a:xfrm>
        </p:spPr>
        <p:txBody>
          <a:bodyPr lIns="0" tIns="0" rIns="0" bIns="0"/>
          <a:lstStyle>
            <a:lvl1pPr>
              <a:defRPr sz="212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07917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1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0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2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81635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79776" y="1054759"/>
            <a:ext cx="2619028" cy="103289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43763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863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1" y="441014"/>
            <a:ext cx="4895533" cy="10988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3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5355722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1959" y="1004427"/>
            <a:ext cx="489553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3918" y="1814449"/>
            <a:ext cx="403161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56132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9"/>
            <a:ext cx="3974441" cy="326877"/>
          </a:xfrm>
        </p:spPr>
        <p:txBody>
          <a:bodyPr lIns="0" tIns="0" rIns="0" bIns="0"/>
          <a:lstStyle>
            <a:lvl1pPr>
              <a:defRPr sz="212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48019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1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0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2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95014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79776" y="1054759"/>
            <a:ext cx="2619028" cy="103289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64012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19208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1" y="441014"/>
            <a:ext cx="4895533" cy="10988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3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1230534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1959" y="1004427"/>
            <a:ext cx="489553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3918" y="1814449"/>
            <a:ext cx="403161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49908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9"/>
            <a:ext cx="3974441" cy="326877"/>
          </a:xfrm>
        </p:spPr>
        <p:txBody>
          <a:bodyPr lIns="0" tIns="0" rIns="0" bIns="0"/>
          <a:lstStyle>
            <a:lvl1pPr>
              <a:defRPr sz="212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98552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1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0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2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244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79776" y="1054759"/>
            <a:ext cx="2619028" cy="103289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29"/>
            <a:ext cx="1609297" cy="393703"/>
          </a:xfrm>
        </p:spPr>
        <p:txBody>
          <a:bodyPr lIns="0" tIns="0" rIns="0" bIns="0"/>
          <a:lstStyle>
            <a:lvl1pPr>
              <a:defRPr sz="255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13077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44263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646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46"/>
            </a:lvl1pPr>
            <a:lvl2pPr marL="70338" indent="-70338">
              <a:buFont typeface="Arial" panose="020B0604020202020204" pitchFamily="34" charset="0"/>
              <a:buChar char="•"/>
              <a:defRPr sz="646"/>
            </a:lvl2pPr>
            <a:lvl3pPr marL="140676" indent="-70338">
              <a:defRPr sz="646"/>
            </a:lvl3pPr>
            <a:lvl4pPr marL="246182" indent="-105507">
              <a:defRPr sz="646"/>
            </a:lvl4pPr>
            <a:lvl5pPr marL="351689" indent="-105507">
              <a:defRPr sz="6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961" y="441014"/>
            <a:ext cx="4895533" cy="10988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3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3249056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2" y="1006551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1198867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978035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2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68014743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11" indent="-11685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6782021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2" y="686201"/>
            <a:ext cx="4895533" cy="2186310"/>
          </a:xfrm>
        </p:spPr>
        <p:txBody>
          <a:bodyPr numCol="2" spcCol="274004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57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28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590" indent="-10785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46" indent="-10785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97847437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72794895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9206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67539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9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2513602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82385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5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38" indent="0">
              <a:buNone/>
              <a:defRPr sz="1200" b="1"/>
            </a:lvl2pPr>
            <a:lvl3pPr marL="575265" indent="0">
              <a:buNone/>
              <a:defRPr sz="1100" b="1"/>
            </a:lvl3pPr>
            <a:lvl4pPr marL="862912" indent="0">
              <a:buNone/>
              <a:defRPr sz="1000" b="1"/>
            </a:lvl4pPr>
            <a:lvl5pPr marL="1150529" indent="0">
              <a:buNone/>
              <a:defRPr sz="1000" b="1"/>
            </a:lvl5pPr>
            <a:lvl6pPr marL="1438167" indent="0">
              <a:buNone/>
              <a:defRPr sz="1000" b="1"/>
            </a:lvl6pPr>
            <a:lvl7pPr marL="1725805" indent="0">
              <a:buNone/>
              <a:defRPr sz="1000" b="1"/>
            </a:lvl7pPr>
            <a:lvl8pPr marL="2013440" indent="0">
              <a:buNone/>
              <a:defRPr sz="1000" b="1"/>
            </a:lvl8pPr>
            <a:lvl9pPr marL="2301065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08413382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7154738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56687432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760193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03237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3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2"/>
            <a:ext cx="1153330" cy="1084349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95202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82" tIns="91330" rIns="182682" bIns="9133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29435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82780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10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4808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7702149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10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0728364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4881395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10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4" indent="-71904">
              <a:buFont typeface="Arial" panose="020B0604020202020204" pitchFamily="34" charset="0"/>
              <a:buChar char="•"/>
              <a:defRPr sz="700"/>
            </a:lvl2pPr>
            <a:lvl3pPr marL="143815" indent="-71904">
              <a:defRPr sz="700"/>
            </a:lvl3pPr>
            <a:lvl4pPr marL="251678" indent="-107857">
              <a:defRPr sz="700"/>
            </a:lvl4pPr>
            <a:lvl5pPr marL="359542" indent="-10785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0652514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0597053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2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3511455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0364180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2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77556579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590239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443502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11388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31527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73430702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59277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7550702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12930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3342672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3880606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87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87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87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87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2306175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23048556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78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78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78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53178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2207971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2207971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0568709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2207971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2207971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17903611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50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50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50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50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6086866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50"/>
            <a:ext cx="1153330" cy="775375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50"/>
            <a:ext cx="1153330" cy="775375"/>
          </a:xfrm>
          <a:solidFill>
            <a:schemeClr val="accent3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50"/>
            <a:ext cx="1153330" cy="775375"/>
          </a:xfrm>
          <a:solidFill>
            <a:schemeClr val="accent5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50"/>
            <a:ext cx="1153330" cy="775375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28554491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1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1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1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6394184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41"/>
            <a:ext cx="1572330" cy="621487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41"/>
            <a:ext cx="1572330" cy="621487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41"/>
            <a:ext cx="1572330" cy="621487"/>
          </a:xfrm>
          <a:solidFill>
            <a:schemeClr val="bg2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9006932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1441632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1441632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074865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2" y="1441632"/>
            <a:ext cx="2401691" cy="467598"/>
          </a:xfrm>
          <a:solidFill>
            <a:schemeClr val="accent1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3" y="1441632"/>
            <a:ext cx="2401691" cy="467598"/>
          </a:xfrm>
          <a:solidFill>
            <a:schemeClr val="accent4">
              <a:alpha val="80000"/>
            </a:schemeClr>
          </a:solidFill>
        </p:spPr>
        <p:txBody>
          <a:bodyPr lIns="182682" tIns="91330" rIns="182682" bIns="9133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88" indent="-80894">
              <a:defRPr sz="700">
                <a:solidFill>
                  <a:srgbClr val="FFFFFF"/>
                </a:solidFill>
              </a:defRPr>
            </a:lvl3pPr>
            <a:lvl4pPr marL="242693" indent="-80894">
              <a:defRPr sz="700">
                <a:solidFill>
                  <a:srgbClr val="FFFFFF"/>
                </a:solidFill>
              </a:defRPr>
            </a:lvl4pPr>
            <a:lvl5pPr marL="350574" indent="-10786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3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4" indent="-80894">
              <a:buFont typeface="Arial" panose="020B0604020202020204" pitchFamily="34" charset="0"/>
              <a:buChar char="•"/>
              <a:defRPr sz="700"/>
            </a:lvl2pPr>
            <a:lvl3pPr marL="161788" indent="-80894">
              <a:defRPr sz="700"/>
            </a:lvl3pPr>
            <a:lvl4pPr marL="242693" indent="-80894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396749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09743844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8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115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3553856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2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08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1119721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32820497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50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7713955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8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5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8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5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7467925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8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5" y="77474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8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5" y="1836250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3930752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75574563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4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1592871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2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9034002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60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4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693" indent="-80894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66747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8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775" y="71058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6"/>
            <a:ext cx="18223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l" defTabSz="5752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5752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0079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4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14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83"/>
            <a:ext cx="1153330" cy="1084349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484" tIns="91220" rIns="182484" bIns="9122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31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31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31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16" indent="-71816">
              <a:buFont typeface="Arial" panose="020B0604020202020204" pitchFamily="34" charset="0"/>
              <a:buChar char="•"/>
              <a:defRPr sz="700"/>
            </a:lvl2pPr>
            <a:lvl3pPr marL="143645" indent="-71816">
              <a:defRPr sz="700"/>
            </a:lvl3pPr>
            <a:lvl4pPr marL="251381" indent="-107725">
              <a:defRPr sz="700"/>
            </a:lvl4pPr>
            <a:lvl5pPr marL="359124" indent="-107725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67539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9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23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23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1443523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82385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5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308" indent="0">
              <a:buNone/>
              <a:defRPr sz="1200" b="1"/>
            </a:lvl2pPr>
            <a:lvl3pPr marL="574598" indent="0">
              <a:buNone/>
              <a:defRPr sz="1100" b="1"/>
            </a:lvl3pPr>
            <a:lvl4pPr marL="861921" indent="0">
              <a:buNone/>
              <a:defRPr sz="1000" b="1"/>
            </a:lvl4pPr>
            <a:lvl5pPr marL="1149190" indent="0">
              <a:buNone/>
              <a:defRPr sz="1000" b="1"/>
            </a:lvl5pPr>
            <a:lvl6pPr marL="1436495" indent="0">
              <a:buNone/>
              <a:defRPr sz="1000" b="1"/>
            </a:lvl6pPr>
            <a:lvl7pPr marL="1723803" indent="0">
              <a:buNone/>
              <a:defRPr sz="1000" b="1"/>
            </a:lvl7pPr>
            <a:lvl8pPr marL="2011107" indent="0">
              <a:buNone/>
              <a:defRPr sz="1000" b="1"/>
            </a:lvl8pPr>
            <a:lvl9pPr marL="2298390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4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003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44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16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16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16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16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416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416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416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416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10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10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10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310"/>
            <a:ext cx="1572330" cy="621264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310"/>
            <a:ext cx="1572330" cy="621264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310"/>
            <a:ext cx="1572330" cy="621264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2208198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2208198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003" y="2208198"/>
            <a:ext cx="2401691" cy="467376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44" y="2208198"/>
            <a:ext cx="2401691" cy="467376"/>
          </a:xfrm>
          <a:solidFill>
            <a:schemeClr val="accent4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77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77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77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77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77"/>
            <a:ext cx="1153330" cy="775153"/>
          </a:xfrm>
          <a:solidFill>
            <a:schemeClr val="accent1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77"/>
            <a:ext cx="1153330" cy="775153"/>
          </a:xfrm>
          <a:solidFill>
            <a:schemeClr val="accent3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77"/>
            <a:ext cx="1153330" cy="775153"/>
          </a:xfrm>
          <a:solidFill>
            <a:schemeClr val="accent5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77"/>
            <a:ext cx="1153330" cy="775153"/>
          </a:xfrm>
          <a:solidFill>
            <a:schemeClr val="bg2">
              <a:alpha val="80000"/>
            </a:schemeClr>
          </a:solidFill>
        </p:spPr>
        <p:txBody>
          <a:bodyPr lIns="182484" tIns="91220" rIns="182484" bIns="91220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590" indent="-80801">
              <a:defRPr sz="700">
                <a:solidFill>
                  <a:srgbClr val="FFFFFF"/>
                </a:solidFill>
              </a:defRPr>
            </a:lvl3pPr>
            <a:lvl4pPr marL="242407" indent="-80801">
              <a:defRPr sz="700">
                <a:solidFill>
                  <a:srgbClr val="FFFFFF"/>
                </a:solidFill>
              </a:defRPr>
            </a:lvl4pPr>
            <a:lvl5pPr marL="350177" indent="-107728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01" indent="-80801">
              <a:buFont typeface="Arial" panose="020B0604020202020204" pitchFamily="34" charset="0"/>
              <a:buChar char="•"/>
              <a:defRPr sz="700"/>
            </a:lvl2pPr>
            <a:lvl3pPr marL="161590" indent="-80801">
              <a:defRPr sz="700"/>
            </a:lvl3pPr>
            <a:lvl4pPr marL="242407" indent="-80801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003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5.xml"/><Relationship Id="rId18" Type="http://schemas.openxmlformats.org/officeDocument/2006/relationships/slideLayout" Target="../slideLayouts/slideLayout540.xml"/><Relationship Id="rId26" Type="http://schemas.openxmlformats.org/officeDocument/2006/relationships/slideLayout" Target="../slideLayouts/slideLayout548.xml"/><Relationship Id="rId39" Type="http://schemas.openxmlformats.org/officeDocument/2006/relationships/slideLayout" Target="../slideLayouts/slideLayout561.xml"/><Relationship Id="rId21" Type="http://schemas.openxmlformats.org/officeDocument/2006/relationships/slideLayout" Target="../slideLayouts/slideLayout543.xml"/><Relationship Id="rId34" Type="http://schemas.openxmlformats.org/officeDocument/2006/relationships/slideLayout" Target="../slideLayouts/slideLayout556.xml"/><Relationship Id="rId42" Type="http://schemas.openxmlformats.org/officeDocument/2006/relationships/slideLayout" Target="../slideLayouts/slideLayout564.xml"/><Relationship Id="rId47" Type="http://schemas.openxmlformats.org/officeDocument/2006/relationships/slideLayout" Target="../slideLayouts/slideLayout569.xml"/><Relationship Id="rId50" Type="http://schemas.openxmlformats.org/officeDocument/2006/relationships/slideLayout" Target="../slideLayouts/slideLayout572.xml"/><Relationship Id="rId55" Type="http://schemas.openxmlformats.org/officeDocument/2006/relationships/slideLayout" Target="../slideLayouts/slideLayout577.xml"/><Relationship Id="rId7" Type="http://schemas.openxmlformats.org/officeDocument/2006/relationships/slideLayout" Target="../slideLayouts/slideLayout529.xml"/><Relationship Id="rId2" Type="http://schemas.openxmlformats.org/officeDocument/2006/relationships/slideLayout" Target="../slideLayouts/slideLayout524.xml"/><Relationship Id="rId16" Type="http://schemas.openxmlformats.org/officeDocument/2006/relationships/slideLayout" Target="../slideLayouts/slideLayout538.xml"/><Relationship Id="rId20" Type="http://schemas.openxmlformats.org/officeDocument/2006/relationships/slideLayout" Target="../slideLayouts/slideLayout542.xml"/><Relationship Id="rId29" Type="http://schemas.openxmlformats.org/officeDocument/2006/relationships/slideLayout" Target="../slideLayouts/slideLayout551.xml"/><Relationship Id="rId41" Type="http://schemas.openxmlformats.org/officeDocument/2006/relationships/slideLayout" Target="../slideLayouts/slideLayout563.xml"/><Relationship Id="rId54" Type="http://schemas.openxmlformats.org/officeDocument/2006/relationships/slideLayout" Target="../slideLayouts/slideLayout57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23.xml"/><Relationship Id="rId6" Type="http://schemas.openxmlformats.org/officeDocument/2006/relationships/slideLayout" Target="../slideLayouts/slideLayout528.xml"/><Relationship Id="rId11" Type="http://schemas.openxmlformats.org/officeDocument/2006/relationships/slideLayout" Target="../slideLayouts/slideLayout533.xml"/><Relationship Id="rId24" Type="http://schemas.openxmlformats.org/officeDocument/2006/relationships/slideLayout" Target="../slideLayouts/slideLayout546.xml"/><Relationship Id="rId32" Type="http://schemas.openxmlformats.org/officeDocument/2006/relationships/slideLayout" Target="../slideLayouts/slideLayout554.xml"/><Relationship Id="rId37" Type="http://schemas.openxmlformats.org/officeDocument/2006/relationships/slideLayout" Target="../slideLayouts/slideLayout559.xml"/><Relationship Id="rId40" Type="http://schemas.openxmlformats.org/officeDocument/2006/relationships/slideLayout" Target="../slideLayouts/slideLayout562.xml"/><Relationship Id="rId45" Type="http://schemas.openxmlformats.org/officeDocument/2006/relationships/slideLayout" Target="../slideLayouts/slideLayout567.xml"/><Relationship Id="rId53" Type="http://schemas.openxmlformats.org/officeDocument/2006/relationships/slideLayout" Target="../slideLayouts/slideLayout575.xml"/><Relationship Id="rId58" Type="http://schemas.openxmlformats.org/officeDocument/2006/relationships/slideLayout" Target="../slideLayouts/slideLayout580.xml"/><Relationship Id="rId5" Type="http://schemas.openxmlformats.org/officeDocument/2006/relationships/slideLayout" Target="../slideLayouts/slideLayout527.xml"/><Relationship Id="rId15" Type="http://schemas.openxmlformats.org/officeDocument/2006/relationships/slideLayout" Target="../slideLayouts/slideLayout537.xml"/><Relationship Id="rId23" Type="http://schemas.openxmlformats.org/officeDocument/2006/relationships/slideLayout" Target="../slideLayouts/slideLayout545.xml"/><Relationship Id="rId28" Type="http://schemas.openxmlformats.org/officeDocument/2006/relationships/slideLayout" Target="../slideLayouts/slideLayout550.xml"/><Relationship Id="rId36" Type="http://schemas.openxmlformats.org/officeDocument/2006/relationships/slideLayout" Target="../slideLayouts/slideLayout558.xml"/><Relationship Id="rId49" Type="http://schemas.openxmlformats.org/officeDocument/2006/relationships/slideLayout" Target="../slideLayouts/slideLayout571.xml"/><Relationship Id="rId57" Type="http://schemas.openxmlformats.org/officeDocument/2006/relationships/slideLayout" Target="../slideLayouts/slideLayout57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32.xml"/><Relationship Id="rId19" Type="http://schemas.openxmlformats.org/officeDocument/2006/relationships/slideLayout" Target="../slideLayouts/slideLayout541.xml"/><Relationship Id="rId31" Type="http://schemas.openxmlformats.org/officeDocument/2006/relationships/slideLayout" Target="../slideLayouts/slideLayout553.xml"/><Relationship Id="rId44" Type="http://schemas.openxmlformats.org/officeDocument/2006/relationships/slideLayout" Target="../slideLayouts/slideLayout566.xml"/><Relationship Id="rId52" Type="http://schemas.openxmlformats.org/officeDocument/2006/relationships/slideLayout" Target="../slideLayouts/slideLayout57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26.xml"/><Relationship Id="rId9" Type="http://schemas.openxmlformats.org/officeDocument/2006/relationships/slideLayout" Target="../slideLayouts/slideLayout531.xml"/><Relationship Id="rId14" Type="http://schemas.openxmlformats.org/officeDocument/2006/relationships/slideLayout" Target="../slideLayouts/slideLayout536.xml"/><Relationship Id="rId22" Type="http://schemas.openxmlformats.org/officeDocument/2006/relationships/slideLayout" Target="../slideLayouts/slideLayout544.xml"/><Relationship Id="rId27" Type="http://schemas.openxmlformats.org/officeDocument/2006/relationships/slideLayout" Target="../slideLayouts/slideLayout549.xml"/><Relationship Id="rId30" Type="http://schemas.openxmlformats.org/officeDocument/2006/relationships/slideLayout" Target="../slideLayouts/slideLayout552.xml"/><Relationship Id="rId35" Type="http://schemas.openxmlformats.org/officeDocument/2006/relationships/slideLayout" Target="../slideLayouts/slideLayout557.xml"/><Relationship Id="rId43" Type="http://schemas.openxmlformats.org/officeDocument/2006/relationships/slideLayout" Target="../slideLayouts/slideLayout565.xml"/><Relationship Id="rId48" Type="http://schemas.openxmlformats.org/officeDocument/2006/relationships/slideLayout" Target="../slideLayouts/slideLayout570.xml"/><Relationship Id="rId56" Type="http://schemas.openxmlformats.org/officeDocument/2006/relationships/slideLayout" Target="../slideLayouts/slideLayout578.xml"/><Relationship Id="rId8" Type="http://schemas.openxmlformats.org/officeDocument/2006/relationships/slideLayout" Target="../slideLayouts/slideLayout530.xml"/><Relationship Id="rId51" Type="http://schemas.openxmlformats.org/officeDocument/2006/relationships/slideLayout" Target="../slideLayouts/slideLayout573.xml"/><Relationship Id="rId3" Type="http://schemas.openxmlformats.org/officeDocument/2006/relationships/slideLayout" Target="../slideLayouts/slideLayout525.xml"/><Relationship Id="rId12" Type="http://schemas.openxmlformats.org/officeDocument/2006/relationships/slideLayout" Target="../slideLayouts/slideLayout534.xml"/><Relationship Id="rId17" Type="http://schemas.openxmlformats.org/officeDocument/2006/relationships/slideLayout" Target="../slideLayouts/slideLayout539.xml"/><Relationship Id="rId25" Type="http://schemas.openxmlformats.org/officeDocument/2006/relationships/slideLayout" Target="../slideLayouts/slideLayout547.xml"/><Relationship Id="rId33" Type="http://schemas.openxmlformats.org/officeDocument/2006/relationships/slideLayout" Target="../slideLayouts/slideLayout555.xml"/><Relationship Id="rId38" Type="http://schemas.openxmlformats.org/officeDocument/2006/relationships/slideLayout" Target="../slideLayouts/slideLayout560.xml"/><Relationship Id="rId46" Type="http://schemas.openxmlformats.org/officeDocument/2006/relationships/slideLayout" Target="../slideLayouts/slideLayout568.xml"/><Relationship Id="rId5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3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582.xml"/><Relationship Id="rId1" Type="http://schemas.openxmlformats.org/officeDocument/2006/relationships/slideLayout" Target="../slideLayouts/slideLayout581.xml"/><Relationship Id="rId6" Type="http://schemas.openxmlformats.org/officeDocument/2006/relationships/slideLayout" Target="../slideLayouts/slideLayout586.xml"/><Relationship Id="rId5" Type="http://schemas.openxmlformats.org/officeDocument/2006/relationships/slideLayout" Target="../slideLayouts/slideLayout585.xml"/><Relationship Id="rId4" Type="http://schemas.openxmlformats.org/officeDocument/2006/relationships/slideLayout" Target="../slideLayouts/slideLayout58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9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588.xml"/><Relationship Id="rId1" Type="http://schemas.openxmlformats.org/officeDocument/2006/relationships/slideLayout" Target="../slideLayouts/slideLayout587.xml"/><Relationship Id="rId6" Type="http://schemas.openxmlformats.org/officeDocument/2006/relationships/slideLayout" Target="../slideLayouts/slideLayout592.xml"/><Relationship Id="rId5" Type="http://schemas.openxmlformats.org/officeDocument/2006/relationships/slideLayout" Target="../slideLayouts/slideLayout591.xml"/><Relationship Id="rId4" Type="http://schemas.openxmlformats.org/officeDocument/2006/relationships/slideLayout" Target="../slideLayouts/slideLayout59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5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594.xml"/><Relationship Id="rId1" Type="http://schemas.openxmlformats.org/officeDocument/2006/relationships/slideLayout" Target="../slideLayouts/slideLayout593.xml"/><Relationship Id="rId6" Type="http://schemas.openxmlformats.org/officeDocument/2006/relationships/slideLayout" Target="../slideLayouts/slideLayout598.xml"/><Relationship Id="rId5" Type="http://schemas.openxmlformats.org/officeDocument/2006/relationships/slideLayout" Target="../slideLayouts/slideLayout597.xml"/><Relationship Id="rId4" Type="http://schemas.openxmlformats.org/officeDocument/2006/relationships/slideLayout" Target="../slideLayouts/slideLayout59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1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600.xml"/><Relationship Id="rId1" Type="http://schemas.openxmlformats.org/officeDocument/2006/relationships/slideLayout" Target="../slideLayouts/slideLayout599.xml"/><Relationship Id="rId6" Type="http://schemas.openxmlformats.org/officeDocument/2006/relationships/slideLayout" Target="../slideLayouts/slideLayout604.xml"/><Relationship Id="rId5" Type="http://schemas.openxmlformats.org/officeDocument/2006/relationships/slideLayout" Target="../slideLayouts/slideLayout603.xml"/><Relationship Id="rId4" Type="http://schemas.openxmlformats.org/officeDocument/2006/relationships/slideLayout" Target="../slideLayouts/slideLayout602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7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606.xml"/><Relationship Id="rId1" Type="http://schemas.openxmlformats.org/officeDocument/2006/relationships/slideLayout" Target="../slideLayouts/slideLayout605.xml"/><Relationship Id="rId6" Type="http://schemas.openxmlformats.org/officeDocument/2006/relationships/slideLayout" Target="../slideLayouts/slideLayout610.xml"/><Relationship Id="rId5" Type="http://schemas.openxmlformats.org/officeDocument/2006/relationships/slideLayout" Target="../slideLayouts/slideLayout609.xml"/><Relationship Id="rId4" Type="http://schemas.openxmlformats.org/officeDocument/2006/relationships/slideLayout" Target="../slideLayouts/slideLayout60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3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612.xml"/><Relationship Id="rId1" Type="http://schemas.openxmlformats.org/officeDocument/2006/relationships/slideLayout" Target="../slideLayouts/slideLayout611.xml"/><Relationship Id="rId6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14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9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22.xml"/><Relationship Id="rId5" Type="http://schemas.openxmlformats.org/officeDocument/2006/relationships/slideLayout" Target="../slideLayouts/slideLayout621.xml"/><Relationship Id="rId4" Type="http://schemas.openxmlformats.org/officeDocument/2006/relationships/slideLayout" Target="../slideLayouts/slideLayout620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5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624.xml"/><Relationship Id="rId1" Type="http://schemas.openxmlformats.org/officeDocument/2006/relationships/slideLayout" Target="../slideLayouts/slideLayout623.xml"/><Relationship Id="rId6" Type="http://schemas.openxmlformats.org/officeDocument/2006/relationships/slideLayout" Target="../slideLayouts/slideLayout628.xml"/><Relationship Id="rId5" Type="http://schemas.openxmlformats.org/officeDocument/2006/relationships/slideLayout" Target="../slideLayouts/slideLayout627.xml"/><Relationship Id="rId4" Type="http://schemas.openxmlformats.org/officeDocument/2006/relationships/slideLayout" Target="../slideLayouts/slideLayout626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1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630.xml"/><Relationship Id="rId1" Type="http://schemas.openxmlformats.org/officeDocument/2006/relationships/slideLayout" Target="../slideLayouts/slideLayout629.xml"/><Relationship Id="rId6" Type="http://schemas.openxmlformats.org/officeDocument/2006/relationships/slideLayout" Target="../slideLayouts/slideLayout634.xml"/><Relationship Id="rId5" Type="http://schemas.openxmlformats.org/officeDocument/2006/relationships/slideLayout" Target="../slideLayouts/slideLayout633.xml"/><Relationship Id="rId4" Type="http://schemas.openxmlformats.org/officeDocument/2006/relationships/slideLayout" Target="../slideLayouts/slideLayout63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7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636.xml"/><Relationship Id="rId1" Type="http://schemas.openxmlformats.org/officeDocument/2006/relationships/slideLayout" Target="../slideLayouts/slideLayout635.xml"/><Relationship Id="rId6" Type="http://schemas.openxmlformats.org/officeDocument/2006/relationships/slideLayout" Target="../slideLayouts/slideLayout640.xml"/><Relationship Id="rId5" Type="http://schemas.openxmlformats.org/officeDocument/2006/relationships/slideLayout" Target="../slideLayouts/slideLayout639.xml"/><Relationship Id="rId4" Type="http://schemas.openxmlformats.org/officeDocument/2006/relationships/slideLayout" Target="../slideLayouts/slideLayout638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3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642.xml"/><Relationship Id="rId1" Type="http://schemas.openxmlformats.org/officeDocument/2006/relationships/slideLayout" Target="../slideLayouts/slideLayout641.xml"/><Relationship Id="rId6" Type="http://schemas.openxmlformats.org/officeDocument/2006/relationships/slideLayout" Target="../slideLayouts/slideLayout646.xml"/><Relationship Id="rId5" Type="http://schemas.openxmlformats.org/officeDocument/2006/relationships/slideLayout" Target="../slideLayouts/slideLayout645.xml"/><Relationship Id="rId4" Type="http://schemas.openxmlformats.org/officeDocument/2006/relationships/slideLayout" Target="../slideLayouts/slideLayout644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9.xml"/><Relationship Id="rId7" Type="http://schemas.openxmlformats.org/officeDocument/2006/relationships/theme" Target="../theme/theme22.xml"/><Relationship Id="rId2" Type="http://schemas.openxmlformats.org/officeDocument/2006/relationships/slideLayout" Target="../slideLayouts/slideLayout648.xml"/><Relationship Id="rId1" Type="http://schemas.openxmlformats.org/officeDocument/2006/relationships/slideLayout" Target="../slideLayouts/slideLayout647.xml"/><Relationship Id="rId6" Type="http://schemas.openxmlformats.org/officeDocument/2006/relationships/slideLayout" Target="../slideLayouts/slideLayout652.xml"/><Relationship Id="rId5" Type="http://schemas.openxmlformats.org/officeDocument/2006/relationships/slideLayout" Target="../slideLayouts/slideLayout651.xml"/><Relationship Id="rId4" Type="http://schemas.openxmlformats.org/officeDocument/2006/relationships/slideLayout" Target="../slideLayouts/slideLayout650.xml"/></Relationships>
</file>

<file path=ppt/slideMasters/_rels/slideMaster2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65.xml"/><Relationship Id="rId18" Type="http://schemas.openxmlformats.org/officeDocument/2006/relationships/slideLayout" Target="../slideLayouts/slideLayout670.xml"/><Relationship Id="rId26" Type="http://schemas.openxmlformats.org/officeDocument/2006/relationships/slideLayout" Target="../slideLayouts/slideLayout678.xml"/><Relationship Id="rId39" Type="http://schemas.openxmlformats.org/officeDocument/2006/relationships/slideLayout" Target="../slideLayouts/slideLayout691.xml"/><Relationship Id="rId21" Type="http://schemas.openxmlformats.org/officeDocument/2006/relationships/slideLayout" Target="../slideLayouts/slideLayout673.xml"/><Relationship Id="rId34" Type="http://schemas.openxmlformats.org/officeDocument/2006/relationships/slideLayout" Target="../slideLayouts/slideLayout686.xml"/><Relationship Id="rId42" Type="http://schemas.openxmlformats.org/officeDocument/2006/relationships/slideLayout" Target="../slideLayouts/slideLayout694.xml"/><Relationship Id="rId47" Type="http://schemas.openxmlformats.org/officeDocument/2006/relationships/slideLayout" Target="../slideLayouts/slideLayout699.xml"/><Relationship Id="rId50" Type="http://schemas.openxmlformats.org/officeDocument/2006/relationships/slideLayout" Target="../slideLayouts/slideLayout702.xml"/><Relationship Id="rId55" Type="http://schemas.openxmlformats.org/officeDocument/2006/relationships/slideLayout" Target="../slideLayouts/slideLayout707.xml"/><Relationship Id="rId7" Type="http://schemas.openxmlformats.org/officeDocument/2006/relationships/slideLayout" Target="../slideLayouts/slideLayout659.xml"/><Relationship Id="rId2" Type="http://schemas.openxmlformats.org/officeDocument/2006/relationships/slideLayout" Target="../slideLayouts/slideLayout654.xml"/><Relationship Id="rId16" Type="http://schemas.openxmlformats.org/officeDocument/2006/relationships/slideLayout" Target="../slideLayouts/slideLayout668.xml"/><Relationship Id="rId20" Type="http://schemas.openxmlformats.org/officeDocument/2006/relationships/slideLayout" Target="../slideLayouts/slideLayout672.xml"/><Relationship Id="rId29" Type="http://schemas.openxmlformats.org/officeDocument/2006/relationships/slideLayout" Target="../slideLayouts/slideLayout681.xml"/><Relationship Id="rId41" Type="http://schemas.openxmlformats.org/officeDocument/2006/relationships/slideLayout" Target="../slideLayouts/slideLayout693.xml"/><Relationship Id="rId54" Type="http://schemas.openxmlformats.org/officeDocument/2006/relationships/slideLayout" Target="../slideLayouts/slideLayout70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653.xml"/><Relationship Id="rId6" Type="http://schemas.openxmlformats.org/officeDocument/2006/relationships/slideLayout" Target="../slideLayouts/slideLayout658.xml"/><Relationship Id="rId11" Type="http://schemas.openxmlformats.org/officeDocument/2006/relationships/slideLayout" Target="../slideLayouts/slideLayout663.xml"/><Relationship Id="rId24" Type="http://schemas.openxmlformats.org/officeDocument/2006/relationships/slideLayout" Target="../slideLayouts/slideLayout676.xml"/><Relationship Id="rId32" Type="http://schemas.openxmlformats.org/officeDocument/2006/relationships/slideLayout" Target="../slideLayouts/slideLayout684.xml"/><Relationship Id="rId37" Type="http://schemas.openxmlformats.org/officeDocument/2006/relationships/slideLayout" Target="../slideLayouts/slideLayout689.xml"/><Relationship Id="rId40" Type="http://schemas.openxmlformats.org/officeDocument/2006/relationships/slideLayout" Target="../slideLayouts/slideLayout692.xml"/><Relationship Id="rId45" Type="http://schemas.openxmlformats.org/officeDocument/2006/relationships/slideLayout" Target="../slideLayouts/slideLayout697.xml"/><Relationship Id="rId53" Type="http://schemas.openxmlformats.org/officeDocument/2006/relationships/slideLayout" Target="../slideLayouts/slideLayout705.xml"/><Relationship Id="rId58" Type="http://schemas.openxmlformats.org/officeDocument/2006/relationships/slideLayout" Target="../slideLayouts/slideLayout710.xml"/><Relationship Id="rId5" Type="http://schemas.openxmlformats.org/officeDocument/2006/relationships/slideLayout" Target="../slideLayouts/slideLayout657.xml"/><Relationship Id="rId15" Type="http://schemas.openxmlformats.org/officeDocument/2006/relationships/slideLayout" Target="../slideLayouts/slideLayout667.xml"/><Relationship Id="rId23" Type="http://schemas.openxmlformats.org/officeDocument/2006/relationships/slideLayout" Target="../slideLayouts/slideLayout675.xml"/><Relationship Id="rId28" Type="http://schemas.openxmlformats.org/officeDocument/2006/relationships/slideLayout" Target="../slideLayouts/slideLayout680.xml"/><Relationship Id="rId36" Type="http://schemas.openxmlformats.org/officeDocument/2006/relationships/slideLayout" Target="../slideLayouts/slideLayout688.xml"/><Relationship Id="rId49" Type="http://schemas.openxmlformats.org/officeDocument/2006/relationships/slideLayout" Target="../slideLayouts/slideLayout701.xml"/><Relationship Id="rId57" Type="http://schemas.openxmlformats.org/officeDocument/2006/relationships/slideLayout" Target="../slideLayouts/slideLayout70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62.xml"/><Relationship Id="rId19" Type="http://schemas.openxmlformats.org/officeDocument/2006/relationships/slideLayout" Target="../slideLayouts/slideLayout671.xml"/><Relationship Id="rId31" Type="http://schemas.openxmlformats.org/officeDocument/2006/relationships/slideLayout" Target="../slideLayouts/slideLayout683.xml"/><Relationship Id="rId44" Type="http://schemas.openxmlformats.org/officeDocument/2006/relationships/slideLayout" Target="../slideLayouts/slideLayout696.xml"/><Relationship Id="rId52" Type="http://schemas.openxmlformats.org/officeDocument/2006/relationships/slideLayout" Target="../slideLayouts/slideLayout70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56.xml"/><Relationship Id="rId9" Type="http://schemas.openxmlformats.org/officeDocument/2006/relationships/slideLayout" Target="../slideLayouts/slideLayout661.xml"/><Relationship Id="rId14" Type="http://schemas.openxmlformats.org/officeDocument/2006/relationships/slideLayout" Target="../slideLayouts/slideLayout666.xml"/><Relationship Id="rId22" Type="http://schemas.openxmlformats.org/officeDocument/2006/relationships/slideLayout" Target="../slideLayouts/slideLayout674.xml"/><Relationship Id="rId27" Type="http://schemas.openxmlformats.org/officeDocument/2006/relationships/slideLayout" Target="../slideLayouts/slideLayout679.xml"/><Relationship Id="rId30" Type="http://schemas.openxmlformats.org/officeDocument/2006/relationships/slideLayout" Target="../slideLayouts/slideLayout682.xml"/><Relationship Id="rId35" Type="http://schemas.openxmlformats.org/officeDocument/2006/relationships/slideLayout" Target="../slideLayouts/slideLayout687.xml"/><Relationship Id="rId43" Type="http://schemas.openxmlformats.org/officeDocument/2006/relationships/slideLayout" Target="../slideLayouts/slideLayout695.xml"/><Relationship Id="rId48" Type="http://schemas.openxmlformats.org/officeDocument/2006/relationships/slideLayout" Target="../slideLayouts/slideLayout700.xml"/><Relationship Id="rId56" Type="http://schemas.openxmlformats.org/officeDocument/2006/relationships/slideLayout" Target="../slideLayouts/slideLayout708.xml"/><Relationship Id="rId8" Type="http://schemas.openxmlformats.org/officeDocument/2006/relationships/slideLayout" Target="../slideLayouts/slideLayout660.xml"/><Relationship Id="rId51" Type="http://schemas.openxmlformats.org/officeDocument/2006/relationships/slideLayout" Target="../slideLayouts/slideLayout703.xml"/><Relationship Id="rId3" Type="http://schemas.openxmlformats.org/officeDocument/2006/relationships/slideLayout" Target="../slideLayouts/slideLayout655.xml"/><Relationship Id="rId12" Type="http://schemas.openxmlformats.org/officeDocument/2006/relationships/slideLayout" Target="../slideLayouts/slideLayout664.xml"/><Relationship Id="rId17" Type="http://schemas.openxmlformats.org/officeDocument/2006/relationships/slideLayout" Target="../slideLayouts/slideLayout669.xml"/><Relationship Id="rId25" Type="http://schemas.openxmlformats.org/officeDocument/2006/relationships/slideLayout" Target="../slideLayouts/slideLayout677.xml"/><Relationship Id="rId33" Type="http://schemas.openxmlformats.org/officeDocument/2006/relationships/slideLayout" Target="../slideLayouts/slideLayout685.xml"/><Relationship Id="rId38" Type="http://schemas.openxmlformats.org/officeDocument/2006/relationships/slideLayout" Target="../slideLayouts/slideLayout690.xml"/><Relationship Id="rId46" Type="http://schemas.openxmlformats.org/officeDocument/2006/relationships/slideLayout" Target="../slideLayouts/slideLayout698.xml"/><Relationship Id="rId59" Type="http://schemas.openxmlformats.org/officeDocument/2006/relationships/theme" Target="../theme/theme2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9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195.xml"/><Relationship Id="rId34" Type="http://schemas.openxmlformats.org/officeDocument/2006/relationships/slideLayout" Target="../slideLayouts/slideLayout208.xml"/><Relationship Id="rId42" Type="http://schemas.openxmlformats.org/officeDocument/2006/relationships/slideLayout" Target="../slideLayouts/slideLayout216.xml"/><Relationship Id="rId47" Type="http://schemas.openxmlformats.org/officeDocument/2006/relationships/slideLayout" Target="../slideLayouts/slideLayout221.xml"/><Relationship Id="rId50" Type="http://schemas.openxmlformats.org/officeDocument/2006/relationships/slideLayout" Target="../slideLayouts/slideLayout224.xml"/><Relationship Id="rId55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15.xml"/><Relationship Id="rId54" Type="http://schemas.openxmlformats.org/officeDocument/2006/relationships/slideLayout" Target="../slideLayouts/slideLayout2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32" Type="http://schemas.openxmlformats.org/officeDocument/2006/relationships/slideLayout" Target="../slideLayouts/slideLayout206.xml"/><Relationship Id="rId37" Type="http://schemas.openxmlformats.org/officeDocument/2006/relationships/slideLayout" Target="../slideLayouts/slideLayout211.xml"/><Relationship Id="rId40" Type="http://schemas.openxmlformats.org/officeDocument/2006/relationships/slideLayout" Target="../slideLayouts/slideLayout214.xml"/><Relationship Id="rId45" Type="http://schemas.openxmlformats.org/officeDocument/2006/relationships/slideLayout" Target="../slideLayouts/slideLayout219.xml"/><Relationship Id="rId53" Type="http://schemas.openxmlformats.org/officeDocument/2006/relationships/slideLayout" Target="../slideLayouts/slideLayout227.xml"/><Relationship Id="rId58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36" Type="http://schemas.openxmlformats.org/officeDocument/2006/relationships/slideLayout" Target="../slideLayouts/slideLayout210.xml"/><Relationship Id="rId49" Type="http://schemas.openxmlformats.org/officeDocument/2006/relationships/slideLayout" Target="../slideLayouts/slideLayout223.xml"/><Relationship Id="rId57" Type="http://schemas.openxmlformats.org/officeDocument/2006/relationships/slideLayout" Target="../slideLayouts/slideLayout2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205.xml"/><Relationship Id="rId44" Type="http://schemas.openxmlformats.org/officeDocument/2006/relationships/slideLayout" Target="../slideLayouts/slideLayout218.xml"/><Relationship Id="rId52" Type="http://schemas.openxmlformats.org/officeDocument/2006/relationships/slideLayout" Target="../slideLayouts/slideLayout2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slideLayout" Target="../slideLayouts/slideLayout204.xml"/><Relationship Id="rId35" Type="http://schemas.openxmlformats.org/officeDocument/2006/relationships/slideLayout" Target="../slideLayouts/slideLayout209.xml"/><Relationship Id="rId43" Type="http://schemas.openxmlformats.org/officeDocument/2006/relationships/slideLayout" Target="../slideLayouts/slideLayout217.xml"/><Relationship Id="rId48" Type="http://schemas.openxmlformats.org/officeDocument/2006/relationships/slideLayout" Target="../slideLayouts/slideLayout222.xml"/><Relationship Id="rId56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182.xml"/><Relationship Id="rId51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33" Type="http://schemas.openxmlformats.org/officeDocument/2006/relationships/slideLayout" Target="../slideLayouts/slideLayout207.xml"/><Relationship Id="rId38" Type="http://schemas.openxmlformats.org/officeDocument/2006/relationships/slideLayout" Target="../slideLayouts/slideLayout212.xml"/><Relationship Id="rId46" Type="http://schemas.openxmlformats.org/officeDocument/2006/relationships/slideLayout" Target="../slideLayouts/slideLayout22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9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53.xml"/><Relationship Id="rId34" Type="http://schemas.openxmlformats.org/officeDocument/2006/relationships/slideLayout" Target="../slideLayouts/slideLayout266.xml"/><Relationship Id="rId42" Type="http://schemas.openxmlformats.org/officeDocument/2006/relationships/slideLayout" Target="../slideLayouts/slideLayout274.xml"/><Relationship Id="rId47" Type="http://schemas.openxmlformats.org/officeDocument/2006/relationships/slideLayout" Target="../slideLayouts/slideLayout279.xml"/><Relationship Id="rId50" Type="http://schemas.openxmlformats.org/officeDocument/2006/relationships/slideLayout" Target="../slideLayouts/slideLayout282.xml"/><Relationship Id="rId55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slideLayout" Target="../slideLayouts/slideLayout252.xml"/><Relationship Id="rId29" Type="http://schemas.openxmlformats.org/officeDocument/2006/relationships/slideLayout" Target="../slideLayouts/slideLayout261.xml"/><Relationship Id="rId41" Type="http://schemas.openxmlformats.org/officeDocument/2006/relationships/slideLayout" Target="../slideLayouts/slideLayout273.xml"/><Relationship Id="rId54" Type="http://schemas.openxmlformats.org/officeDocument/2006/relationships/slideLayout" Target="../slideLayouts/slideLayout2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32" Type="http://schemas.openxmlformats.org/officeDocument/2006/relationships/slideLayout" Target="../slideLayouts/slideLayout264.xml"/><Relationship Id="rId37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272.xml"/><Relationship Id="rId45" Type="http://schemas.openxmlformats.org/officeDocument/2006/relationships/slideLayout" Target="../slideLayouts/slideLayout277.xml"/><Relationship Id="rId53" Type="http://schemas.openxmlformats.org/officeDocument/2006/relationships/slideLayout" Target="../slideLayouts/slideLayout285.xml"/><Relationship Id="rId58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36" Type="http://schemas.openxmlformats.org/officeDocument/2006/relationships/slideLayout" Target="../slideLayouts/slideLayout268.xml"/><Relationship Id="rId49" Type="http://schemas.openxmlformats.org/officeDocument/2006/relationships/slideLayout" Target="../slideLayouts/slideLayout281.xml"/><Relationship Id="rId57" Type="http://schemas.openxmlformats.org/officeDocument/2006/relationships/slideLayout" Target="../slideLayouts/slideLayout2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31" Type="http://schemas.openxmlformats.org/officeDocument/2006/relationships/slideLayout" Target="../slideLayouts/slideLayout263.xml"/><Relationship Id="rId44" Type="http://schemas.openxmlformats.org/officeDocument/2006/relationships/slideLayout" Target="../slideLayouts/slideLayout276.xml"/><Relationship Id="rId52" Type="http://schemas.openxmlformats.org/officeDocument/2006/relationships/slideLayout" Target="../slideLayouts/slideLayout2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slideLayout" Target="../slideLayouts/slideLayout262.xml"/><Relationship Id="rId35" Type="http://schemas.openxmlformats.org/officeDocument/2006/relationships/slideLayout" Target="../slideLayouts/slideLayout267.xml"/><Relationship Id="rId43" Type="http://schemas.openxmlformats.org/officeDocument/2006/relationships/slideLayout" Target="../slideLayouts/slideLayout275.xml"/><Relationship Id="rId48" Type="http://schemas.openxmlformats.org/officeDocument/2006/relationships/slideLayout" Target="../slideLayouts/slideLayout280.xml"/><Relationship Id="rId56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40.xml"/><Relationship Id="rId51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33" Type="http://schemas.openxmlformats.org/officeDocument/2006/relationships/slideLayout" Target="../slideLayouts/slideLayout265.xml"/><Relationship Id="rId38" Type="http://schemas.openxmlformats.org/officeDocument/2006/relationships/slideLayout" Target="../slideLayouts/slideLayout270.xml"/><Relationship Id="rId46" Type="http://schemas.openxmlformats.org/officeDocument/2006/relationships/slideLayout" Target="../slideLayouts/slideLayout27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slideLayout" Target="../slideLayouts/slideLayout316.xml"/><Relationship Id="rId39" Type="http://schemas.openxmlformats.org/officeDocument/2006/relationships/slideLayout" Target="../slideLayouts/slideLayout329.xml"/><Relationship Id="rId21" Type="http://schemas.openxmlformats.org/officeDocument/2006/relationships/slideLayout" Target="../slideLayouts/slideLayout311.xml"/><Relationship Id="rId34" Type="http://schemas.openxmlformats.org/officeDocument/2006/relationships/slideLayout" Target="../slideLayouts/slideLayout324.xml"/><Relationship Id="rId42" Type="http://schemas.openxmlformats.org/officeDocument/2006/relationships/slideLayout" Target="../slideLayouts/slideLayout332.xml"/><Relationship Id="rId47" Type="http://schemas.openxmlformats.org/officeDocument/2006/relationships/slideLayout" Target="../slideLayouts/slideLayout337.xml"/><Relationship Id="rId50" Type="http://schemas.openxmlformats.org/officeDocument/2006/relationships/slideLayout" Target="../slideLayouts/slideLayout340.xml"/><Relationship Id="rId55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slideLayout" Target="../slideLayouts/slideLayout319.xml"/><Relationship Id="rId41" Type="http://schemas.openxmlformats.org/officeDocument/2006/relationships/slideLayout" Target="../slideLayouts/slideLayout331.xml"/><Relationship Id="rId54" Type="http://schemas.openxmlformats.org/officeDocument/2006/relationships/slideLayout" Target="../slideLayouts/slideLayout34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32" Type="http://schemas.openxmlformats.org/officeDocument/2006/relationships/slideLayout" Target="../slideLayouts/slideLayout322.xml"/><Relationship Id="rId37" Type="http://schemas.openxmlformats.org/officeDocument/2006/relationships/slideLayout" Target="../slideLayouts/slideLayout327.xml"/><Relationship Id="rId40" Type="http://schemas.openxmlformats.org/officeDocument/2006/relationships/slideLayout" Target="../slideLayouts/slideLayout330.xml"/><Relationship Id="rId45" Type="http://schemas.openxmlformats.org/officeDocument/2006/relationships/slideLayout" Target="../slideLayouts/slideLayout335.xml"/><Relationship Id="rId53" Type="http://schemas.openxmlformats.org/officeDocument/2006/relationships/slideLayout" Target="../slideLayouts/slideLayout343.xml"/><Relationship Id="rId58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slideLayout" Target="../slideLayouts/slideLayout318.xml"/><Relationship Id="rId36" Type="http://schemas.openxmlformats.org/officeDocument/2006/relationships/slideLayout" Target="../slideLayouts/slideLayout326.xml"/><Relationship Id="rId49" Type="http://schemas.openxmlformats.org/officeDocument/2006/relationships/slideLayout" Target="../slideLayouts/slideLayout339.xml"/><Relationship Id="rId57" Type="http://schemas.openxmlformats.org/officeDocument/2006/relationships/slideLayout" Target="../slideLayouts/slideLayout34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31" Type="http://schemas.openxmlformats.org/officeDocument/2006/relationships/slideLayout" Target="../slideLayouts/slideLayout321.xml"/><Relationship Id="rId44" Type="http://schemas.openxmlformats.org/officeDocument/2006/relationships/slideLayout" Target="../slideLayouts/slideLayout334.xml"/><Relationship Id="rId52" Type="http://schemas.openxmlformats.org/officeDocument/2006/relationships/slideLayout" Target="../slideLayouts/slideLayout34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slideLayout" Target="../slideLayouts/slideLayout317.xml"/><Relationship Id="rId30" Type="http://schemas.openxmlformats.org/officeDocument/2006/relationships/slideLayout" Target="../slideLayouts/slideLayout320.xml"/><Relationship Id="rId35" Type="http://schemas.openxmlformats.org/officeDocument/2006/relationships/slideLayout" Target="../slideLayouts/slideLayout325.xml"/><Relationship Id="rId43" Type="http://schemas.openxmlformats.org/officeDocument/2006/relationships/slideLayout" Target="../slideLayouts/slideLayout333.xml"/><Relationship Id="rId48" Type="http://schemas.openxmlformats.org/officeDocument/2006/relationships/slideLayout" Target="../slideLayouts/slideLayout338.xml"/><Relationship Id="rId56" Type="http://schemas.openxmlformats.org/officeDocument/2006/relationships/slideLayout" Target="../slideLayouts/slideLayout346.xml"/><Relationship Id="rId8" Type="http://schemas.openxmlformats.org/officeDocument/2006/relationships/slideLayout" Target="../slideLayouts/slideLayout298.xml"/><Relationship Id="rId51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33" Type="http://schemas.openxmlformats.org/officeDocument/2006/relationships/slideLayout" Target="../slideLayouts/slideLayout323.xml"/><Relationship Id="rId38" Type="http://schemas.openxmlformats.org/officeDocument/2006/relationships/slideLayout" Target="../slideLayouts/slideLayout328.xml"/><Relationship Id="rId46" Type="http://schemas.openxmlformats.org/officeDocument/2006/relationships/slideLayout" Target="../slideLayouts/slideLayout33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26" Type="http://schemas.openxmlformats.org/officeDocument/2006/relationships/slideLayout" Target="../slideLayouts/slideLayout374.xml"/><Relationship Id="rId39" Type="http://schemas.openxmlformats.org/officeDocument/2006/relationships/slideLayout" Target="../slideLayouts/slideLayout387.xml"/><Relationship Id="rId21" Type="http://schemas.openxmlformats.org/officeDocument/2006/relationships/slideLayout" Target="../slideLayouts/slideLayout369.xml"/><Relationship Id="rId34" Type="http://schemas.openxmlformats.org/officeDocument/2006/relationships/slideLayout" Target="../slideLayouts/slideLayout382.xml"/><Relationship Id="rId42" Type="http://schemas.openxmlformats.org/officeDocument/2006/relationships/slideLayout" Target="../slideLayouts/slideLayout390.xml"/><Relationship Id="rId47" Type="http://schemas.openxmlformats.org/officeDocument/2006/relationships/slideLayout" Target="../slideLayouts/slideLayout395.xml"/><Relationship Id="rId50" Type="http://schemas.openxmlformats.org/officeDocument/2006/relationships/slideLayout" Target="../slideLayouts/slideLayout398.xml"/><Relationship Id="rId55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29" Type="http://schemas.openxmlformats.org/officeDocument/2006/relationships/slideLayout" Target="../slideLayouts/slideLayout377.xml"/><Relationship Id="rId41" Type="http://schemas.openxmlformats.org/officeDocument/2006/relationships/slideLayout" Target="../slideLayouts/slideLayout389.xml"/><Relationship Id="rId54" Type="http://schemas.openxmlformats.org/officeDocument/2006/relationships/slideLayout" Target="../slideLayouts/slideLayout40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24" Type="http://schemas.openxmlformats.org/officeDocument/2006/relationships/slideLayout" Target="../slideLayouts/slideLayout372.xml"/><Relationship Id="rId32" Type="http://schemas.openxmlformats.org/officeDocument/2006/relationships/slideLayout" Target="../slideLayouts/slideLayout380.xml"/><Relationship Id="rId37" Type="http://schemas.openxmlformats.org/officeDocument/2006/relationships/slideLayout" Target="../slideLayouts/slideLayout385.xml"/><Relationship Id="rId40" Type="http://schemas.openxmlformats.org/officeDocument/2006/relationships/slideLayout" Target="../slideLayouts/slideLayout388.xml"/><Relationship Id="rId45" Type="http://schemas.openxmlformats.org/officeDocument/2006/relationships/slideLayout" Target="../slideLayouts/slideLayout393.xml"/><Relationship Id="rId53" Type="http://schemas.openxmlformats.org/officeDocument/2006/relationships/slideLayout" Target="../slideLayouts/slideLayout401.xml"/><Relationship Id="rId58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slideLayout" Target="../slideLayouts/slideLayout371.xml"/><Relationship Id="rId28" Type="http://schemas.openxmlformats.org/officeDocument/2006/relationships/slideLayout" Target="../slideLayouts/slideLayout376.xml"/><Relationship Id="rId36" Type="http://schemas.openxmlformats.org/officeDocument/2006/relationships/slideLayout" Target="../slideLayouts/slideLayout384.xml"/><Relationship Id="rId49" Type="http://schemas.openxmlformats.org/officeDocument/2006/relationships/slideLayout" Target="../slideLayouts/slideLayout397.xml"/><Relationship Id="rId57" Type="http://schemas.openxmlformats.org/officeDocument/2006/relationships/slideLayout" Target="../slideLayouts/slideLayout40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31" Type="http://schemas.openxmlformats.org/officeDocument/2006/relationships/slideLayout" Target="../slideLayouts/slideLayout379.xml"/><Relationship Id="rId44" Type="http://schemas.openxmlformats.org/officeDocument/2006/relationships/slideLayout" Target="../slideLayouts/slideLayout392.xml"/><Relationship Id="rId52" Type="http://schemas.openxmlformats.org/officeDocument/2006/relationships/slideLayout" Target="../slideLayouts/slideLayout40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Relationship Id="rId27" Type="http://schemas.openxmlformats.org/officeDocument/2006/relationships/slideLayout" Target="../slideLayouts/slideLayout375.xml"/><Relationship Id="rId30" Type="http://schemas.openxmlformats.org/officeDocument/2006/relationships/slideLayout" Target="../slideLayouts/slideLayout378.xml"/><Relationship Id="rId35" Type="http://schemas.openxmlformats.org/officeDocument/2006/relationships/slideLayout" Target="../slideLayouts/slideLayout383.xml"/><Relationship Id="rId43" Type="http://schemas.openxmlformats.org/officeDocument/2006/relationships/slideLayout" Target="../slideLayouts/slideLayout391.xml"/><Relationship Id="rId48" Type="http://schemas.openxmlformats.org/officeDocument/2006/relationships/slideLayout" Target="../slideLayouts/slideLayout396.xml"/><Relationship Id="rId56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356.xml"/><Relationship Id="rId51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5" Type="http://schemas.openxmlformats.org/officeDocument/2006/relationships/slideLayout" Target="../slideLayouts/slideLayout373.xml"/><Relationship Id="rId33" Type="http://schemas.openxmlformats.org/officeDocument/2006/relationships/slideLayout" Target="../slideLayouts/slideLayout381.xml"/><Relationship Id="rId38" Type="http://schemas.openxmlformats.org/officeDocument/2006/relationships/slideLayout" Target="../slideLayouts/slideLayout386.xml"/><Relationship Id="rId46" Type="http://schemas.openxmlformats.org/officeDocument/2006/relationships/slideLayout" Target="../slideLayouts/slideLayout39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26" Type="http://schemas.openxmlformats.org/officeDocument/2006/relationships/slideLayout" Target="../slideLayouts/slideLayout432.xml"/><Relationship Id="rId39" Type="http://schemas.openxmlformats.org/officeDocument/2006/relationships/slideLayout" Target="../slideLayouts/slideLayout445.xml"/><Relationship Id="rId21" Type="http://schemas.openxmlformats.org/officeDocument/2006/relationships/slideLayout" Target="../slideLayouts/slideLayout427.xml"/><Relationship Id="rId34" Type="http://schemas.openxmlformats.org/officeDocument/2006/relationships/slideLayout" Target="../slideLayouts/slideLayout440.xml"/><Relationship Id="rId42" Type="http://schemas.openxmlformats.org/officeDocument/2006/relationships/slideLayout" Target="../slideLayouts/slideLayout448.xml"/><Relationship Id="rId47" Type="http://schemas.openxmlformats.org/officeDocument/2006/relationships/slideLayout" Target="../slideLayouts/slideLayout453.xml"/><Relationship Id="rId50" Type="http://schemas.openxmlformats.org/officeDocument/2006/relationships/slideLayout" Target="../slideLayouts/slideLayout456.xml"/><Relationship Id="rId55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20" Type="http://schemas.openxmlformats.org/officeDocument/2006/relationships/slideLayout" Target="../slideLayouts/slideLayout426.xml"/><Relationship Id="rId29" Type="http://schemas.openxmlformats.org/officeDocument/2006/relationships/slideLayout" Target="../slideLayouts/slideLayout435.xml"/><Relationship Id="rId41" Type="http://schemas.openxmlformats.org/officeDocument/2006/relationships/slideLayout" Target="../slideLayouts/slideLayout447.xml"/><Relationship Id="rId54" Type="http://schemas.openxmlformats.org/officeDocument/2006/relationships/slideLayout" Target="../slideLayouts/slideLayout46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24" Type="http://schemas.openxmlformats.org/officeDocument/2006/relationships/slideLayout" Target="../slideLayouts/slideLayout430.xml"/><Relationship Id="rId32" Type="http://schemas.openxmlformats.org/officeDocument/2006/relationships/slideLayout" Target="../slideLayouts/slideLayout438.xml"/><Relationship Id="rId37" Type="http://schemas.openxmlformats.org/officeDocument/2006/relationships/slideLayout" Target="../slideLayouts/slideLayout443.xml"/><Relationship Id="rId40" Type="http://schemas.openxmlformats.org/officeDocument/2006/relationships/slideLayout" Target="../slideLayouts/slideLayout446.xml"/><Relationship Id="rId45" Type="http://schemas.openxmlformats.org/officeDocument/2006/relationships/slideLayout" Target="../slideLayouts/slideLayout451.xml"/><Relationship Id="rId53" Type="http://schemas.openxmlformats.org/officeDocument/2006/relationships/slideLayout" Target="../slideLayouts/slideLayout459.xml"/><Relationship Id="rId58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1.xml"/><Relationship Id="rId23" Type="http://schemas.openxmlformats.org/officeDocument/2006/relationships/slideLayout" Target="../slideLayouts/slideLayout429.xml"/><Relationship Id="rId28" Type="http://schemas.openxmlformats.org/officeDocument/2006/relationships/slideLayout" Target="../slideLayouts/slideLayout434.xml"/><Relationship Id="rId36" Type="http://schemas.openxmlformats.org/officeDocument/2006/relationships/slideLayout" Target="../slideLayouts/slideLayout442.xml"/><Relationship Id="rId49" Type="http://schemas.openxmlformats.org/officeDocument/2006/relationships/slideLayout" Target="../slideLayouts/slideLayout455.xml"/><Relationship Id="rId57" Type="http://schemas.openxmlformats.org/officeDocument/2006/relationships/slideLayout" Target="../slideLayouts/slideLayout46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6.xml"/><Relationship Id="rId19" Type="http://schemas.openxmlformats.org/officeDocument/2006/relationships/slideLayout" Target="../slideLayouts/slideLayout425.xml"/><Relationship Id="rId31" Type="http://schemas.openxmlformats.org/officeDocument/2006/relationships/slideLayout" Target="../slideLayouts/slideLayout437.xml"/><Relationship Id="rId44" Type="http://schemas.openxmlformats.org/officeDocument/2006/relationships/slideLayout" Target="../slideLayouts/slideLayout450.xml"/><Relationship Id="rId52" Type="http://schemas.openxmlformats.org/officeDocument/2006/relationships/slideLayout" Target="../slideLayouts/slideLayout45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Relationship Id="rId22" Type="http://schemas.openxmlformats.org/officeDocument/2006/relationships/slideLayout" Target="../slideLayouts/slideLayout428.xml"/><Relationship Id="rId27" Type="http://schemas.openxmlformats.org/officeDocument/2006/relationships/slideLayout" Target="../slideLayouts/slideLayout433.xml"/><Relationship Id="rId30" Type="http://schemas.openxmlformats.org/officeDocument/2006/relationships/slideLayout" Target="../slideLayouts/slideLayout436.xml"/><Relationship Id="rId35" Type="http://schemas.openxmlformats.org/officeDocument/2006/relationships/slideLayout" Target="../slideLayouts/slideLayout441.xml"/><Relationship Id="rId43" Type="http://schemas.openxmlformats.org/officeDocument/2006/relationships/slideLayout" Target="../slideLayouts/slideLayout449.xml"/><Relationship Id="rId48" Type="http://schemas.openxmlformats.org/officeDocument/2006/relationships/slideLayout" Target="../slideLayouts/slideLayout454.xml"/><Relationship Id="rId56" Type="http://schemas.openxmlformats.org/officeDocument/2006/relationships/slideLayout" Target="../slideLayouts/slideLayout462.xml"/><Relationship Id="rId8" Type="http://schemas.openxmlformats.org/officeDocument/2006/relationships/slideLayout" Target="../slideLayouts/slideLayout414.xml"/><Relationship Id="rId51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5" Type="http://schemas.openxmlformats.org/officeDocument/2006/relationships/slideLayout" Target="../slideLayouts/slideLayout431.xml"/><Relationship Id="rId33" Type="http://schemas.openxmlformats.org/officeDocument/2006/relationships/slideLayout" Target="../slideLayouts/slideLayout439.xml"/><Relationship Id="rId38" Type="http://schemas.openxmlformats.org/officeDocument/2006/relationships/slideLayout" Target="../slideLayouts/slideLayout444.xml"/><Relationship Id="rId46" Type="http://schemas.openxmlformats.org/officeDocument/2006/relationships/slideLayout" Target="../slideLayouts/slideLayout45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26" Type="http://schemas.openxmlformats.org/officeDocument/2006/relationships/slideLayout" Target="../slideLayouts/slideLayout490.xml"/><Relationship Id="rId39" Type="http://schemas.openxmlformats.org/officeDocument/2006/relationships/slideLayout" Target="../slideLayouts/slideLayout503.xml"/><Relationship Id="rId21" Type="http://schemas.openxmlformats.org/officeDocument/2006/relationships/slideLayout" Target="../slideLayouts/slideLayout485.xml"/><Relationship Id="rId34" Type="http://schemas.openxmlformats.org/officeDocument/2006/relationships/slideLayout" Target="../slideLayouts/slideLayout498.xml"/><Relationship Id="rId42" Type="http://schemas.openxmlformats.org/officeDocument/2006/relationships/slideLayout" Target="../slideLayouts/slideLayout506.xml"/><Relationship Id="rId47" Type="http://schemas.openxmlformats.org/officeDocument/2006/relationships/slideLayout" Target="../slideLayouts/slideLayout511.xml"/><Relationship Id="rId50" Type="http://schemas.openxmlformats.org/officeDocument/2006/relationships/slideLayout" Target="../slideLayouts/slideLayout514.xml"/><Relationship Id="rId55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slideLayout" Target="../slideLayouts/slideLayout484.xml"/><Relationship Id="rId29" Type="http://schemas.openxmlformats.org/officeDocument/2006/relationships/slideLayout" Target="../slideLayouts/slideLayout493.xml"/><Relationship Id="rId41" Type="http://schemas.openxmlformats.org/officeDocument/2006/relationships/slideLayout" Target="../slideLayouts/slideLayout505.xml"/><Relationship Id="rId54" Type="http://schemas.openxmlformats.org/officeDocument/2006/relationships/slideLayout" Target="../slideLayouts/slideLayout51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24" Type="http://schemas.openxmlformats.org/officeDocument/2006/relationships/slideLayout" Target="../slideLayouts/slideLayout488.xml"/><Relationship Id="rId32" Type="http://schemas.openxmlformats.org/officeDocument/2006/relationships/slideLayout" Target="../slideLayouts/slideLayout496.xml"/><Relationship Id="rId37" Type="http://schemas.openxmlformats.org/officeDocument/2006/relationships/slideLayout" Target="../slideLayouts/slideLayout501.xml"/><Relationship Id="rId40" Type="http://schemas.openxmlformats.org/officeDocument/2006/relationships/slideLayout" Target="../slideLayouts/slideLayout504.xml"/><Relationship Id="rId45" Type="http://schemas.openxmlformats.org/officeDocument/2006/relationships/slideLayout" Target="../slideLayouts/slideLayout509.xml"/><Relationship Id="rId53" Type="http://schemas.openxmlformats.org/officeDocument/2006/relationships/slideLayout" Target="../slideLayouts/slideLayout517.xml"/><Relationship Id="rId58" Type="http://schemas.openxmlformats.org/officeDocument/2006/relationships/slideLayout" Target="../slideLayouts/slideLayout522.xml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23" Type="http://schemas.openxmlformats.org/officeDocument/2006/relationships/slideLayout" Target="../slideLayouts/slideLayout487.xml"/><Relationship Id="rId28" Type="http://schemas.openxmlformats.org/officeDocument/2006/relationships/slideLayout" Target="../slideLayouts/slideLayout492.xml"/><Relationship Id="rId36" Type="http://schemas.openxmlformats.org/officeDocument/2006/relationships/slideLayout" Target="../slideLayouts/slideLayout500.xml"/><Relationship Id="rId49" Type="http://schemas.openxmlformats.org/officeDocument/2006/relationships/slideLayout" Target="../slideLayouts/slideLayout513.xml"/><Relationship Id="rId57" Type="http://schemas.openxmlformats.org/officeDocument/2006/relationships/slideLayout" Target="../slideLayouts/slideLayout52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4.xml"/><Relationship Id="rId19" Type="http://schemas.openxmlformats.org/officeDocument/2006/relationships/slideLayout" Target="../slideLayouts/slideLayout483.xml"/><Relationship Id="rId31" Type="http://schemas.openxmlformats.org/officeDocument/2006/relationships/slideLayout" Target="../slideLayouts/slideLayout495.xml"/><Relationship Id="rId44" Type="http://schemas.openxmlformats.org/officeDocument/2006/relationships/slideLayout" Target="../slideLayouts/slideLayout508.xml"/><Relationship Id="rId52" Type="http://schemas.openxmlformats.org/officeDocument/2006/relationships/slideLayout" Target="../slideLayouts/slideLayout51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Relationship Id="rId22" Type="http://schemas.openxmlformats.org/officeDocument/2006/relationships/slideLayout" Target="../slideLayouts/slideLayout486.xml"/><Relationship Id="rId27" Type="http://schemas.openxmlformats.org/officeDocument/2006/relationships/slideLayout" Target="../slideLayouts/slideLayout491.xml"/><Relationship Id="rId30" Type="http://schemas.openxmlformats.org/officeDocument/2006/relationships/slideLayout" Target="../slideLayouts/slideLayout494.xml"/><Relationship Id="rId35" Type="http://schemas.openxmlformats.org/officeDocument/2006/relationships/slideLayout" Target="../slideLayouts/slideLayout499.xml"/><Relationship Id="rId43" Type="http://schemas.openxmlformats.org/officeDocument/2006/relationships/slideLayout" Target="../slideLayouts/slideLayout507.xml"/><Relationship Id="rId48" Type="http://schemas.openxmlformats.org/officeDocument/2006/relationships/slideLayout" Target="../slideLayouts/slideLayout512.xml"/><Relationship Id="rId56" Type="http://schemas.openxmlformats.org/officeDocument/2006/relationships/slideLayout" Target="../slideLayouts/slideLayout520.xml"/><Relationship Id="rId8" Type="http://schemas.openxmlformats.org/officeDocument/2006/relationships/slideLayout" Target="../slideLayouts/slideLayout472.xml"/><Relationship Id="rId51" Type="http://schemas.openxmlformats.org/officeDocument/2006/relationships/slideLayout" Target="../slideLayouts/slideLayout515.xml"/><Relationship Id="rId3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5" Type="http://schemas.openxmlformats.org/officeDocument/2006/relationships/slideLayout" Target="../slideLayouts/slideLayout489.xml"/><Relationship Id="rId33" Type="http://schemas.openxmlformats.org/officeDocument/2006/relationships/slideLayout" Target="../slideLayouts/slideLayout497.xml"/><Relationship Id="rId38" Type="http://schemas.openxmlformats.org/officeDocument/2006/relationships/slideLayout" Target="../slideLayouts/slideLayout502.xml"/><Relationship Id="rId46" Type="http://schemas.openxmlformats.org/officeDocument/2006/relationships/slideLayout" Target="../slideLayouts/slideLayout51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4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407"/>
            <a:ext cx="1020978" cy="242705"/>
          </a:xfrm>
          <a:prstGeom prst="rect">
            <a:avLst/>
          </a:prstGeom>
        </p:spPr>
        <p:txBody>
          <a:bodyPr vert="horz" wrap="square" lIns="57463" tIns="28739" rIns="57463" bIns="2873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30" y="2973193"/>
            <a:ext cx="65863" cy="155104"/>
          </a:xfrm>
          <a:prstGeom prst="rect">
            <a:avLst/>
          </a:prstGeom>
        </p:spPr>
        <p:txBody>
          <a:bodyPr vert="horz" wrap="none" lIns="57463" tIns="28739" rIns="57463" bIns="2873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/>
              <a:pPr algn="ctr"/>
              <a:t>‹#›</a:t>
            </a:fld>
            <a:endParaRPr lang="en-US" sz="600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600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600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600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600"/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6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71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500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5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500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600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600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6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lvl="0" algn="ctr"/>
            <a:endParaRPr lang="en-US" sz="6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lvl="0" algn="ctr"/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</p:sldLayoutIdLst>
  <p:txStyles>
    <p:titleStyle>
      <a:lvl1pPr algn="ctr" defTabSz="574598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25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471" indent="-108724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216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940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687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0147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7436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4743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050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08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598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1921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19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495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3803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107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39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4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4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407"/>
            <a:ext cx="1020978" cy="242705"/>
          </a:xfrm>
          <a:prstGeom prst="rect">
            <a:avLst/>
          </a:prstGeom>
        </p:spPr>
        <p:txBody>
          <a:bodyPr vert="horz" wrap="square" lIns="57463" tIns="28739" rIns="57463" bIns="2873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30" y="2973193"/>
            <a:ext cx="65863" cy="155104"/>
          </a:xfrm>
          <a:prstGeom prst="rect">
            <a:avLst/>
          </a:prstGeom>
        </p:spPr>
        <p:txBody>
          <a:bodyPr vert="horz" wrap="none" lIns="57463" tIns="28739" rIns="57463" bIns="2873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71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endParaRPr lang="en-US" sz="15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endParaRPr lang="en-US" sz="15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endParaRPr lang="en-US" sz="15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5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5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5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algn="ctr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5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  <p:sldLayoutId id="2147484537" r:id="rId13"/>
    <p:sldLayoutId id="2147484538" r:id="rId14"/>
    <p:sldLayoutId id="2147484539" r:id="rId15"/>
    <p:sldLayoutId id="2147484540" r:id="rId16"/>
    <p:sldLayoutId id="2147484541" r:id="rId17"/>
    <p:sldLayoutId id="2147484542" r:id="rId18"/>
    <p:sldLayoutId id="2147484543" r:id="rId19"/>
    <p:sldLayoutId id="2147484544" r:id="rId20"/>
    <p:sldLayoutId id="2147484545" r:id="rId21"/>
    <p:sldLayoutId id="2147484546" r:id="rId22"/>
    <p:sldLayoutId id="2147484547" r:id="rId23"/>
    <p:sldLayoutId id="2147484548" r:id="rId24"/>
    <p:sldLayoutId id="2147484549" r:id="rId25"/>
    <p:sldLayoutId id="2147484550" r:id="rId26"/>
    <p:sldLayoutId id="2147484551" r:id="rId27"/>
    <p:sldLayoutId id="2147484552" r:id="rId28"/>
    <p:sldLayoutId id="2147484553" r:id="rId29"/>
    <p:sldLayoutId id="2147484554" r:id="rId30"/>
    <p:sldLayoutId id="2147484555" r:id="rId31"/>
    <p:sldLayoutId id="2147484556" r:id="rId32"/>
    <p:sldLayoutId id="2147484557" r:id="rId33"/>
    <p:sldLayoutId id="2147484558" r:id="rId34"/>
    <p:sldLayoutId id="2147484559" r:id="rId35"/>
    <p:sldLayoutId id="2147484560" r:id="rId36"/>
    <p:sldLayoutId id="2147484561" r:id="rId37"/>
    <p:sldLayoutId id="2147484562" r:id="rId38"/>
    <p:sldLayoutId id="2147484563" r:id="rId39"/>
    <p:sldLayoutId id="2147484564" r:id="rId40"/>
    <p:sldLayoutId id="2147484565" r:id="rId41"/>
    <p:sldLayoutId id="2147484566" r:id="rId42"/>
    <p:sldLayoutId id="2147484567" r:id="rId43"/>
    <p:sldLayoutId id="2147484568" r:id="rId44"/>
    <p:sldLayoutId id="2147484569" r:id="rId45"/>
    <p:sldLayoutId id="2147484570" r:id="rId46"/>
    <p:sldLayoutId id="2147484571" r:id="rId47"/>
    <p:sldLayoutId id="2147484572" r:id="rId48"/>
    <p:sldLayoutId id="2147484573" r:id="rId49"/>
    <p:sldLayoutId id="2147484574" r:id="rId50"/>
    <p:sldLayoutId id="2147484575" r:id="rId51"/>
    <p:sldLayoutId id="2147484576" r:id="rId52"/>
    <p:sldLayoutId id="2147484577" r:id="rId53"/>
    <p:sldLayoutId id="2147484578" r:id="rId54"/>
    <p:sldLayoutId id="2147484579" r:id="rId55"/>
    <p:sldLayoutId id="2147484580" r:id="rId56"/>
    <p:sldLayoutId id="2147484581" r:id="rId57"/>
    <p:sldLayoutId id="2147484582" r:id="rId58"/>
  </p:sldLayoutIdLst>
  <p:txStyles>
    <p:titleStyle>
      <a:lvl1pPr algn="ctr" defTabSz="574598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25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471" indent="-108724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216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940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687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0147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7436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4743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050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08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598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1921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19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495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3803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107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39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30"/>
            <a:ext cx="1609297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8"/>
            <a:ext cx="39744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58213" y="3013282"/>
            <a:ext cx="184302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7973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46804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3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30"/>
            <a:ext cx="1609297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8"/>
            <a:ext cx="39744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58213" y="3013282"/>
            <a:ext cx="184302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7973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46804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1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3" r:id="rId3"/>
    <p:sldLayoutId id="2147484594" r:id="rId4"/>
    <p:sldLayoutId id="2147484595" r:id="rId5"/>
    <p:sldLayoutId id="214748459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30"/>
            <a:ext cx="1609297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8"/>
            <a:ext cx="39744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58213" y="3013282"/>
            <a:ext cx="184302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7973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46804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6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8" r:id="rId1"/>
    <p:sldLayoutId id="2147484599" r:id="rId2"/>
    <p:sldLayoutId id="2147484600" r:id="rId3"/>
    <p:sldLayoutId id="2147484601" r:id="rId4"/>
    <p:sldLayoutId id="2147484602" r:id="rId5"/>
    <p:sldLayoutId id="214748460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30"/>
            <a:ext cx="1609297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8"/>
            <a:ext cx="39744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58213" y="3013282"/>
            <a:ext cx="184302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7973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46804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3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30"/>
            <a:ext cx="1609297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8"/>
            <a:ext cx="39744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58213" y="3013282"/>
            <a:ext cx="184302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7973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46804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7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30"/>
            <a:ext cx="1609297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8"/>
            <a:ext cx="39744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58213" y="3013282"/>
            <a:ext cx="184302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7973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46804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7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621" r:id="rId3"/>
    <p:sldLayoutId id="2147484622" r:id="rId4"/>
    <p:sldLayoutId id="2147484623" r:id="rId5"/>
    <p:sldLayoutId id="214748462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30"/>
            <a:ext cx="1609297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8"/>
            <a:ext cx="39744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58213" y="3013282"/>
            <a:ext cx="184302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7973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46804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4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30"/>
            <a:ext cx="1609297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8"/>
            <a:ext cx="39744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58213" y="3013282"/>
            <a:ext cx="184302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7973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46804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1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30"/>
            <a:ext cx="1609297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8"/>
            <a:ext cx="39744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58213" y="3013282"/>
            <a:ext cx="184302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7973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46804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3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3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407"/>
            <a:ext cx="1020978" cy="242705"/>
          </a:xfrm>
          <a:prstGeom prst="rect">
            <a:avLst/>
          </a:prstGeom>
        </p:spPr>
        <p:txBody>
          <a:bodyPr vert="horz" wrap="square" lIns="57463" tIns="28739" rIns="57463" bIns="2873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29" y="2973193"/>
            <a:ext cx="65863" cy="155104"/>
          </a:xfrm>
          <a:prstGeom prst="rect">
            <a:avLst/>
          </a:prstGeom>
        </p:spPr>
        <p:txBody>
          <a:bodyPr vert="horz" wrap="none" lIns="57463" tIns="28739" rIns="57463" bIns="2873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70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4598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25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471" indent="-108724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216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940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687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0147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7436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4743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050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08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598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1921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19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495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3803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107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39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30"/>
            <a:ext cx="1609297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8"/>
            <a:ext cx="39744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58213" y="3013282"/>
            <a:ext cx="184302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7973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46804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0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30"/>
            <a:ext cx="1609297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8"/>
            <a:ext cx="39744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58213" y="3013282"/>
            <a:ext cx="184302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7973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46804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1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893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077" y="1340230"/>
            <a:ext cx="1609297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505" y="980928"/>
            <a:ext cx="39744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58213" y="3013282"/>
            <a:ext cx="184302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7973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1D8BD707-D9CF-40AE-B4C6-C98DA3205C09}" type="datetimeFigureOut">
              <a:rPr lang="en-US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1/21/2021</a:t>
            </a:fld>
            <a:endParaRPr lang="en-US" sz="176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46804" y="3013282"/>
            <a:ext cx="1324674" cy="27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3769"/>
            <a:fld id="{B6F15528-21DE-4FAA-801E-634DDDAF4B2B}" type="slidenum">
              <a:rPr lang="ru-RU" sz="1760" smtClean="0">
                <a:solidFill>
                  <a:prstClr val="black">
                    <a:tint val="75000"/>
                  </a:prstClr>
                </a:solidFill>
              </a:rPr>
              <a:pPr defTabSz="893769"/>
              <a:t>‹#›</a:t>
            </a:fld>
            <a:endParaRPr lang="ru-RU" sz="176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2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1440">
        <a:defRPr>
          <a:latin typeface="+mn-lt"/>
          <a:ea typeface="+mn-ea"/>
          <a:cs typeface="+mn-cs"/>
        </a:defRPr>
      </a:lvl2pPr>
      <a:lvl3pPr marL="882879">
        <a:defRPr>
          <a:latin typeface="+mn-lt"/>
          <a:ea typeface="+mn-ea"/>
          <a:cs typeface="+mn-cs"/>
        </a:defRPr>
      </a:lvl3pPr>
      <a:lvl4pPr marL="1324319">
        <a:defRPr>
          <a:latin typeface="+mn-lt"/>
          <a:ea typeface="+mn-ea"/>
          <a:cs typeface="+mn-cs"/>
        </a:defRPr>
      </a:lvl4pPr>
      <a:lvl5pPr marL="1765759">
        <a:defRPr>
          <a:latin typeface="+mn-lt"/>
          <a:ea typeface="+mn-ea"/>
          <a:cs typeface="+mn-cs"/>
        </a:defRPr>
      </a:lvl5pPr>
      <a:lvl6pPr marL="2207199">
        <a:defRPr>
          <a:latin typeface="+mn-lt"/>
          <a:ea typeface="+mn-ea"/>
          <a:cs typeface="+mn-cs"/>
        </a:defRPr>
      </a:lvl6pPr>
      <a:lvl7pPr marL="2648638">
        <a:defRPr>
          <a:latin typeface="+mn-lt"/>
          <a:ea typeface="+mn-ea"/>
          <a:cs typeface="+mn-cs"/>
        </a:defRPr>
      </a:lvl7pPr>
      <a:lvl8pPr marL="3090078">
        <a:defRPr>
          <a:latin typeface="+mn-lt"/>
          <a:ea typeface="+mn-ea"/>
          <a:cs typeface="+mn-cs"/>
        </a:defRPr>
      </a:lvl8pPr>
      <a:lvl9pPr marL="3531518">
        <a:defRPr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2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2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5"/>
            <a:ext cx="1020978" cy="242764"/>
          </a:xfrm>
          <a:prstGeom prst="rect">
            <a:avLst/>
          </a:prstGeom>
        </p:spPr>
        <p:txBody>
          <a:bodyPr vert="horz" wrap="square" lIns="57529" tIns="28768" rIns="57529" bIns="2876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8" y="2973193"/>
            <a:ext cx="65863" cy="155104"/>
          </a:xfrm>
          <a:prstGeom prst="rect">
            <a:avLst/>
          </a:prstGeom>
        </p:spPr>
        <p:txBody>
          <a:bodyPr vert="horz" wrap="none" lIns="57529" tIns="28768" rIns="57529" bIns="2876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9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29" tIns="28768" rIns="57529" bIns="287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marL="0" marR="0" lvl="0" indent="0" algn="ctr" defTabSz="57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01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69" r:id="rId2"/>
    <p:sldLayoutId id="2147484670" r:id="rId3"/>
    <p:sldLayoutId id="2147484671" r:id="rId4"/>
    <p:sldLayoutId id="2147484672" r:id="rId5"/>
    <p:sldLayoutId id="2147484673" r:id="rId6"/>
    <p:sldLayoutId id="2147484674" r:id="rId7"/>
    <p:sldLayoutId id="2147484675" r:id="rId8"/>
    <p:sldLayoutId id="2147484676" r:id="rId9"/>
    <p:sldLayoutId id="2147484677" r:id="rId10"/>
    <p:sldLayoutId id="2147484678" r:id="rId11"/>
    <p:sldLayoutId id="2147484679" r:id="rId12"/>
    <p:sldLayoutId id="2147484680" r:id="rId13"/>
    <p:sldLayoutId id="2147484681" r:id="rId14"/>
    <p:sldLayoutId id="2147484682" r:id="rId15"/>
    <p:sldLayoutId id="2147484683" r:id="rId16"/>
    <p:sldLayoutId id="2147484684" r:id="rId17"/>
    <p:sldLayoutId id="2147484685" r:id="rId18"/>
    <p:sldLayoutId id="2147484686" r:id="rId19"/>
    <p:sldLayoutId id="2147484687" r:id="rId20"/>
    <p:sldLayoutId id="2147484688" r:id="rId21"/>
    <p:sldLayoutId id="2147484689" r:id="rId22"/>
    <p:sldLayoutId id="2147484690" r:id="rId23"/>
    <p:sldLayoutId id="2147484691" r:id="rId24"/>
    <p:sldLayoutId id="2147484692" r:id="rId25"/>
    <p:sldLayoutId id="2147484693" r:id="rId26"/>
    <p:sldLayoutId id="2147484694" r:id="rId27"/>
    <p:sldLayoutId id="2147484695" r:id="rId28"/>
    <p:sldLayoutId id="2147484696" r:id="rId29"/>
    <p:sldLayoutId id="2147484697" r:id="rId30"/>
    <p:sldLayoutId id="2147484698" r:id="rId31"/>
    <p:sldLayoutId id="2147484699" r:id="rId32"/>
    <p:sldLayoutId id="2147484700" r:id="rId33"/>
    <p:sldLayoutId id="2147484701" r:id="rId34"/>
    <p:sldLayoutId id="2147484702" r:id="rId35"/>
    <p:sldLayoutId id="2147484703" r:id="rId36"/>
    <p:sldLayoutId id="2147484704" r:id="rId37"/>
    <p:sldLayoutId id="2147484705" r:id="rId38"/>
    <p:sldLayoutId id="2147484706" r:id="rId39"/>
    <p:sldLayoutId id="2147484707" r:id="rId40"/>
    <p:sldLayoutId id="2147484708" r:id="rId41"/>
    <p:sldLayoutId id="2147484709" r:id="rId42"/>
    <p:sldLayoutId id="2147484710" r:id="rId43"/>
    <p:sldLayoutId id="2147484711" r:id="rId44"/>
    <p:sldLayoutId id="2147484712" r:id="rId45"/>
    <p:sldLayoutId id="2147484713" r:id="rId46"/>
    <p:sldLayoutId id="2147484714" r:id="rId47"/>
    <p:sldLayoutId id="2147484715" r:id="rId48"/>
    <p:sldLayoutId id="2147484716" r:id="rId49"/>
    <p:sldLayoutId id="2147484717" r:id="rId50"/>
    <p:sldLayoutId id="2147484718" r:id="rId51"/>
    <p:sldLayoutId id="2147484719" r:id="rId52"/>
    <p:sldLayoutId id="2147484720" r:id="rId53"/>
    <p:sldLayoutId id="2147484721" r:id="rId54"/>
    <p:sldLayoutId id="2147484722" r:id="rId55"/>
    <p:sldLayoutId id="2147484723" r:id="rId56"/>
    <p:sldLayoutId id="2147484724" r:id="rId57"/>
    <p:sldLayoutId id="2147484725" r:id="rId58"/>
  </p:sldLayoutIdLst>
  <p:txStyles>
    <p:titleStyle>
      <a:lvl1pPr algn="ctr" defTabSz="57526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57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25" indent="-108856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590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46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12" indent="-107857" algn="l" defTabSz="57526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1985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613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251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888" indent="-143815" algn="l" defTabSz="575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38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12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29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167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0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440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065" algn="l" defTabSz="57526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3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407"/>
            <a:ext cx="1020978" cy="242705"/>
          </a:xfrm>
          <a:prstGeom prst="rect">
            <a:avLst/>
          </a:prstGeom>
        </p:spPr>
        <p:txBody>
          <a:bodyPr vert="horz" wrap="square" lIns="57463" tIns="28739" rIns="57463" bIns="2873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29" y="2973193"/>
            <a:ext cx="65863" cy="155104"/>
          </a:xfrm>
          <a:prstGeom prst="rect">
            <a:avLst/>
          </a:prstGeom>
        </p:spPr>
        <p:txBody>
          <a:bodyPr vert="horz" wrap="none" lIns="57463" tIns="28739" rIns="57463" bIns="2873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70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4598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25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471" indent="-108724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216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940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687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0147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7436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4743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050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08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598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1921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19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495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3803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107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39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3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407"/>
            <a:ext cx="1020978" cy="242705"/>
          </a:xfrm>
          <a:prstGeom prst="rect">
            <a:avLst/>
          </a:prstGeom>
        </p:spPr>
        <p:txBody>
          <a:bodyPr vert="horz" wrap="square" lIns="57463" tIns="28739" rIns="57463" bIns="2873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29" y="2973193"/>
            <a:ext cx="65863" cy="155104"/>
          </a:xfrm>
          <a:prstGeom prst="rect">
            <a:avLst/>
          </a:prstGeom>
        </p:spPr>
        <p:txBody>
          <a:bodyPr vert="horz" wrap="none" lIns="57463" tIns="28739" rIns="57463" bIns="2873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70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4598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25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471" indent="-108724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216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940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687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0147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7436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4743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050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08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598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1921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19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495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3803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107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39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3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407"/>
            <a:ext cx="1020978" cy="242705"/>
          </a:xfrm>
          <a:prstGeom prst="rect">
            <a:avLst/>
          </a:prstGeom>
        </p:spPr>
        <p:txBody>
          <a:bodyPr vert="horz" wrap="square" lIns="57463" tIns="28739" rIns="57463" bIns="2873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29" y="2973193"/>
            <a:ext cx="65863" cy="155104"/>
          </a:xfrm>
          <a:prstGeom prst="rect">
            <a:avLst/>
          </a:prstGeom>
        </p:spPr>
        <p:txBody>
          <a:bodyPr vert="horz" wrap="none" lIns="57463" tIns="28739" rIns="57463" bIns="2873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70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4598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25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471" indent="-108724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216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940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687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0147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7436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4743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050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08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598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1921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19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495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3803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107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39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3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407"/>
            <a:ext cx="1020978" cy="242705"/>
          </a:xfrm>
          <a:prstGeom prst="rect">
            <a:avLst/>
          </a:prstGeom>
        </p:spPr>
        <p:txBody>
          <a:bodyPr vert="horz" wrap="square" lIns="57463" tIns="28739" rIns="57463" bIns="2873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29" y="2973193"/>
            <a:ext cx="65863" cy="155104"/>
          </a:xfrm>
          <a:prstGeom prst="rect">
            <a:avLst/>
          </a:prstGeom>
        </p:spPr>
        <p:txBody>
          <a:bodyPr vert="horz" wrap="none" lIns="57463" tIns="28739" rIns="57463" bIns="2873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70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4598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25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471" indent="-108724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216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940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687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0147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7436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4743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050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08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598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1921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19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495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3803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107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39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3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407"/>
            <a:ext cx="1020978" cy="242705"/>
          </a:xfrm>
          <a:prstGeom prst="rect">
            <a:avLst/>
          </a:prstGeom>
        </p:spPr>
        <p:txBody>
          <a:bodyPr vert="horz" wrap="square" lIns="57463" tIns="28739" rIns="57463" bIns="2873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29" y="2973193"/>
            <a:ext cx="65863" cy="155104"/>
          </a:xfrm>
          <a:prstGeom prst="rect">
            <a:avLst/>
          </a:prstGeom>
        </p:spPr>
        <p:txBody>
          <a:bodyPr vert="horz" wrap="none" lIns="57463" tIns="28739" rIns="57463" bIns="2873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70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4598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25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471" indent="-108724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216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940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687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0147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7436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4743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050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08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598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1921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19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495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3803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107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39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3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407"/>
            <a:ext cx="1020978" cy="242705"/>
          </a:xfrm>
          <a:prstGeom prst="rect">
            <a:avLst/>
          </a:prstGeom>
        </p:spPr>
        <p:txBody>
          <a:bodyPr vert="horz" wrap="square" lIns="57463" tIns="28739" rIns="57463" bIns="2873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29" y="2973193"/>
            <a:ext cx="65863" cy="155104"/>
          </a:xfrm>
          <a:prstGeom prst="rect">
            <a:avLst/>
          </a:prstGeom>
        </p:spPr>
        <p:txBody>
          <a:bodyPr vert="horz" wrap="none" lIns="57463" tIns="28739" rIns="57463" bIns="2873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70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4598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25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471" indent="-108724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216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940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687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0147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7436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4743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050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08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598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1921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19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495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3803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107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39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3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3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407"/>
            <a:ext cx="1020978" cy="242705"/>
          </a:xfrm>
          <a:prstGeom prst="rect">
            <a:avLst/>
          </a:prstGeom>
        </p:spPr>
        <p:txBody>
          <a:bodyPr vert="horz" wrap="square" lIns="57463" tIns="28739" rIns="57463" bIns="2873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29" y="2973193"/>
            <a:ext cx="65863" cy="155104"/>
          </a:xfrm>
          <a:prstGeom prst="rect">
            <a:avLst/>
          </a:prstGeom>
        </p:spPr>
        <p:txBody>
          <a:bodyPr vert="horz" wrap="none" lIns="57463" tIns="28739" rIns="57463" bIns="2873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09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09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70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63" tIns="28739" rIns="57463" bIns="2873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20" tIns="45617" rIns="91220" bIns="45617" rtlCol="0" anchor="ctr"/>
          <a:lstStyle/>
          <a:p>
            <a:pPr marL="0" marR="0" lvl="0" indent="0" algn="ctr" defTabSz="5745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4598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25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471" indent="-108724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216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1940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687" indent="-107725" algn="l" defTabSz="5745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0147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7436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4743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050" indent="-143645" algn="l" defTabSz="5745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08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598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1921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19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495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3803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107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390" algn="l" defTabSz="5745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80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0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9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3"/>
            <a:ext cx="5753742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6" y="112905"/>
            <a:ext cx="3054716" cy="753347"/>
          </a:xfrm>
          <a:prstGeom prst="rect">
            <a:avLst/>
          </a:prstGeom>
        </p:spPr>
        <p:txBody>
          <a:bodyPr vert="horz" wrap="square" lIns="0" tIns="14541" rIns="0" bIns="0" rtlCol="0">
            <a:spAutoFit/>
          </a:bodyPr>
          <a:lstStyle/>
          <a:p>
            <a:pPr marL="12682">
              <a:lnSpc>
                <a:spcPct val="100000"/>
              </a:lnSpc>
              <a:spcBef>
                <a:spcPts val="114"/>
              </a:spcBef>
            </a:pPr>
            <a:r>
              <a:rPr lang="uz-Cyrl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38" y="1188922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8" y="2102749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535909" y="228551"/>
            <a:ext cx="1008112" cy="507693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593878" y="260670"/>
            <a:ext cx="898855" cy="385296"/>
          </a:xfrm>
          <a:prstGeom prst="rect">
            <a:avLst/>
          </a:prstGeom>
        </p:spPr>
        <p:txBody>
          <a:bodyPr vert="horz" wrap="square" lIns="0" tIns="15810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9-sinf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1017765" y="1206047"/>
            <a:ext cx="3870499" cy="383416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2673" algn="ctr">
              <a:spcAft>
                <a:spcPts val="1200"/>
              </a:spcAft>
            </a:pPr>
            <a:r>
              <a:rPr lang="en-US" sz="2400" b="1" spc="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b="1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z-Cyrl-UZ" sz="2400" b="1" spc="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Kalsiy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magniy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к определить, что тебе не хватает кальция? - mport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02" y="2052091"/>
            <a:ext cx="936104" cy="81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льций металлический ЧДА купить, цена 500 грн., купить на UB.UA - Товары -  UB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637" y="2030537"/>
            <a:ext cx="1008112" cy="84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агний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36" y="2032184"/>
            <a:ext cx="999270" cy="89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Чем грозит недостаток в организме магния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81" y="2052091"/>
            <a:ext cx="949732" cy="84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04" y="101644"/>
            <a:ext cx="4895533" cy="386260"/>
          </a:xfrm>
        </p:spPr>
        <p:txBody>
          <a:bodyPr/>
          <a:lstStyle/>
          <a:p>
            <a:r>
              <a:rPr lang="en-US" dirty="0" err="1" smtClean="0"/>
              <a:t>Birikmalari</a:t>
            </a:r>
            <a:r>
              <a:rPr lang="en-US" dirty="0" smtClean="0"/>
              <a:t> </a:t>
            </a:r>
            <a:r>
              <a:rPr lang="en-US" dirty="0" err="1" smtClean="0"/>
              <a:t>nomini</a:t>
            </a:r>
            <a:r>
              <a:rPr lang="en-US" dirty="0" smtClean="0"/>
              <a:t> </a:t>
            </a:r>
            <a:r>
              <a:rPr lang="en-US" dirty="0" err="1" smtClean="0"/>
              <a:t>yozing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1493" y="552731"/>
            <a:ext cx="2879725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56C7AA"/>
              </a:buClr>
              <a:buSzPct val="75000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CaH</a:t>
            </a:r>
            <a:r>
              <a:rPr lang="en-US" sz="2000" baseline="-25000" dirty="0" smtClean="0">
                <a:solidFill>
                  <a:srgbClr val="000000"/>
                </a:solidFill>
                <a:latin typeface="Arial" charset="0"/>
              </a:rPr>
              <a:t>2       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56C7AA"/>
              </a:buClr>
              <a:buSzPct val="75000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Ca(NO</a:t>
            </a:r>
            <a:r>
              <a:rPr lang="en-US" sz="2000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sz="200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56C7AA"/>
              </a:buClr>
              <a:buSzPct val="75000"/>
            </a:pP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CaO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=?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56C7AA"/>
              </a:buClr>
              <a:buSzPct val="75000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Ca(OH)</a:t>
            </a:r>
            <a:r>
              <a:rPr lang="en-US" sz="2000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56C7AA"/>
              </a:buClr>
              <a:buSzPct val="75000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2000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sz="200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=?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56C7AA"/>
              </a:buClr>
              <a:buSzPct val="75000"/>
            </a:pP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CaS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=?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56C7AA"/>
              </a:buClr>
              <a:buSzPct val="75000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CaSO</a:t>
            </a:r>
            <a:r>
              <a:rPr lang="en-US" sz="2000" baseline="-25000" dirty="0" smtClean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=?</a:t>
            </a:r>
            <a:endParaRPr lang="en-US" sz="2000" baseline="-25000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2" y="1577412"/>
            <a:ext cx="34999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34" y="1577411"/>
            <a:ext cx="4810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11573" y="611932"/>
            <a:ext cx="15406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56C7AA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rPr>
              <a:t>=?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39" y="899964"/>
            <a:ext cx="6334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 descr="C:\Users\Гулзинат\Pictures\Рисунок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61" y="683940"/>
            <a:ext cx="1025525" cy="24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04" y="97269"/>
            <a:ext cx="4895533" cy="386260"/>
          </a:xfrm>
        </p:spPr>
        <p:txBody>
          <a:bodyPr/>
          <a:lstStyle/>
          <a:p>
            <a:r>
              <a:rPr lang="en-US" dirty="0" err="1"/>
              <a:t>Birikmalari</a:t>
            </a:r>
            <a:r>
              <a:rPr lang="en-US" dirty="0"/>
              <a:t> </a:t>
            </a:r>
            <a:r>
              <a:rPr lang="en-US" dirty="0" err="1"/>
              <a:t>nomini</a:t>
            </a:r>
            <a:r>
              <a:rPr lang="en-US" dirty="0"/>
              <a:t> </a:t>
            </a:r>
            <a:r>
              <a:rPr lang="en-US" dirty="0" err="1"/>
              <a:t>yozing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2004" y="611932"/>
            <a:ext cx="2951777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MgH</a:t>
            </a:r>
            <a:r>
              <a:rPr lang="ru-RU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=?</a:t>
            </a:r>
          </a:p>
          <a:p>
            <a:pPr lvl="0"/>
            <a:r>
              <a:rPr lang="ru-RU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</a:t>
            </a:r>
            <a:r>
              <a:rPr lang="ru-R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(NO</a:t>
            </a:r>
            <a:r>
              <a:rPr lang="ru-RU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ru-R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r>
              <a:rPr lang="ru-RU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=?</a:t>
            </a:r>
          </a:p>
          <a:p>
            <a:pPr lvl="0"/>
            <a:r>
              <a:rPr lang="ru-RU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MgO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=?</a:t>
            </a:r>
          </a:p>
          <a:p>
            <a:pPr lvl="0"/>
            <a:r>
              <a:rPr lang="ru-RU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</a:t>
            </a:r>
            <a:r>
              <a:rPr lang="ru-R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(OH)</a:t>
            </a:r>
            <a:r>
              <a:rPr lang="ru-RU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</a:t>
            </a:r>
          </a:p>
          <a:p>
            <a:pPr lvl="0"/>
            <a:r>
              <a:rPr lang="ru-R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</a:t>
            </a:r>
            <a:r>
              <a:rPr lang="ru-RU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ru-R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</a:t>
            </a:r>
            <a:r>
              <a:rPr lang="ru-RU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=?</a:t>
            </a:r>
          </a:p>
          <a:p>
            <a:pPr lvl="0"/>
            <a:r>
              <a:rPr lang="ru-RU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MgS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=?</a:t>
            </a:r>
          </a:p>
          <a:p>
            <a:pPr lvl="0"/>
            <a:r>
              <a:rPr lang="ru-R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MgSO</a:t>
            </a:r>
            <a:r>
              <a:rPr lang="ru-RU" sz="18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=?</a:t>
            </a:r>
          </a:p>
          <a:p>
            <a:pPr marR="149225" lvl="0" algn="ctr" defTabSz="574598"/>
            <a:endParaRPr lang="ru-RU" sz="1800" b="1" dirty="0">
              <a:solidFill>
                <a:srgbClr val="0070C0"/>
              </a:solidFill>
              <a:latin typeface="Calibri"/>
              <a:ea typeface="Calibri"/>
              <a:cs typeface="Arial"/>
            </a:endParaRPr>
          </a:p>
          <a:p>
            <a:pPr marR="149225" lvl="0" algn="ctr" defTabSz="574598"/>
            <a:endParaRPr lang="ru-RU" sz="1000" dirty="0">
              <a:solidFill>
                <a:srgbClr val="57565A"/>
              </a:solidFill>
              <a:latin typeface="Calibri"/>
              <a:ea typeface="Calibri"/>
              <a:cs typeface="Arial"/>
            </a:endParaRPr>
          </a:p>
          <a:p>
            <a:pPr lvl="0" algn="ctr" defTabSz="574598"/>
            <a:endParaRPr lang="ru-RU" sz="1000" dirty="0">
              <a:solidFill>
                <a:srgbClr val="57565A"/>
              </a:solidFill>
              <a:latin typeface="Calibri"/>
              <a:ea typeface="Calibri"/>
              <a:cs typeface="Arial"/>
            </a:endParaRPr>
          </a:p>
          <a:p>
            <a:endParaRPr lang="ru-RU" sz="800" dirty="0">
              <a:latin typeface="Calibri"/>
              <a:ea typeface="Calibri"/>
              <a:cs typeface="Arial"/>
            </a:endParaRPr>
          </a:p>
          <a:p>
            <a:endParaRPr lang="ru-RU" sz="900" dirty="0">
              <a:latin typeface="Calibri"/>
              <a:ea typeface="Calibri"/>
              <a:cs typeface="Arial"/>
            </a:endParaRPr>
          </a:p>
          <a:p>
            <a:endParaRPr lang="ru-RU" sz="1000" dirty="0">
              <a:latin typeface="Calibri"/>
              <a:ea typeface="Calibri"/>
              <a:cs typeface="Arial"/>
            </a:endParaRPr>
          </a:p>
          <a:p>
            <a:endParaRPr lang="ru-RU" sz="1050" dirty="0">
              <a:latin typeface="Calibri"/>
              <a:ea typeface="Calibri"/>
              <a:cs typeface="Arial"/>
            </a:endParaRPr>
          </a:p>
          <a:p>
            <a:endParaRPr lang="ru-RU" dirty="0"/>
          </a:p>
        </p:txBody>
      </p:sp>
      <p:pic>
        <p:nvPicPr>
          <p:cNvPr id="4097" name="Picture 1" descr="C:\Users\Гулзинат\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869" y="550949"/>
            <a:ext cx="1025525" cy="24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04" y="119144"/>
            <a:ext cx="4895533" cy="386260"/>
          </a:xfrm>
        </p:spPr>
        <p:txBody>
          <a:bodyPr/>
          <a:lstStyle/>
          <a:p>
            <a:r>
              <a:rPr lang="en-US" dirty="0" smtClean="0"/>
              <a:t>Mg – </a:t>
            </a:r>
            <a:r>
              <a:rPr lang="en-US" dirty="0" err="1"/>
              <a:t>i</a:t>
            </a:r>
            <a:r>
              <a:rPr lang="en-US" dirty="0" err="1" smtClean="0"/>
              <a:t>shlatilishi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825" y="476311"/>
            <a:ext cx="55162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Intermetall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Raketa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texnikasida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Silikat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sanoatida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To‘qimachilikda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Achchiqtosh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olishda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Файл:Different minerals.jpg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9" y="754486"/>
            <a:ext cx="1045936" cy="57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оскосмос» перенес запуск ракеты «Протон-М» :: Общество :: РБ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50" y="1043980"/>
            <a:ext cx="104756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lobal natriy silikat bazasi 2018-2022: Kauchuk va plastik sanoati bo'ylab  tarqalgan silika uchun talabning ko'tarilishi - Yangiliklar - Jinsha  quritilgan silika ishlab chiqarish korxona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597" y="1404020"/>
            <a:ext cx="1053607" cy="65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'qimachilik mahsulotlari ishlab chiqarish sanoat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85" y="1980084"/>
            <a:ext cx="1080156" cy="6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менная соль полезные свойства. Соль пищевая каменная - лечебные свойств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637" y="2392087"/>
            <a:ext cx="1042698" cy="66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84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– </a:t>
            </a:r>
            <a:r>
              <a:rPr lang="en-US" dirty="0" err="1"/>
              <a:t>i</a:t>
            </a:r>
            <a:r>
              <a:rPr lang="en-US" dirty="0" err="1" smtClean="0"/>
              <a:t>shlatilishi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22" y="539924"/>
            <a:ext cx="324036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56C7AA"/>
              </a:buClr>
              <a:buSzPct val="75000"/>
            </a:pP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rPr>
              <a:t>Rangli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rPr>
              <a:t>metallurgiyada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</a:endParaRPr>
          </a:p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56C7AA"/>
              </a:buClr>
              <a:buSzPct val="75000"/>
            </a:pP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rPr>
              <a:t>Qurilishda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</a:endParaRPr>
          </a:p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56C7AA"/>
              </a:buClr>
              <a:buSzPct val="75000"/>
            </a:pPr>
            <a:endParaRPr lang="en-U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</a:endParaRPr>
          </a:p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56C7AA"/>
              </a:buClr>
              <a:buSzPct val="75000"/>
            </a:pP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rPr>
              <a:t>Silikat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rPr>
              <a:t>sanoatida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</a:endParaRPr>
          </a:p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56C7AA"/>
              </a:buClr>
              <a:buSzPct val="75000"/>
            </a:pP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rPr>
              <a:t>Tibbiyotda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</a:endParaRPr>
          </a:p>
        </p:txBody>
      </p:sp>
      <p:pic>
        <p:nvPicPr>
          <p:cNvPr id="2050" name="Picture 2" descr="Rangli metallurgiya » GeoOlamga xush kelibsiz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00" y="572949"/>
            <a:ext cx="1122675" cy="74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Тошкент вилоятидаги ишлаб чиқариш цехи омборхонасида ёнғин содир бўл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85" y="971973"/>
            <a:ext cx="112953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Выбираем правильный ляган | Курсив - бизнес новости Казахста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387" y="1801611"/>
            <a:ext cx="1151542" cy="68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льцемин, таблетки, 120 шт. - купить, цена и отзывы, Кальцемин, таблетки,  120 шт. инструкция по применению, дешевые аналоги, описание, заказать в  Москве с доставкой на до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90" y="2268116"/>
            <a:ext cx="1224136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7787" y="600098"/>
            <a:ext cx="3552226" cy="1961262"/>
          </a:xfrm>
        </p:spPr>
        <p:txBody>
          <a:bodyPr/>
          <a:lstStyle/>
          <a:p>
            <a:r>
              <a:rPr lang="en-GB" b="1" dirty="0" err="1"/>
              <a:t>Kalsiy</a:t>
            </a:r>
            <a:r>
              <a:rPr lang="en-GB" b="1" dirty="0"/>
              <a:t> </a:t>
            </a:r>
            <a:r>
              <a:rPr lang="en-GB" b="1" dirty="0" err="1"/>
              <a:t>gidroksid</a:t>
            </a:r>
            <a:r>
              <a:rPr lang="en-GB" b="1" dirty="0"/>
              <a:t> – </a:t>
            </a:r>
            <a:r>
              <a:rPr lang="en-GB" b="1" dirty="0" smtClean="0"/>
              <a:t>Ca(O</a:t>
            </a:r>
            <a:r>
              <a:rPr lang="uz-Latn-UZ" b="1" dirty="0" smtClean="0"/>
              <a:t>H</a:t>
            </a:r>
            <a:r>
              <a:rPr lang="en-GB" b="1" dirty="0" smtClean="0"/>
              <a:t>)</a:t>
            </a:r>
            <a:r>
              <a:rPr lang="en-GB" b="1" baseline="-25000" dirty="0" smtClean="0"/>
              <a:t>2</a:t>
            </a:r>
            <a:r>
              <a:rPr lang="en-GB" b="1" dirty="0"/>
              <a:t>.</a:t>
            </a:r>
            <a:r>
              <a:rPr lang="en-GB" b="1" dirty="0" smtClean="0"/>
              <a:t> </a:t>
            </a:r>
            <a:r>
              <a:rPr lang="en-GB" dirty="0" err="1"/>
              <a:t>So‘ndirilgan</a:t>
            </a:r>
            <a:r>
              <a:rPr lang="en-GB" dirty="0"/>
              <a:t> </a:t>
            </a:r>
            <a:r>
              <a:rPr lang="en-GB" dirty="0" err="1"/>
              <a:t>ohak</a:t>
            </a:r>
            <a:r>
              <a:rPr lang="en-GB" dirty="0"/>
              <a:t> deb </a:t>
            </a:r>
            <a:r>
              <a:rPr lang="en-GB" dirty="0" err="1"/>
              <a:t>ataladi</a:t>
            </a:r>
            <a:r>
              <a:rPr lang="en-GB" dirty="0"/>
              <a:t>. </a:t>
            </a:r>
            <a:r>
              <a:rPr lang="en-GB" dirty="0" smtClean="0"/>
              <a:t>U </a:t>
            </a:r>
            <a:r>
              <a:rPr lang="en-GB" dirty="0" err="1"/>
              <a:t>oq</a:t>
            </a:r>
            <a:r>
              <a:rPr lang="en-GB" dirty="0"/>
              <a:t> </a:t>
            </a:r>
            <a:r>
              <a:rPr lang="en-GB" dirty="0" err="1"/>
              <a:t>rangli</a:t>
            </a:r>
            <a:r>
              <a:rPr lang="en-GB" dirty="0"/>
              <a:t> </a:t>
            </a:r>
            <a:r>
              <a:rPr lang="en-GB" dirty="0" err="1"/>
              <a:t>g‘ovak</a:t>
            </a:r>
            <a:r>
              <a:rPr lang="en-GB" dirty="0"/>
              <a:t> </a:t>
            </a:r>
            <a:r>
              <a:rPr lang="en-GB" dirty="0" err="1"/>
              <a:t>modda</a:t>
            </a:r>
            <a:r>
              <a:rPr lang="en-GB" dirty="0"/>
              <a:t> </a:t>
            </a:r>
            <a:r>
              <a:rPr lang="en-GB" dirty="0" err="1"/>
              <a:t>bo‘lib</a:t>
            </a:r>
            <a:r>
              <a:rPr lang="en-GB" dirty="0"/>
              <a:t>, </a:t>
            </a:r>
            <a:r>
              <a:rPr lang="en-GB" dirty="0" err="1"/>
              <a:t>suvda</a:t>
            </a:r>
            <a:r>
              <a:rPr lang="en-GB" dirty="0"/>
              <a:t> </a:t>
            </a:r>
            <a:r>
              <a:rPr lang="en-GB" dirty="0" err="1"/>
              <a:t>oz</a:t>
            </a:r>
            <a:r>
              <a:rPr lang="en-GB" dirty="0"/>
              <a:t> </a:t>
            </a:r>
            <a:r>
              <a:rPr lang="en-GB" dirty="0" err="1"/>
              <a:t>eriydi</a:t>
            </a:r>
            <a:r>
              <a:rPr lang="en-GB" dirty="0"/>
              <a:t> (1 </a:t>
            </a:r>
            <a:r>
              <a:rPr lang="en-GB" i="1" dirty="0"/>
              <a:t>l </a:t>
            </a:r>
            <a:r>
              <a:rPr lang="en-GB" dirty="0" err="1"/>
              <a:t>suvda</a:t>
            </a:r>
            <a:r>
              <a:rPr lang="en-GB" dirty="0"/>
              <a:t> 1,56 </a:t>
            </a:r>
            <a:r>
              <a:rPr lang="en-GB" dirty="0" err="1"/>
              <a:t>gramm</a:t>
            </a:r>
            <a:r>
              <a:rPr lang="en-GB" dirty="0"/>
              <a:t>).</a:t>
            </a:r>
            <a:endParaRPr lang="ru-RU" dirty="0"/>
          </a:p>
          <a:p>
            <a:endParaRPr lang="ru-RU" dirty="0"/>
          </a:p>
        </p:txBody>
      </p:sp>
      <p:sp>
        <p:nvSpPr>
          <p:cNvPr id="4" name="object 2"/>
          <p:cNvSpPr/>
          <p:nvPr/>
        </p:nvSpPr>
        <p:spPr>
          <a:xfrm>
            <a:off x="52500" y="1"/>
            <a:ext cx="5670430" cy="5297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 defTabSz="893769"/>
            <a:r>
              <a:rPr lang="uz-Latn-UZ" sz="249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Kalsiyning birikmalari</a:t>
            </a:r>
            <a:endParaRPr sz="249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4313" y="1938701"/>
            <a:ext cx="1897181" cy="11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87" y="705610"/>
            <a:ext cx="2938861" cy="1918474"/>
          </a:xfrm>
        </p:spPr>
        <p:txBody>
          <a:bodyPr/>
          <a:lstStyle/>
          <a:p>
            <a:pPr algn="ctr"/>
            <a:r>
              <a:rPr lang="uz-Cyrl-UZ" dirty="0" smtClean="0">
                <a:solidFill>
                  <a:schemeClr val="tx1"/>
                </a:solidFill>
              </a:rPr>
              <a:t>Kalsiy va magniy sanoatda tuzlari suyuqlanmasini elektroliz qilib olinadi</a:t>
            </a:r>
            <a:r>
              <a:rPr lang="uz-Latn-UZ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uz-Latn-UZ" b="1" dirty="0" smtClean="0">
                <a:solidFill>
                  <a:srgbClr val="7030A0"/>
                </a:solidFill>
              </a:rPr>
              <a:t>CaCl</a:t>
            </a:r>
            <a:r>
              <a:rPr lang="uz-Latn-UZ" sz="1292" b="1" dirty="0">
                <a:solidFill>
                  <a:srgbClr val="7030A0"/>
                </a:solidFill>
              </a:rPr>
              <a:t>2</a:t>
            </a:r>
            <a:r>
              <a:rPr lang="uz-Latn-UZ" b="1" dirty="0" smtClean="0">
                <a:solidFill>
                  <a:srgbClr val="7030A0"/>
                </a:solidFill>
              </a:rPr>
              <a:t>=Ca+Cl</a:t>
            </a:r>
            <a:r>
              <a:rPr lang="uz-Latn-UZ" sz="1292" b="1" dirty="0">
                <a:solidFill>
                  <a:srgbClr val="7030A0"/>
                </a:solidFill>
              </a:rPr>
              <a:t>2</a:t>
            </a:r>
          </a:p>
          <a:p>
            <a:pPr algn="ctr"/>
            <a:r>
              <a:rPr lang="uz-Latn-UZ" sz="1846" b="1" dirty="0">
                <a:solidFill>
                  <a:srgbClr val="7030A0"/>
                </a:solidFill>
              </a:rPr>
              <a:t>MgCl</a:t>
            </a:r>
            <a:r>
              <a:rPr lang="uz-Latn-UZ" sz="1292" b="1" dirty="0">
                <a:solidFill>
                  <a:srgbClr val="7030A0"/>
                </a:solidFill>
              </a:rPr>
              <a:t>2</a:t>
            </a:r>
            <a:r>
              <a:rPr lang="uz-Latn-UZ" sz="1846" b="1" dirty="0">
                <a:solidFill>
                  <a:srgbClr val="7030A0"/>
                </a:solidFill>
              </a:rPr>
              <a:t>=Mg+Cl</a:t>
            </a:r>
            <a:r>
              <a:rPr lang="uz-Latn-UZ" sz="1292" b="1" dirty="0">
                <a:solidFill>
                  <a:srgbClr val="7030A0"/>
                </a:solidFill>
              </a:rPr>
              <a:t>2</a:t>
            </a:r>
            <a:endParaRPr lang="uz-Cyrl-UZ" sz="1292" b="1" dirty="0">
              <a:solidFill>
                <a:srgbClr val="7030A0"/>
              </a:solidFill>
            </a:endParaRPr>
          </a:p>
        </p:txBody>
      </p:sp>
      <p:sp>
        <p:nvSpPr>
          <p:cNvPr id="4" name="object 2"/>
          <p:cNvSpPr/>
          <p:nvPr/>
        </p:nvSpPr>
        <p:spPr>
          <a:xfrm>
            <a:off x="109474" y="1"/>
            <a:ext cx="5560956" cy="5297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893769"/>
            <a:r>
              <a:rPr lang="uz-Latn-UZ" sz="3324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</a:p>
          <a:p>
            <a:pPr algn="ctr" defTabSz="893769"/>
            <a:endParaRPr sz="3324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49" y="659280"/>
            <a:ext cx="2605226" cy="246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430" y="608507"/>
            <a:ext cx="4035948" cy="2046201"/>
          </a:xfrm>
        </p:spPr>
        <p:txBody>
          <a:bodyPr/>
          <a:lstStyle/>
          <a:p>
            <a:pPr indent="179388"/>
            <a:r>
              <a:rPr lang="uz-Cyrl-UZ" sz="1662" b="1" dirty="0">
                <a:solidFill>
                  <a:schemeClr val="tx1"/>
                </a:solidFill>
              </a:rPr>
              <a:t>Xlorli ohak – CaOCl</a:t>
            </a:r>
            <a:r>
              <a:rPr lang="uz-Cyrl-UZ" sz="1662" b="1" baseline="-25000" dirty="0">
                <a:solidFill>
                  <a:schemeClr val="tx1"/>
                </a:solidFill>
              </a:rPr>
              <a:t>2</a:t>
            </a:r>
            <a:r>
              <a:rPr lang="uz-Cyrl-UZ" sz="1662" b="1" dirty="0">
                <a:solidFill>
                  <a:schemeClr val="tx1"/>
                </a:solidFill>
              </a:rPr>
              <a:t>. </a:t>
            </a:r>
            <a:r>
              <a:rPr lang="uz-Cyrl-UZ" sz="1662" dirty="0">
                <a:solidFill>
                  <a:schemeClr val="tx1"/>
                </a:solidFill>
              </a:rPr>
              <a:t>Oksidlovchi modda bo‘lib, xalq xo‘jaligida katta ahamiyatga ega. To‘qimachilik sanoatida oqartirgich sifatida, qog‘oz ishlab chiqarish sanoatida keng foydalaniladi. </a:t>
            </a:r>
            <a:endParaRPr lang="en-US" sz="1662" dirty="0" smtClean="0">
              <a:solidFill>
                <a:schemeClr val="tx1"/>
              </a:solidFill>
            </a:endParaRPr>
          </a:p>
          <a:p>
            <a:pPr indent="179388"/>
            <a:r>
              <a:rPr lang="uz-Cyrl-UZ" sz="1662" dirty="0" smtClean="0">
                <a:solidFill>
                  <a:schemeClr val="tx1"/>
                </a:solidFill>
              </a:rPr>
              <a:t>Dezinfeksiyalash </a:t>
            </a:r>
            <a:r>
              <a:rPr lang="uz-Cyrl-UZ" sz="1662" dirty="0">
                <a:solidFill>
                  <a:schemeClr val="tx1"/>
                </a:solidFill>
              </a:rPr>
              <a:t>maqsadida ham ishlatiladi. So‘ndirilgan ohakka xlor ta’sir ettirib olinadi</a:t>
            </a:r>
            <a:r>
              <a:rPr lang="uz-Cyrl-UZ" sz="1662" dirty="0" smtClean="0">
                <a:solidFill>
                  <a:schemeClr val="tx1"/>
                </a:solidFill>
              </a:rPr>
              <a:t>:</a:t>
            </a:r>
            <a:endParaRPr lang="uz-Cyrl-UZ" sz="1662" b="1" dirty="0">
              <a:solidFill>
                <a:schemeClr val="tx1"/>
              </a:solidFill>
            </a:endParaRPr>
          </a:p>
        </p:txBody>
      </p:sp>
      <p:sp>
        <p:nvSpPr>
          <p:cNvPr id="5" name="object 2"/>
          <p:cNvSpPr/>
          <p:nvPr/>
        </p:nvSpPr>
        <p:spPr>
          <a:xfrm>
            <a:off x="109474" y="1"/>
            <a:ext cx="5560956" cy="5297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893769"/>
            <a:r>
              <a:rPr lang="uz-Latn-UZ" sz="249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Kalsiyning birikmalari</a:t>
            </a:r>
            <a:endParaRPr sz="249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3877" y="1042013"/>
            <a:ext cx="1318896" cy="13188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7104" y="2652094"/>
            <a:ext cx="5134901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3769"/>
            <a:r>
              <a:rPr lang="uz-Cyrl-UZ" sz="1846" b="1" dirty="0">
                <a:solidFill>
                  <a:prstClr val="black"/>
                </a:solidFill>
                <a:latin typeface="Calibri"/>
              </a:rPr>
              <a:t>2Ca(OH)</a:t>
            </a:r>
            <a:r>
              <a:rPr lang="uz-Cyrl-UZ" sz="1846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₂</a:t>
            </a:r>
            <a:r>
              <a:rPr lang="uz-Cyrl-UZ" sz="1846" b="1" dirty="0">
                <a:solidFill>
                  <a:prstClr val="black"/>
                </a:solidFill>
                <a:latin typeface="Calibri"/>
              </a:rPr>
              <a:t> + 2Cl</a:t>
            </a:r>
            <a:r>
              <a:rPr lang="uz-Cyrl-UZ" sz="1846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₂</a:t>
            </a:r>
            <a:r>
              <a:rPr lang="uz-Cyrl-UZ" sz="1846" b="1" dirty="0">
                <a:solidFill>
                  <a:prstClr val="black"/>
                </a:solidFill>
                <a:latin typeface="Calibri"/>
              </a:rPr>
              <a:t> = Ca(OCl)</a:t>
            </a:r>
            <a:r>
              <a:rPr lang="uz-Cyrl-UZ" sz="1846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₂</a:t>
            </a:r>
            <a:r>
              <a:rPr lang="uz-Cyrl-UZ" sz="1846" b="1" dirty="0">
                <a:solidFill>
                  <a:prstClr val="black"/>
                </a:solidFill>
                <a:latin typeface="Calibri"/>
              </a:rPr>
              <a:t> + CaCl</a:t>
            </a:r>
            <a:r>
              <a:rPr lang="uz-Cyrl-UZ" sz="1846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₂</a:t>
            </a:r>
            <a:r>
              <a:rPr lang="uz-Cyrl-UZ" sz="1846" b="1" dirty="0">
                <a:solidFill>
                  <a:prstClr val="black"/>
                </a:solidFill>
                <a:latin typeface="Calibri"/>
              </a:rPr>
              <a:t> +2H</a:t>
            </a:r>
            <a:r>
              <a:rPr lang="uz-Cyrl-UZ" sz="1846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₂</a:t>
            </a:r>
            <a:r>
              <a:rPr lang="uz-Cyrl-UZ" sz="1846" b="1" dirty="0">
                <a:solidFill>
                  <a:prstClr val="black"/>
                </a:solidFill>
                <a:latin typeface="Calibri"/>
              </a:rPr>
              <a:t>O gips</a:t>
            </a:r>
          </a:p>
        </p:txBody>
      </p:sp>
    </p:spTree>
    <p:extLst>
      <p:ext uri="{BB962C8B-B14F-4D97-AF65-F5344CB8AC3E}">
        <p14:creationId xmlns:p14="http://schemas.microsoft.com/office/powerpoint/2010/main" val="16173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636" y="675714"/>
            <a:ext cx="5305385" cy="1307537"/>
          </a:xfrm>
        </p:spPr>
        <p:txBody>
          <a:bodyPr/>
          <a:lstStyle/>
          <a:p>
            <a:pPr algn="just"/>
            <a:r>
              <a:rPr lang="uz-Cyrl-UZ" dirty="0" smtClean="0"/>
              <a:t>Kalsiy fosfat [Ca</a:t>
            </a:r>
            <a:r>
              <a:rPr lang="uz-Cyrl-UZ" baseline="-25000" dirty="0" smtClean="0"/>
              <a:t>3</a:t>
            </a:r>
            <a:r>
              <a:rPr lang="uz-Cyrl-UZ" dirty="0" smtClean="0"/>
              <a:t>(PO</a:t>
            </a:r>
            <a:r>
              <a:rPr lang="uz-Cyrl-UZ" baseline="-25000" dirty="0" smtClean="0"/>
              <a:t>4</a:t>
            </a:r>
            <a:r>
              <a:rPr lang="uz-Cyrl-UZ" dirty="0" smtClean="0"/>
              <a:t>)</a:t>
            </a:r>
            <a:r>
              <a:rPr lang="uz-Cyrl-UZ" baseline="-25000" dirty="0" smtClean="0"/>
              <a:t>2</a:t>
            </a:r>
            <a:r>
              <a:rPr lang="uz-Cyrl-UZ" dirty="0" smtClean="0"/>
              <a:t>] </a:t>
            </a:r>
            <a:r>
              <a:rPr lang="en-US" dirty="0" smtClean="0"/>
              <a:t>–</a:t>
            </a:r>
            <a:r>
              <a:rPr lang="uz-Cyrl-UZ" dirty="0" smtClean="0"/>
              <a:t> tabiatda, asosan, fosforit va apatit tarzida, shuningdek, inson va hayvonlarning suyagi, tishlari tarkibiga kiradi.</a:t>
            </a:r>
            <a:endParaRPr lang="uz-Cyrl-UZ" dirty="0"/>
          </a:p>
        </p:txBody>
      </p:sp>
      <p:sp>
        <p:nvSpPr>
          <p:cNvPr id="5" name="object 2"/>
          <p:cNvSpPr/>
          <p:nvPr/>
        </p:nvSpPr>
        <p:spPr>
          <a:xfrm>
            <a:off x="109474" y="1"/>
            <a:ext cx="5560956" cy="5297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 defTabSz="893769"/>
            <a:r>
              <a:rPr lang="uz-Latn-UZ" sz="249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Kalsiyning birikmalari</a:t>
            </a:r>
            <a:endParaRPr sz="249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Ортофосфат кальция — Википедия"/>
          <p:cNvSpPr>
            <a:spLocks noChangeAspect="1" noChangeArrowheads="1"/>
          </p:cNvSpPr>
          <p:nvPr/>
        </p:nvSpPr>
        <p:spPr bwMode="auto">
          <a:xfrm>
            <a:off x="168295" y="-66677"/>
            <a:ext cx="140682" cy="14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2205" tIns="21102" rIns="42205" bIns="21102" numCol="1" anchor="t" anchorCtr="0" compatLnSpc="1">
            <a:prstTxWarp prst="textNoShape">
              <a:avLst/>
            </a:prstTxWarp>
          </a:bodyPr>
          <a:lstStyle/>
          <a:p>
            <a:pPr defTabSz="893769"/>
            <a:endParaRPr lang="ru-RU" sz="176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4" name="Picture 4" descr="Гидроортофосфат кальция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22" y="1992716"/>
            <a:ext cx="1600260" cy="80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5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Olinishi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755948"/>
            <a:ext cx="5256584" cy="759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indent="288290" algn="ctr">
              <a:lnSpc>
                <a:spcPct val="113000"/>
              </a:lnSpc>
            </a:pPr>
            <a:r>
              <a:rPr lang="ru-RU" sz="2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Kalsiy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magniy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sanoatda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tuzlari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suyuqlanmasini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elektroliz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qilib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olinadi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469" y="175702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CaCl</a:t>
            </a:r>
            <a:r>
              <a:rPr lang="en-US" sz="1000" b="1" dirty="0" smtClean="0">
                <a:solidFill>
                  <a:srgbClr val="0070C0"/>
                </a:solidFill>
              </a:rPr>
              <a:t>2</a:t>
            </a:r>
            <a:endParaRPr lang="ru-RU" sz="1000" b="1" dirty="0">
              <a:solidFill>
                <a:srgbClr val="0070C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357389" y="1945208"/>
            <a:ext cx="506253" cy="3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9605" y="17754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Ca+Cl</a:t>
            </a:r>
            <a:r>
              <a:rPr lang="en-US" sz="1050" b="1" dirty="0" smtClean="0">
                <a:solidFill>
                  <a:srgbClr val="0070C0"/>
                </a:solidFill>
              </a:rPr>
              <a:t>2</a:t>
            </a:r>
            <a:endParaRPr lang="ru-RU" sz="105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3621" y="2509401"/>
            <a:ext cx="8771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Mg+Cl</a:t>
            </a:r>
            <a:r>
              <a:rPr lang="en-US" sz="1050" b="1" dirty="0" smtClean="0">
                <a:solidFill>
                  <a:srgbClr val="0070C0"/>
                </a:solidFill>
              </a:rPr>
              <a:t>2</a:t>
            </a:r>
            <a:endParaRPr lang="ru-RU" sz="1050" b="1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57565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477" y="2340124"/>
            <a:ext cx="11680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sz="1600" b="1" dirty="0" smtClean="0">
                <a:solidFill>
                  <a:srgbClr val="0070C0"/>
                </a:solidFill>
              </a:rPr>
              <a:t>MgCl</a:t>
            </a:r>
            <a:r>
              <a:rPr lang="en-US" sz="1050" b="1" dirty="0" smtClean="0">
                <a:solidFill>
                  <a:srgbClr val="0070C0"/>
                </a:solidFill>
              </a:rPr>
              <a:t>2</a:t>
            </a:r>
            <a:endParaRPr lang="ru-RU" sz="700" b="1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57565A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356452" y="1941690"/>
            <a:ext cx="506253" cy="3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437368" y="2678678"/>
            <a:ext cx="506253" cy="3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035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na Calcium Silicon Alloy Cored Wire Metal Alloy Seller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56" y="1836069"/>
            <a:ext cx="171493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963" y="650497"/>
            <a:ext cx="3657373" cy="2046201"/>
          </a:xfrm>
        </p:spPr>
        <p:txBody>
          <a:bodyPr/>
          <a:lstStyle/>
          <a:p>
            <a:pPr indent="247683" algn="just"/>
            <a:r>
              <a:rPr lang="en-GB" sz="1662" noProof="1">
                <a:solidFill>
                  <a:schemeClr val="tx1"/>
                </a:solidFill>
              </a:rPr>
              <a:t>Magniy va kalsiy </a:t>
            </a:r>
            <a:r>
              <a:rPr lang="en-GB" sz="1662" noProof="1" smtClean="0">
                <a:solidFill>
                  <a:schemeClr val="tx1"/>
                </a:solidFill>
              </a:rPr>
              <a:t>– kumushsimon oq </a:t>
            </a:r>
            <a:r>
              <a:rPr lang="en-GB" sz="1662" noProof="1">
                <a:solidFill>
                  <a:schemeClr val="tx1"/>
                </a:solidFill>
              </a:rPr>
              <a:t>rangli, yengil metallar. Ular havoda tezda oksid parda bilan qoplanib qoladi, bu parda metallning ichki qismini saqlaydi. Kalsiy magniyga nisbatan faol va ishqoriy tabiati kuchli bo‘lganligi uchun kerosin ostida </a:t>
            </a:r>
            <a:r>
              <a:rPr lang="en-GB" sz="1662" noProof="1" smtClean="0">
                <a:solidFill>
                  <a:schemeClr val="tx1"/>
                </a:solidFill>
              </a:rPr>
              <a:t>saqlanadi.</a:t>
            </a:r>
            <a:endParaRPr lang="en-GB" sz="1662" noProof="1">
              <a:solidFill>
                <a:schemeClr val="tx1"/>
              </a:solidFill>
            </a:endParaRPr>
          </a:p>
        </p:txBody>
      </p:sp>
      <p:sp>
        <p:nvSpPr>
          <p:cNvPr id="4" name="object 2"/>
          <p:cNvSpPr/>
          <p:nvPr/>
        </p:nvSpPr>
        <p:spPr>
          <a:xfrm>
            <a:off x="102310" y="1"/>
            <a:ext cx="5560956" cy="4594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893769"/>
            <a:r>
              <a:rPr lang="uz-Latn-UZ" sz="277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 xossalari</a:t>
            </a:r>
            <a:endParaRPr sz="277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1856" y="587601"/>
            <a:ext cx="1731410" cy="108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104" y="811121"/>
            <a:ext cx="3576717" cy="1150892"/>
          </a:xfrm>
        </p:spPr>
        <p:txBody>
          <a:bodyPr/>
          <a:lstStyle/>
          <a:p>
            <a:pPr algn="ctr"/>
            <a:r>
              <a:rPr lang="uz-Cyrl-UZ" sz="2493" dirty="0">
                <a:latin typeface="Arial" panose="020B0604020202020204" pitchFamily="34" charset="0"/>
                <a:cs typeface="Arial" panose="020B0604020202020204" pitchFamily="34" charset="0"/>
              </a:rPr>
              <a:t>Mg (magniy) va Ca (kalsiy) II guruhning bosh guruhchasi </a:t>
            </a:r>
            <a:r>
              <a:rPr lang="uz-Cyrl-UZ" sz="2493" dirty="0" smtClean="0">
                <a:latin typeface="Arial" panose="020B0604020202020204" pitchFamily="34" charset="0"/>
                <a:cs typeface="Arial" panose="020B0604020202020204" pitchFamily="34" charset="0"/>
              </a:rPr>
              <a:t>elementlari.</a:t>
            </a:r>
            <a:endParaRPr lang="ru-RU" sz="24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0" y="1"/>
            <a:ext cx="5759450" cy="4679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893769"/>
            <a:endParaRPr lang="uz-Cyrl-UZ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8141" y="705610"/>
            <a:ext cx="1781467" cy="11134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8141" y="1923625"/>
            <a:ext cx="1780819" cy="11661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7104" y="49292"/>
            <a:ext cx="5592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3769"/>
            <a:r>
              <a:rPr lang="uz-Cyrl-UZ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 davriy sistemasida joylashgan o‘rni</a:t>
            </a:r>
            <a:endParaRPr lang="uz-Cyrl-UZ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Fizik</a:t>
            </a:r>
            <a:r>
              <a:rPr lang="en-US" dirty="0"/>
              <a:t> </a:t>
            </a:r>
            <a:r>
              <a:rPr lang="en-US" dirty="0" err="1"/>
              <a:t>xossalari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421" y="611932"/>
            <a:ext cx="5472608" cy="2276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indent="288290" algn="just">
              <a:lnSpc>
                <a:spcPct val="114000"/>
              </a:lnSpc>
            </a:pP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Magniy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kalsiy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kumushsimon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oq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rangli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yengil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­.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Ular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havoda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tezda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parda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qoplanib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qoladi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parda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metallning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ichki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qismini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saqlaydi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en-US" sz="1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5400" indent="288290" algn="just">
              <a:lnSpc>
                <a:spcPct val="114000"/>
              </a:lnSpc>
            </a:pP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Kalsiy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magniyga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nisbatan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faol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tabiati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kuchli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bo‘lganligi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kerosin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ostida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saqlanadi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76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04" y="88519"/>
            <a:ext cx="4895533" cy="386260"/>
          </a:xfrm>
        </p:spPr>
        <p:txBody>
          <a:bodyPr/>
          <a:lstStyle/>
          <a:p>
            <a:r>
              <a:rPr lang="en-US" sz="2800" dirty="0" err="1"/>
              <a:t>Magniy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kalsiy</a:t>
            </a:r>
            <a:endParaRPr lang="ru-RU" dirty="0"/>
          </a:p>
        </p:txBody>
      </p:sp>
      <p:graphicFrame>
        <p:nvGraphicFramePr>
          <p:cNvPr id="3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970464"/>
              </p:ext>
            </p:extLst>
          </p:nvPr>
        </p:nvGraphicFramePr>
        <p:xfrm>
          <a:off x="143420" y="611931"/>
          <a:ext cx="5472608" cy="2458527"/>
        </p:xfrm>
        <a:graphic>
          <a:graphicData uri="http://schemas.openxmlformats.org/drawingml/2006/table">
            <a:tbl>
              <a:tblPr/>
              <a:tblGrid>
                <a:gridCol w="781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9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19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4159">
                <a:tc>
                  <a:txBody>
                    <a:bodyPr/>
                    <a:lstStyle>
                      <a:lvl1pPr marL="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28730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57459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861921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1491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436495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1723803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011107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2983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Element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28730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57459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861921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1491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436495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1723803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011107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2983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Kimyoviy </a:t>
                      </a: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belgi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28730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57459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861921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1491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436495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1723803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011107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2983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Nisbiy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atom </a:t>
                      </a: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massa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28730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57459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861921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1491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436495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1723803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011107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2983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Tartib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raqami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yadro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zaryadi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28730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57459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861921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1491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436495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1723803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011107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2983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Elektron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konfigu-ratsiya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28730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57459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861921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1491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436495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1723803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011107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2983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Suyuq-lanish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tempera-</a:t>
                      </a: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turasi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°C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28730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57459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861921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1491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436495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1723803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011107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2983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Zichligi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kg/m</a:t>
                      </a:r>
                      <a:r>
                        <a:rPr kumimoji="0" lang="en-US" sz="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872">
                <a:tc>
                  <a:txBody>
                    <a:bodyPr/>
                    <a:lstStyle>
                      <a:lvl1pPr marL="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28730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57459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861921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1491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436495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1723803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011107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2983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Magniy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28730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57459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861921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1491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436495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1723803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011107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2983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Mg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28730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57459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861921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1491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436495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1723803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011107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2983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24,305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28730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57459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861921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1491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436495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1723803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011107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2983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28730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57459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861921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1491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436495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1723803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011107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2983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[Ne]3s</a:t>
                      </a:r>
                      <a:r>
                        <a:rPr kumimoji="0" lang="en-US" sz="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28730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57459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861921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1491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436495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1723803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011107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2983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648,8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28730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57459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861921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1491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436495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1723803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011107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2983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1738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Kalsiy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40,08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Ar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]4s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838,8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1550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588">
                <a:tc gridSpan="5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1)  Ca (+20)  2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·8·8·2   1s</a:t>
                      </a:r>
                      <a:r>
                        <a:rPr kumimoji="0" lang="en-US" sz="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2s</a:t>
                      </a:r>
                      <a:r>
                        <a:rPr kumimoji="0" lang="en-US" sz="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2p</a:t>
                      </a:r>
                      <a:r>
                        <a:rPr kumimoji="0" lang="en-US" sz="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3s</a:t>
                      </a:r>
                      <a:r>
                        <a:rPr kumimoji="0" lang="en-US" sz="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3p</a:t>
                      </a:r>
                      <a:r>
                        <a:rPr kumimoji="0" lang="en-US" sz="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 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4s</a:t>
                      </a:r>
                      <a:r>
                        <a:rPr kumimoji="0" lang="en-US" sz="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28730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57459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861921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1491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436495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1723803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011107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2983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28730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574598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861921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1491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1436495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1723803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2011107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2298390" algn="l" defTabSz="574598" rtl="0" eaLnBrk="1" latinLnBrk="0" hangingPunct="1">
                        <a:defRPr sz="11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58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2)  Mg (+12)  2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·8·2      1s</a:t>
                      </a:r>
                      <a:r>
                        <a:rPr kumimoji="0" lang="en-US" sz="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2s</a:t>
                      </a:r>
                      <a:r>
                        <a:rPr kumimoji="0" lang="en-US" sz="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2p</a:t>
                      </a:r>
                      <a:r>
                        <a:rPr kumimoji="0" lang="en-US" sz="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3s</a:t>
                      </a:r>
                      <a:r>
                        <a:rPr kumimoji="0" lang="en-US" sz="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9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°C</a:t>
                      </a:r>
                      <a:endParaRPr kumimoji="0" lang="en-US" sz="9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9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°C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D, g/sm</a:t>
                      </a:r>
                      <a:r>
                        <a:rPr kumimoji="0" lang="en-US" sz="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°, v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Kashf</a:t>
                      </a: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etilgan</a:t>
                      </a: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1. 838,8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1480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1,55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-2,82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G. Devi, 1808</a:t>
                      </a: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2. 650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1090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1,74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-2,36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J. </a:t>
                      </a:r>
                      <a:r>
                        <a:rPr kumimoji="0" lang="en-US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Bles</a:t>
                      </a: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1755</a:t>
                      </a: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442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Xossalari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23987"/>
            <a:ext cx="52565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 fontAlgn="base"/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Kalsiy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magniyda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metallik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ishqoriy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metallardan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kuchsiz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qavatlarida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ishqoriy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metallarnikidan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fontAlgn="base"/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[Ne]3s</a:t>
            </a:r>
            <a:r>
              <a:rPr lang="en-US" sz="28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]4s</a:t>
            </a:r>
            <a:r>
              <a:rPr lang="en-US" sz="28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23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Magniyning</a:t>
            </a:r>
            <a:r>
              <a:rPr lang="en-US" dirty="0" smtClean="0"/>
              <a:t> </a:t>
            </a:r>
            <a:r>
              <a:rPr lang="en-US" dirty="0" err="1" smtClean="0"/>
              <a:t>xossalari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445" y="683941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70C0"/>
                </a:solidFill>
              </a:rPr>
              <a:t>.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421" y="518529"/>
            <a:ext cx="5472608" cy="855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indent="288290" algn="ctr">
              <a:lnSpc>
                <a:spcPct val="118000"/>
              </a:lnSpc>
              <a:spcAft>
                <a:spcPts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Magniy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ko‘zni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qamashtiradigan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oq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alanga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qilib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yonadi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;­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galogenlar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azot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ta’sirlashadi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angidrid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bug‘i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ham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kirishadi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530" y="1350873"/>
            <a:ext cx="432048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0">
              <a:spcAft>
                <a:spcPts val="0"/>
              </a:spcAft>
              <a:tabLst>
                <a:tab pos="25781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2Mg +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05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2MgO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305"/>
              </a:lnSpc>
              <a:spcAft>
                <a:spcPts val="0"/>
              </a:spcAft>
            </a:pP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473200">
              <a:spcAft>
                <a:spcPts val="0"/>
              </a:spcAft>
              <a:tabLst>
                <a:tab pos="25908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3Mg +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05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305"/>
              </a:lnSpc>
              <a:spcAft>
                <a:spcPts val="0"/>
              </a:spcAft>
            </a:pP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473200">
              <a:spcAft>
                <a:spcPts val="0"/>
              </a:spcAft>
              <a:tabLst>
                <a:tab pos="26924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 +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Br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05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MgBr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305"/>
              </a:lnSpc>
              <a:spcAft>
                <a:spcPts val="0"/>
              </a:spcAft>
            </a:pP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473200">
              <a:spcAft>
                <a:spcPts val="0"/>
              </a:spcAft>
              <a:tabLst>
                <a:tab pos="27178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2Mg +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05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2MgO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C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305"/>
              </a:lnSpc>
              <a:spcAft>
                <a:spcPts val="0"/>
              </a:spcAft>
            </a:pP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473200">
              <a:spcAft>
                <a:spcPts val="0"/>
              </a:spcAft>
              <a:tabLst>
                <a:tab pos="27178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 +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105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MgO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H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ru-RU" sz="105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AutoShape 2" descr="12 — МАГНИЙ | CHEM-MIND.com"/>
          <p:cNvSpPr>
            <a:spLocks noChangeAspect="1" noChangeArrowheads="1"/>
          </p:cNvSpPr>
          <p:nvPr/>
        </p:nvSpPr>
        <p:spPr bwMode="auto">
          <a:xfrm>
            <a:off x="155575" y="-144463"/>
            <a:ext cx="303213" cy="3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7" y="1350873"/>
            <a:ext cx="1440160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42" y="1350873"/>
            <a:ext cx="1120142" cy="89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804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Kalsiyning</a:t>
            </a:r>
            <a:r>
              <a:rPr lang="en-US" dirty="0" smtClean="0"/>
              <a:t> </a:t>
            </a:r>
            <a:r>
              <a:rPr lang="en-US" dirty="0" err="1" smtClean="0"/>
              <a:t>xossalari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420" y="644233"/>
            <a:ext cx="547260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indent="288290" algn="ctr">
              <a:lnSpc>
                <a:spcPct val="107000"/>
              </a:lnSpc>
              <a:spcAft>
                <a:spcPts val="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Kalsiy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odatdagi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sharoitda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havo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kislorodi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galogenlar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oson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ta’sirlashadi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469" y="1476028"/>
            <a:ext cx="4320480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>
              <a:spcAft>
                <a:spcPts val="0"/>
              </a:spcAft>
              <a:tabLst>
                <a:tab pos="13589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2Ca +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2CaO 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kalsiy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305"/>
              </a:lnSpc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17500">
              <a:spcAft>
                <a:spcPts val="0"/>
              </a:spcAft>
              <a:tabLst>
                <a:tab pos="1320800" algn="l"/>
              </a:tabLst>
            </a:pPr>
            <a:endParaRPr lang="ru-RU" sz="1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17500">
              <a:spcAft>
                <a:spcPts val="0"/>
              </a:spcAft>
              <a:tabLst>
                <a:tab pos="1320800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Cl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CaCl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kalsiy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xlorid</a:t>
            </a:r>
            <a:endParaRPr lang="ru-RU" sz="1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6" name="Picture 2" descr="Химия и Химики № 1 2012. Огонь от капли воды (реакция магния с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33" y="1548035"/>
            <a:ext cx="1176280" cy="12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804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429" y="717715"/>
            <a:ext cx="5372429" cy="1634422"/>
          </a:xfrm>
        </p:spPr>
        <p:txBody>
          <a:bodyPr/>
          <a:lstStyle/>
          <a:p>
            <a:r>
              <a:rPr lang="en-GB" dirty="0" smtClean="0"/>
              <a:t>2Mg </a:t>
            </a:r>
            <a:r>
              <a:rPr lang="en-GB" dirty="0"/>
              <a:t>+ O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ru-RU" dirty="0" smtClean="0"/>
              <a:t> </a:t>
            </a:r>
            <a:r>
              <a:rPr lang="en-GB" dirty="0"/>
              <a:t>2MgO</a:t>
            </a:r>
            <a:endParaRPr lang="ru-RU" dirty="0"/>
          </a:p>
          <a:p>
            <a:r>
              <a:rPr lang="en-GB" dirty="0"/>
              <a:t>3Mg + N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ru-RU" dirty="0" smtClean="0"/>
              <a:t> </a:t>
            </a:r>
            <a:r>
              <a:rPr lang="en-GB" dirty="0"/>
              <a:t>Mg</a:t>
            </a:r>
            <a:r>
              <a:rPr lang="en-GB" baseline="-25000" dirty="0"/>
              <a:t>3</a:t>
            </a:r>
            <a:r>
              <a:rPr lang="en-GB" dirty="0"/>
              <a:t>N</a:t>
            </a:r>
            <a:r>
              <a:rPr lang="en-GB" baseline="-25000" dirty="0"/>
              <a:t>2</a:t>
            </a:r>
            <a:endParaRPr lang="ru-RU" dirty="0"/>
          </a:p>
          <a:p>
            <a:r>
              <a:rPr lang="en-GB" dirty="0"/>
              <a:t>Mg + Br</a:t>
            </a:r>
            <a:r>
              <a:rPr lang="en-GB" sz="1292" dirty="0"/>
              <a:t>2</a:t>
            </a:r>
            <a:r>
              <a:rPr lang="en-GB" dirty="0"/>
              <a:t>  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GB" dirty="0" smtClean="0"/>
              <a:t> </a:t>
            </a:r>
            <a:r>
              <a:rPr lang="en-GB" dirty="0"/>
              <a:t>MgBr</a:t>
            </a:r>
            <a:r>
              <a:rPr lang="en-GB" sz="1292" dirty="0"/>
              <a:t>2</a:t>
            </a:r>
            <a:endParaRPr lang="ru-RU" sz="1292" dirty="0"/>
          </a:p>
          <a:p>
            <a:r>
              <a:rPr lang="en-GB" dirty="0"/>
              <a:t>2Mg + CO</a:t>
            </a:r>
            <a:r>
              <a:rPr lang="en-GB" baseline="-25000" dirty="0"/>
              <a:t>2</a:t>
            </a:r>
            <a:r>
              <a:rPr lang="en-GB" dirty="0"/>
              <a:t> 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en-GB" dirty="0" smtClean="0"/>
              <a:t>2MgO </a:t>
            </a:r>
            <a:r>
              <a:rPr lang="en-GB" dirty="0"/>
              <a:t>+ </a:t>
            </a:r>
            <a:r>
              <a:rPr lang="en-GB" dirty="0" smtClean="0"/>
              <a:t>C</a:t>
            </a:r>
            <a:endParaRPr lang="uz-Latn-UZ" dirty="0" smtClean="0"/>
          </a:p>
          <a:p>
            <a:r>
              <a:rPr lang="uz-Latn-UZ" dirty="0" smtClean="0"/>
              <a:t>Mg+H</a:t>
            </a:r>
            <a:r>
              <a:rPr lang="uz-Latn-UZ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₂O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z-Latn-UZ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z-Latn-UZ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MgO+H₂</a:t>
            </a:r>
            <a:endParaRPr lang="ru-RU" dirty="0"/>
          </a:p>
        </p:txBody>
      </p:sp>
      <p:sp>
        <p:nvSpPr>
          <p:cNvPr id="4" name="object 2"/>
          <p:cNvSpPr/>
          <p:nvPr/>
        </p:nvSpPr>
        <p:spPr>
          <a:xfrm>
            <a:off x="109474" y="0"/>
            <a:ext cx="5560956" cy="56492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 defTabSz="893769"/>
            <a:r>
              <a:rPr lang="uz-Latn-UZ" sz="277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Magniyning kimyoviy xossalari</a:t>
            </a:r>
            <a:endParaRPr sz="277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Химия и Химики № 1 2012. Огонь от капли воды (реакция магния с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78" y="846292"/>
            <a:ext cx="2250916" cy="125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4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Kalsiyning</a:t>
            </a:r>
            <a:r>
              <a:rPr lang="en-US" dirty="0"/>
              <a:t> </a:t>
            </a:r>
            <a:r>
              <a:rPr lang="en-US" dirty="0" err="1"/>
              <a:t>xossalari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016" y="539924"/>
            <a:ext cx="56734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Qizdirilganda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fosfor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reaksiyaga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kirishadi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3Ca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Ca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3Ca +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2P =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kalsiy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sulfid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+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 = CaC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kalsiy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karbid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+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CaH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kalsiy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gidrid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04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Kalsiyning</a:t>
            </a:r>
            <a:r>
              <a:rPr lang="en-US" dirty="0"/>
              <a:t> </a:t>
            </a:r>
            <a:r>
              <a:rPr lang="en-US" dirty="0" err="1"/>
              <a:t>xossalari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4962" y="613058"/>
            <a:ext cx="5544616" cy="2073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indent="288290" algn="just">
              <a:lnSpc>
                <a:spcPct val="114000"/>
              </a:lnSpc>
              <a:spcAft>
                <a:spcPts val="0"/>
              </a:spcAft>
            </a:pP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kabi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kalsiy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ham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kislotalar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shiddatli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ravishda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kirishadi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140"/>
              </a:lnSpc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  <a:tabLst>
                <a:tab pos="317500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2HCl=CaCl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H</a:t>
            </a:r>
            <a:r>
              <a:rPr lang="en-US" sz="20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585"/>
              </a:lnSpc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27200" marR="254000" indent="-1147445">
              <a:lnSpc>
                <a:spcPct val="107000"/>
              </a:lnSpc>
              <a:spcAft>
                <a:spcPts val="0"/>
              </a:spcAft>
            </a:pP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odatdagi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sharoitda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endParaRPr lang="en-US" sz="1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27200" marR="254000" indent="-1147445">
              <a:lnSpc>
                <a:spcPct val="107000"/>
              </a:lnSpc>
              <a:spcAft>
                <a:spcPts val="0"/>
              </a:spcAft>
            </a:pP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kirishib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kalsiy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gidroksid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qiladi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420"/>
              </a:lnSpc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  <a:tabLst>
                <a:tab pos="317500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2H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O=Ca(OH)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H</a:t>
            </a:r>
            <a:r>
              <a:rPr lang="en-US" sz="2000" b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04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2274" y="3554425"/>
            <a:ext cx="5486607" cy="2615075"/>
          </a:xfrm>
        </p:spPr>
        <p:txBody>
          <a:bodyPr/>
          <a:lstStyle/>
          <a:p>
            <a:r>
              <a:rPr lang="en-GB" dirty="0" err="1"/>
              <a:t>Magniy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kalsiy</a:t>
            </a:r>
            <a:r>
              <a:rPr lang="en-GB" dirty="0"/>
              <a:t>  </a:t>
            </a:r>
            <a:r>
              <a:rPr lang="en-GB" dirty="0" err="1"/>
              <a:t>hamda</a:t>
            </a:r>
            <a:r>
              <a:rPr lang="en-GB" dirty="0"/>
              <a:t> </a:t>
            </a:r>
            <a:r>
              <a:rPr lang="en-GB" dirty="0" err="1"/>
              <a:t>ularning</a:t>
            </a:r>
            <a:r>
              <a:rPr lang="en-GB" dirty="0"/>
              <a:t> </a:t>
            </a:r>
            <a:r>
              <a:rPr lang="en-GB" dirty="0" err="1"/>
              <a:t>birikmalari</a:t>
            </a:r>
            <a:r>
              <a:rPr lang="en-GB" dirty="0"/>
              <a:t> </a:t>
            </a:r>
            <a:r>
              <a:rPr lang="en-GB" dirty="0" err="1"/>
              <a:t>amaliyotda</a:t>
            </a:r>
            <a:r>
              <a:rPr lang="en-GB" dirty="0"/>
              <a:t> </a:t>
            </a:r>
            <a:r>
              <a:rPr lang="en-GB" dirty="0" err="1"/>
              <a:t>ko‘p</a:t>
            </a:r>
            <a:r>
              <a:rPr lang="en-GB" dirty="0"/>
              <a:t> </a:t>
            </a:r>
            <a:r>
              <a:rPr lang="en-GB" dirty="0" err="1"/>
              <a:t>sohalarda</a:t>
            </a:r>
            <a:r>
              <a:rPr lang="en-GB" dirty="0"/>
              <a:t> </a:t>
            </a:r>
            <a:r>
              <a:rPr lang="en-GB" dirty="0" err="1"/>
              <a:t>qo‘llaniladi</a:t>
            </a:r>
            <a:r>
              <a:rPr lang="en-GB" dirty="0"/>
              <a:t>. </a:t>
            </a:r>
            <a:r>
              <a:rPr lang="en-GB" dirty="0" err="1"/>
              <a:t>Metall</a:t>
            </a:r>
            <a:r>
              <a:rPr lang="en-GB" dirty="0"/>
              <a:t> </a:t>
            </a:r>
            <a:r>
              <a:rPr lang="en-GB" dirty="0" err="1"/>
              <a:t>holida</a:t>
            </a:r>
            <a:r>
              <a:rPr lang="en-GB" dirty="0"/>
              <a:t> </a:t>
            </a:r>
            <a:r>
              <a:rPr lang="en-GB" dirty="0" err="1"/>
              <a:t>magniy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kalsiylar</a:t>
            </a:r>
            <a:r>
              <a:rPr lang="en-GB" dirty="0"/>
              <a:t> </a:t>
            </a:r>
            <a:r>
              <a:rPr lang="en-GB" dirty="0" err="1"/>
              <a:t>yengil</a:t>
            </a:r>
            <a:r>
              <a:rPr lang="en-GB" dirty="0"/>
              <a:t>, </a:t>
            </a:r>
            <a:r>
              <a:rPr lang="en-GB" dirty="0" err="1"/>
              <a:t>pishiq</a:t>
            </a:r>
            <a:r>
              <a:rPr lang="en-GB" dirty="0"/>
              <a:t> </a:t>
            </a:r>
            <a:r>
              <a:rPr lang="en-GB" dirty="0" err="1"/>
              <a:t>qotishmalar</a:t>
            </a:r>
            <a:r>
              <a:rPr lang="en-GB" dirty="0"/>
              <a:t> </a:t>
            </a:r>
            <a:r>
              <a:rPr lang="en-GB" dirty="0" err="1"/>
              <a:t>tayyorlashda</a:t>
            </a:r>
            <a:r>
              <a:rPr lang="en-GB" dirty="0"/>
              <a:t> </a:t>
            </a:r>
            <a:r>
              <a:rPr lang="en-GB" dirty="0" err="1"/>
              <a:t>ishlatiladi</a:t>
            </a:r>
            <a:r>
              <a:rPr lang="en-GB" dirty="0"/>
              <a:t>. </a:t>
            </a:r>
            <a:r>
              <a:rPr lang="en-GB" dirty="0" err="1"/>
              <a:t>Yorituvchi</a:t>
            </a:r>
            <a:r>
              <a:rPr lang="en-GB" dirty="0"/>
              <a:t> </a:t>
            </a:r>
            <a:r>
              <a:rPr lang="en-GB" dirty="0" err="1"/>
              <a:t>raketalar</a:t>
            </a:r>
            <a:r>
              <a:rPr lang="en-GB" dirty="0"/>
              <a:t>, </a:t>
            </a:r>
            <a:r>
              <a:rPr lang="en-GB" dirty="0" err="1"/>
              <a:t>olov</a:t>
            </a:r>
            <a:r>
              <a:rPr lang="en-GB" dirty="0"/>
              <a:t> </a:t>
            </a:r>
            <a:r>
              <a:rPr lang="en-GB" dirty="0" err="1"/>
              <a:t>signallari</a:t>
            </a:r>
            <a:r>
              <a:rPr lang="en-GB" dirty="0"/>
              <a:t>, </a:t>
            </a:r>
            <a:r>
              <a:rPr lang="en-GB" dirty="0" err="1"/>
              <a:t>mayoqlar</a:t>
            </a:r>
            <a:r>
              <a:rPr lang="en-GB" dirty="0"/>
              <a:t> </a:t>
            </a:r>
            <a:r>
              <a:rPr lang="en-GB" dirty="0" err="1"/>
              <a:t>tayyorlashda</a:t>
            </a:r>
            <a:r>
              <a:rPr lang="en-GB" dirty="0"/>
              <a:t> </a:t>
            </a:r>
            <a:r>
              <a:rPr lang="en-GB" dirty="0" err="1"/>
              <a:t>hamda</a:t>
            </a:r>
            <a:r>
              <a:rPr lang="en-GB" dirty="0"/>
              <a:t> </a:t>
            </a:r>
            <a:r>
              <a:rPr lang="en-GB" dirty="0" err="1"/>
              <a:t>fotografiyada</a:t>
            </a:r>
            <a:r>
              <a:rPr lang="en-GB" dirty="0"/>
              <a:t> </a:t>
            </a:r>
            <a:r>
              <a:rPr lang="en-GB" dirty="0" err="1"/>
              <a:t>magniy</a:t>
            </a:r>
            <a:r>
              <a:rPr lang="en-GB" dirty="0"/>
              <a:t> </a:t>
            </a:r>
            <a:r>
              <a:rPr lang="en-GB" dirty="0" err="1"/>
              <a:t>keng</a:t>
            </a:r>
            <a:r>
              <a:rPr lang="en-GB" dirty="0"/>
              <a:t> </a:t>
            </a:r>
            <a:r>
              <a:rPr lang="en-GB" dirty="0" err="1"/>
              <a:t>qo‘llaniladi</a:t>
            </a:r>
            <a:r>
              <a:rPr lang="en-GB" dirty="0"/>
              <a:t>. </a:t>
            </a:r>
            <a:endParaRPr lang="uz-Latn-UZ" dirty="0" smtClean="0"/>
          </a:p>
          <a:p>
            <a:endParaRPr lang="ru-RU" dirty="0"/>
          </a:p>
        </p:txBody>
      </p:sp>
      <p:sp>
        <p:nvSpPr>
          <p:cNvPr id="4" name="object 2"/>
          <p:cNvSpPr/>
          <p:nvPr/>
        </p:nvSpPr>
        <p:spPr>
          <a:xfrm>
            <a:off x="84477" y="0"/>
            <a:ext cx="5603560" cy="49458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893769"/>
            <a:r>
              <a:rPr lang="uz-Latn-UZ" sz="277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Magniyning ishlatilishi</a:t>
            </a:r>
            <a:endParaRPr sz="277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6942" y="481429"/>
            <a:ext cx="1595607" cy="963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6601" y="1927342"/>
            <a:ext cx="1319642" cy="119824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10868386"/>
              </p:ext>
            </p:extLst>
          </p:nvPr>
        </p:nvGraphicFramePr>
        <p:xfrm>
          <a:off x="225512" y="594051"/>
          <a:ext cx="2960525" cy="2046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79584" y="1391725"/>
            <a:ext cx="1567336" cy="95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Применение препаратов магния при сердечно-сосудистых заболеваниях ..."/>
          <p:cNvSpPr>
            <a:spLocks noChangeAspect="1" noChangeArrowheads="1"/>
          </p:cNvSpPr>
          <p:nvPr/>
        </p:nvSpPr>
        <p:spPr bwMode="auto">
          <a:xfrm>
            <a:off x="168295" y="-66677"/>
            <a:ext cx="140682" cy="14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2205" tIns="21102" rIns="42205" bIns="21102" numCol="1" anchor="t" anchorCtr="0" compatLnSpc="1">
            <a:prstTxWarp prst="textNoShape">
              <a:avLst/>
            </a:prstTxWarp>
          </a:bodyPr>
          <a:lstStyle/>
          <a:p>
            <a:pPr defTabSz="893769"/>
            <a:endParaRPr lang="ru-RU" sz="176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26041046"/>
              </p:ext>
            </p:extLst>
          </p:nvPr>
        </p:nvGraphicFramePr>
        <p:xfrm>
          <a:off x="163182" y="533845"/>
          <a:ext cx="5517517" cy="2591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 2"/>
          <p:cNvSpPr/>
          <p:nvPr/>
        </p:nvSpPr>
        <p:spPr>
          <a:xfrm>
            <a:off x="71413" y="1"/>
            <a:ext cx="5599017" cy="4594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893769"/>
            <a:r>
              <a:rPr lang="uz-Latn-UZ" sz="249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Magniyning biologik ahamiyati</a:t>
            </a:r>
            <a:endParaRPr sz="249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7845" y="526093"/>
            <a:ext cx="1319651" cy="7419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6491" y="2039905"/>
            <a:ext cx="1016778" cy="1042365"/>
          </a:xfrm>
          <a:prstGeom prst="rect">
            <a:avLst/>
          </a:prstGeom>
        </p:spPr>
      </p:pic>
      <p:pic>
        <p:nvPicPr>
          <p:cNvPr id="4100" name="Picture 4" descr="Динамика показателей функции почек у реципиентов печен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707" y="553758"/>
            <a:ext cx="1161562" cy="96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6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04" y="721335"/>
            <a:ext cx="3657738" cy="2301784"/>
          </a:xfrm>
        </p:spPr>
        <p:txBody>
          <a:bodyPr/>
          <a:lstStyle/>
          <a:p>
            <a:pPr indent="247683" algn="just"/>
            <a:r>
              <a:rPr lang="en-US" sz="2493" b="1" dirty="0"/>
              <a:t>Mg</a:t>
            </a:r>
            <a:r>
              <a:rPr lang="uz-Cyrl-UZ" sz="2493" dirty="0"/>
              <a:t> va </a:t>
            </a:r>
            <a:r>
              <a:rPr lang="en-US" sz="2493" b="1" dirty="0"/>
              <a:t>Ca</a:t>
            </a:r>
            <a:r>
              <a:rPr lang="en-US" sz="2493" dirty="0"/>
              <a:t> </a:t>
            </a:r>
            <a:r>
              <a:rPr lang="uz-Cyrl-UZ" sz="2493" dirty="0"/>
              <a:t>ning tashqi elektron qavatlarida ikkita s-elektron bor va shuning uchun ular s-elementlar oilasiga kiradi.</a:t>
            </a:r>
          </a:p>
          <a:p>
            <a:endParaRPr lang="ru-RU" sz="2493" dirty="0"/>
          </a:p>
        </p:txBody>
      </p:sp>
      <p:sp>
        <p:nvSpPr>
          <p:cNvPr id="4" name="object 2"/>
          <p:cNvSpPr/>
          <p:nvPr/>
        </p:nvSpPr>
        <p:spPr>
          <a:xfrm>
            <a:off x="0" y="1"/>
            <a:ext cx="5759450" cy="4679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893769"/>
            <a:r>
              <a:rPr lang="uz-Latn-UZ" sz="249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 tuzilishi</a:t>
            </a:r>
            <a:endParaRPr sz="2493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7877" y="827956"/>
            <a:ext cx="1314647" cy="1080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7877" y="1977616"/>
            <a:ext cx="1314647" cy="107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77" y="899964"/>
            <a:ext cx="1103895" cy="175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5469" y="971972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51374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80 % Са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(РО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3781" y="1449973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51374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 СаСО</a:t>
            </a: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ru-R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0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Savol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13" y="1020566"/>
            <a:ext cx="417646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tabLst>
                <a:tab pos="228600" algn="l"/>
                <a:tab pos="652145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Xo‘jalikda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yoki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qurilish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maydonlarida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so‘ndirilgan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ohakdan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foydalanayotganlarini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ko‘rganmisiz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? </a:t>
            </a:r>
            <a:endParaRPr lang="en-US" sz="16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  <a:tabLst>
                <a:tab pos="228600" algn="l"/>
                <a:tab pos="652145" algn="l"/>
              </a:tabLst>
            </a:pPr>
            <a:r>
              <a:rPr lang="ru-RU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Nima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maqsadda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foydalanilmoqda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?</a:t>
            </a:r>
            <a:endParaRPr lang="ru-RU" sz="1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07522" name="Picture 2" descr="C:\Users\Гулзинат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49" y="1478870"/>
            <a:ext cx="648072" cy="152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445" y="42251"/>
            <a:ext cx="5085286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3196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37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Mustaqil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bajarish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topshiriqlar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77" y="2470968"/>
            <a:ext cx="1335103" cy="66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21" y="2556148"/>
            <a:ext cx="521501" cy="54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0156" y="595382"/>
            <a:ext cx="5322824" cy="2116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75226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Darslikdagi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23-mavzuni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o‘qish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tegishli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atamalar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reaksiya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tenglamalarini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yozish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hamda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o‘rganish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lvl="0" defTabSz="575226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Kalsiy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magniyning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asosiy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fizik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xossalarini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aytib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575226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Kalsiy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magniy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tabiatda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qanday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birikmalar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holida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uchraydi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575226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Sanoatda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kalsiy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qanday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olinadi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575226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Kalsiy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magniyning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xalq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jaligida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qo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llanishi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haqida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jadval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tuzing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/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Kalsiy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magniy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481" y="683940"/>
            <a:ext cx="5328547" cy="1948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ctr">
              <a:lnSpc>
                <a:spcPct val="111000"/>
              </a:lnSpc>
              <a:tabLst>
                <a:tab pos="228600" algn="l"/>
                <a:tab pos="571500" algn="l"/>
              </a:tabLst>
            </a:pPr>
            <a:r>
              <a:rPr lang="ru-R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II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guruh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bosh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guruhchasi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elementlari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Ca,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Sr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Ba lar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ishqoriy-yer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deb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ataladi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ts val="40"/>
              </a:lnSpc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 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R="88900" algn="ctr">
              <a:lnSpc>
                <a:spcPct val="112000"/>
              </a:lnSpc>
              <a:tabLst>
                <a:tab pos="228600" algn="l"/>
                <a:tab pos="571500" algn="l"/>
              </a:tabLst>
            </a:pP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Ishqoriy-yer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atamasi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ular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gidroksidlarining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o‘yuvchi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xossasi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ilgari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vaqtlarda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qiyin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eruvchi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oksidlarni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yerlar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deb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atalganligi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bog‘liq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04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Tabiatda</a:t>
            </a:r>
            <a:r>
              <a:rPr lang="en-US" sz="2800" dirty="0"/>
              <a:t>  </a:t>
            </a:r>
            <a:r>
              <a:rPr lang="en-US" sz="2800" dirty="0" err="1"/>
              <a:t>uchrashi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445" y="683940"/>
            <a:ext cx="504055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56C7AA"/>
              </a:buClr>
              <a:buSzPct val="75000"/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Ohaktosh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bo‘r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marmar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CaCO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56C7AA"/>
              </a:buClr>
              <a:buSzPct val="75000"/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Gips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alebastr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CaSO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·nH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56C7AA"/>
              </a:buClr>
              <a:buSzPct val="75000"/>
            </a:pP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Apatit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Ca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(PO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endParaRPr 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56C7AA"/>
              </a:buClr>
              <a:buSzPct val="75000"/>
            </a:pP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Ftorapatit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Ca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(PO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F</a:t>
            </a:r>
            <a:endParaRPr lang="en-US" sz="2400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AutoShape 2" descr="Известь 506452 - ТМЗ | Sh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949" y="611932"/>
            <a:ext cx="636485" cy="587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559" y="1257330"/>
            <a:ext cx="636485" cy="645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847" y="1545408"/>
            <a:ext cx="729942" cy="5413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789" y="2154383"/>
            <a:ext cx="726092" cy="54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3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1"/>
            <a:ext cx="5759450" cy="4594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893769"/>
            <a:r>
              <a:rPr lang="uz-Latn-UZ" sz="249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 tarqalishi</a:t>
            </a:r>
            <a:endParaRPr sz="2493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260603" y="1847799"/>
            <a:ext cx="1342479" cy="1300922"/>
            <a:chOff x="9078119" y="2976562"/>
            <a:chExt cx="2343150" cy="248592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8119" y="2976562"/>
              <a:ext cx="2343150" cy="1952625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9366175" y="4838255"/>
              <a:ext cx="1824690" cy="624227"/>
            </a:xfrm>
            <a:prstGeom prst="rect">
              <a:avLst/>
            </a:prstGeom>
            <a:noFill/>
          </p:spPr>
          <p:txBody>
            <a:bodyPr wrap="none" lIns="42205" tIns="21102" rIns="42205" bIns="21102">
              <a:spAutoFit/>
            </a:bodyPr>
            <a:lstStyle/>
            <a:p>
              <a:pPr algn="ctr" defTabSz="893769"/>
              <a:r>
                <a:rPr lang="uz-Latn-UZ" sz="1846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Magnezit</a:t>
              </a:r>
              <a:endParaRPr lang="ru-RU" sz="1846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266396" y="1792229"/>
            <a:ext cx="1266140" cy="1357028"/>
            <a:chOff x="4734720" y="3340657"/>
            <a:chExt cx="2743200" cy="2940116"/>
          </a:xfrm>
        </p:grpSpPr>
        <p:pic>
          <p:nvPicPr>
            <p:cNvPr id="1026" name="Picture 2" descr="Доломит | Минерал ДОЛОМИТ. Свойства Доломита. Состав доломита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720" y="3340657"/>
              <a:ext cx="2743200" cy="2379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5089949" y="5573019"/>
              <a:ext cx="1924662" cy="707754"/>
            </a:xfrm>
            <a:prstGeom prst="rect">
              <a:avLst/>
            </a:prstGeom>
            <a:noFill/>
          </p:spPr>
          <p:txBody>
            <a:bodyPr wrap="none" lIns="42205" tIns="21102" rIns="42205" bIns="21102">
              <a:spAutoFit/>
            </a:bodyPr>
            <a:lstStyle/>
            <a:p>
              <a:pPr algn="ctr" defTabSz="893769"/>
              <a:r>
                <a:rPr lang="uz-Latn-UZ" sz="1846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Dolomit</a:t>
              </a:r>
              <a:endParaRPr lang="ru-RU" sz="1846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85839" y="603330"/>
            <a:ext cx="1369861" cy="1226765"/>
            <a:chOff x="313879" y="1543468"/>
            <a:chExt cx="3333751" cy="3315293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879" y="1543468"/>
              <a:ext cx="3333751" cy="2500313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914015" y="3975951"/>
              <a:ext cx="1619642" cy="882810"/>
            </a:xfrm>
            <a:prstGeom prst="rect">
              <a:avLst/>
            </a:prstGeom>
            <a:noFill/>
          </p:spPr>
          <p:txBody>
            <a:bodyPr wrap="none" lIns="42205" tIns="21102" rIns="42205" bIns="21102">
              <a:spAutoFit/>
            </a:bodyPr>
            <a:lstStyle/>
            <a:p>
              <a:pPr algn="ctr" defTabSz="893769"/>
              <a:r>
                <a:rPr lang="uz-Latn-UZ" sz="1846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Kalsit</a:t>
              </a:r>
              <a:endParaRPr lang="ru-RU" sz="1846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041259" y="586561"/>
            <a:ext cx="1301388" cy="1336432"/>
            <a:chOff x="8753082" y="182828"/>
            <a:chExt cx="2819568" cy="2895493"/>
          </a:xfrm>
        </p:grpSpPr>
        <p:pic>
          <p:nvPicPr>
            <p:cNvPr id="1030" name="Picture 6" descr="Гипс. Виды и применение. Плюсы и минусы. Особенности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3082" y="182828"/>
              <a:ext cx="2819568" cy="2312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9720761" y="2370567"/>
              <a:ext cx="1240474" cy="707754"/>
            </a:xfrm>
            <a:prstGeom prst="rect">
              <a:avLst/>
            </a:prstGeom>
            <a:noFill/>
          </p:spPr>
          <p:txBody>
            <a:bodyPr wrap="none" lIns="42205" tIns="21102" rIns="42205" bIns="21102">
              <a:spAutoFit/>
            </a:bodyPr>
            <a:lstStyle/>
            <a:p>
              <a:pPr algn="ctr" defTabSz="893769"/>
              <a:r>
                <a:rPr lang="uz-Latn-UZ" sz="1846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Gips</a:t>
              </a:r>
              <a:endParaRPr lang="ru-RU" sz="1846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93568" y="560676"/>
            <a:ext cx="1509823" cy="1269546"/>
            <a:chOff x="5133206" y="951819"/>
            <a:chExt cx="3271160" cy="2750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3206" y="951819"/>
              <a:ext cx="3271160" cy="2185730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5627567" y="2994644"/>
              <a:ext cx="1754483" cy="707754"/>
            </a:xfrm>
            <a:prstGeom prst="rect">
              <a:avLst/>
            </a:prstGeom>
            <a:noFill/>
          </p:spPr>
          <p:txBody>
            <a:bodyPr wrap="none" lIns="42205" tIns="21102" rIns="42205" bIns="21102">
              <a:spAutoFit/>
            </a:bodyPr>
            <a:lstStyle/>
            <a:p>
              <a:pPr algn="ctr" defTabSz="893769"/>
              <a:r>
                <a:rPr lang="uz-Latn-UZ" sz="1846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Asbest</a:t>
              </a:r>
              <a:endParaRPr lang="ru-RU" sz="1846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5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Tabiatda</a:t>
            </a:r>
            <a:r>
              <a:rPr lang="en-US" sz="2400" dirty="0"/>
              <a:t>  </a:t>
            </a:r>
            <a:r>
              <a:rPr lang="en-US" sz="2400" dirty="0" err="1"/>
              <a:t>uchrashi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913" y="646932"/>
            <a:ext cx="4104456" cy="18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indent="-38100" algn="ctr">
              <a:lnSpc>
                <a:spcPct val="108000"/>
              </a:lnSpc>
            </a:pP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Kalsiy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magniy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tabiatda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juda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keng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tar­qalgan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­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elementlardandir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38100" indent="-38100" algn="ctr">
              <a:lnSpc>
                <a:spcPct val="108000"/>
              </a:lnSpc>
            </a:pPr>
            <a:endParaRPr lang="en-US" sz="1800" b="1" dirty="0" smtClean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8100" indent="-38100" algn="ctr">
              <a:lnSpc>
                <a:spcPct val="108000"/>
              </a:lnSpc>
            </a:pP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Yer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qobig‘ida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magniy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3,35 %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endParaRPr lang="en-US" sz="1800" b="1" dirty="0" smtClean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8100" indent="-38100" algn="ctr">
              <a:lnSpc>
                <a:spcPct val="108000"/>
              </a:lnSpc>
            </a:pPr>
            <a:endParaRPr lang="en-US" sz="1800" b="1" dirty="0" smtClean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8100" indent="-38100" algn="ctr">
              <a:lnSpc>
                <a:spcPct val="108000"/>
              </a:lnSpc>
            </a:pP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kalsiy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3,5 %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tashkil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etadi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en-US" sz="1800" b="1" dirty="0" smtClean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✓ Планета Земля #8 скачать клипарт бесплатно - Clipart-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07" y="755948"/>
            <a:ext cx="138127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3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Tabiatda</a:t>
            </a:r>
            <a:r>
              <a:rPr lang="en-US" sz="2400" dirty="0"/>
              <a:t>  </a:t>
            </a:r>
            <a:r>
              <a:rPr lang="en-US" sz="2400" dirty="0" err="1"/>
              <a:t>uchrashi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579969"/>
            <a:ext cx="3816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Magnezit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MgCO</a:t>
            </a:r>
            <a:r>
              <a:rPr lang="en-US" altLang="ru-RU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ru-RU" sz="2000" b="1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Taxir</a:t>
            </a:r>
            <a:r>
              <a:rPr lang="en-US" alt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MgSO</a:t>
            </a:r>
            <a:r>
              <a:rPr lang="en-US" altLang="ru-RU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7H</a:t>
            </a:r>
            <a:r>
              <a:rPr lang="en-US" altLang="ru-RU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alt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Karnalit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MgCl</a:t>
            </a:r>
            <a:r>
              <a:rPr lang="en-US" altLang="ru-RU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6H</a:t>
            </a:r>
            <a:r>
              <a:rPr lang="en-US" altLang="ru-RU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alt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Olivin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MgSiO</a:t>
            </a:r>
            <a:r>
              <a:rPr lang="en-US" altLang="ru-RU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ru-RU" sz="2000" b="1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Kizerit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MgSO</a:t>
            </a:r>
            <a:r>
              <a:rPr lang="en-US" altLang="ru-RU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7H</a:t>
            </a:r>
            <a:r>
              <a:rPr lang="en-US" altLang="ru-RU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alt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Магнезит | Учебный кабинет ге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45" y="615723"/>
            <a:ext cx="1155973" cy="8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Хлориды. Сильвин и карналлит. Part 2 | Пикаб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Хлориды. Сильвин и карналлит. Part 2 | Пикаб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Хлориды. Сильвин и карналлит. Part 2 | Пикаб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45" y="1548036"/>
            <a:ext cx="1145026" cy="8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ИЗЕРИТ • Большая российская энциклопедия - электронная верс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93" y="2260957"/>
            <a:ext cx="1155973" cy="84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Минерал оливин: свойства, происхождение, использование, знаменитые  ювелирные издел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501" y="2242358"/>
            <a:ext cx="1155973" cy="83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44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713" y="679533"/>
            <a:ext cx="5492324" cy="1875129"/>
          </a:xfrm>
        </p:spPr>
        <p:txBody>
          <a:bodyPr/>
          <a:lstStyle/>
          <a:p>
            <a:pPr algn="l">
              <a:spcAft>
                <a:spcPts val="1200"/>
              </a:spcAft>
            </a:pPr>
            <a:r>
              <a:rPr lang="uz-Latn-UZ" sz="2031" b="0" dirty="0" smtClean="0">
                <a:solidFill>
                  <a:schemeClr val="tx1"/>
                </a:solidFill>
              </a:rPr>
              <a:t>•</a:t>
            </a:r>
            <a:r>
              <a:rPr lang="en-US" sz="2031" b="0" dirty="0" smtClean="0">
                <a:solidFill>
                  <a:schemeClr val="tx1"/>
                </a:solidFill>
              </a:rPr>
              <a:t> </a:t>
            </a:r>
            <a:r>
              <a:rPr lang="uz-Latn-UZ" sz="2031" b="0" dirty="0" smtClean="0">
                <a:solidFill>
                  <a:schemeClr val="tx1"/>
                </a:solidFill>
              </a:rPr>
              <a:t>O‘zbekistonda </a:t>
            </a:r>
            <a:r>
              <a:rPr lang="uz-Latn-UZ" sz="2031" dirty="0">
                <a:solidFill>
                  <a:schemeClr val="tx1"/>
                </a:solidFill>
              </a:rPr>
              <a:t>20</a:t>
            </a:r>
            <a:r>
              <a:rPr lang="uz-Latn-UZ" sz="2031" b="0" dirty="0">
                <a:solidFill>
                  <a:schemeClr val="tx1"/>
                </a:solidFill>
              </a:rPr>
              <a:t> ga yaqin marmar konlari mavjud </a:t>
            </a:r>
            <a:r>
              <a:rPr lang="uz-Latn-UZ" sz="2031" b="0" dirty="0" smtClean="0">
                <a:solidFill>
                  <a:schemeClr val="tx1"/>
                </a:solidFill>
              </a:rPr>
              <a:t>bo‘lib</a:t>
            </a:r>
            <a:r>
              <a:rPr lang="uz-Latn-UZ" sz="2031" b="0" dirty="0">
                <a:solidFill>
                  <a:schemeClr val="tx1"/>
                </a:solidFill>
              </a:rPr>
              <a:t>, hozirgi kunda G‘ozg‘on, Nurota va Zirband konlaridan </a:t>
            </a:r>
            <a:r>
              <a:rPr lang="uz-Latn-UZ" sz="2031" b="0" dirty="0" smtClean="0">
                <a:solidFill>
                  <a:schemeClr val="tx1"/>
                </a:solidFill>
              </a:rPr>
              <a:t>qazib</a:t>
            </a:r>
            <a:r>
              <a:rPr lang="en-US" sz="2031" b="0" dirty="0">
                <a:solidFill>
                  <a:schemeClr val="tx1"/>
                </a:solidFill>
              </a:rPr>
              <a:t> </a:t>
            </a:r>
            <a:r>
              <a:rPr lang="uz-Latn-UZ" sz="2031" b="0" dirty="0" smtClean="0">
                <a:solidFill>
                  <a:schemeClr val="tx1"/>
                </a:solidFill>
              </a:rPr>
              <a:t>olinmoqda.</a:t>
            </a:r>
            <a:r>
              <a:rPr lang="en-US" sz="2031" b="0" dirty="0" smtClean="0">
                <a:solidFill>
                  <a:schemeClr val="tx1"/>
                </a:solidFill>
              </a:rPr>
              <a:t/>
            </a:r>
            <a:br>
              <a:rPr lang="en-US" sz="2031" b="0" dirty="0" smtClean="0">
                <a:solidFill>
                  <a:schemeClr val="tx1"/>
                </a:solidFill>
              </a:rPr>
            </a:br>
            <a:r>
              <a:rPr lang="uz-Latn-UZ" sz="2031" b="0" dirty="0" smtClean="0">
                <a:solidFill>
                  <a:schemeClr val="tx1"/>
                </a:solidFill>
              </a:rPr>
              <a:t>•</a:t>
            </a:r>
            <a:r>
              <a:rPr lang="en-US" sz="2031" b="0" dirty="0" smtClean="0">
                <a:solidFill>
                  <a:schemeClr val="tx1"/>
                </a:solidFill>
              </a:rPr>
              <a:t> </a:t>
            </a:r>
            <a:r>
              <a:rPr lang="uz-Latn-UZ" sz="2031" b="0" dirty="0" smtClean="0">
                <a:solidFill>
                  <a:schemeClr val="tx1"/>
                </a:solidFill>
              </a:rPr>
              <a:t>Fosforit </a:t>
            </a:r>
            <a:r>
              <a:rPr lang="uz-Latn-UZ" sz="2031" b="0" dirty="0">
                <a:solidFill>
                  <a:schemeClr val="tx1"/>
                </a:solidFill>
              </a:rPr>
              <a:t>za</a:t>
            </a:r>
            <a:r>
              <a:rPr lang="en-US" sz="2031" b="0" dirty="0">
                <a:solidFill>
                  <a:schemeClr val="tx1"/>
                </a:solidFill>
              </a:rPr>
              <a:t>h</a:t>
            </a:r>
            <a:r>
              <a:rPr lang="uz-Latn-UZ" sz="2031" b="0" dirty="0">
                <a:solidFill>
                  <a:schemeClr val="tx1"/>
                </a:solidFill>
              </a:rPr>
              <a:t>iralari esa Markaziy Qizilqumdagi Qoraqat  konida va Shimoliy Jetitov konlarida jamlangan</a:t>
            </a:r>
            <a:r>
              <a:rPr lang="uz-Latn-UZ" sz="2031" b="0" dirty="0" smtClean="0">
                <a:solidFill>
                  <a:schemeClr val="tx1"/>
                </a:solidFill>
              </a:rPr>
              <a:t>.</a:t>
            </a:r>
            <a:endParaRPr lang="ru-RU" sz="2031" b="0" dirty="0">
              <a:solidFill>
                <a:schemeClr val="tx1"/>
              </a:solidFill>
            </a:endParaRPr>
          </a:p>
        </p:txBody>
      </p:sp>
      <p:sp>
        <p:nvSpPr>
          <p:cNvPr id="9" name="object 2"/>
          <p:cNvSpPr/>
          <p:nvPr/>
        </p:nvSpPr>
        <p:spPr>
          <a:xfrm>
            <a:off x="0" y="0"/>
            <a:ext cx="5759450" cy="56492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893769"/>
            <a:r>
              <a:rPr lang="uz-Latn-UZ" sz="277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 manbalari</a:t>
            </a:r>
            <a:endParaRPr sz="277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10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154353</TotalTime>
  <Words>856</Words>
  <Application>Microsoft Office PowerPoint</Application>
  <PresentationFormat>Произвольный</PresentationFormat>
  <Paragraphs>223</Paragraphs>
  <Slides>32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23</vt:i4>
      </vt:variant>
      <vt:variant>
        <vt:lpstr>Заголовки слайдов</vt:lpstr>
      </vt:variant>
      <vt:variant>
        <vt:i4>32</vt:i4>
      </vt:variant>
    </vt:vector>
  </HeadingPairs>
  <TitlesOfParts>
    <vt:vector size="64" baseType="lpstr">
      <vt:lpstr>SimSun</vt:lpstr>
      <vt:lpstr>Arial</vt:lpstr>
      <vt:lpstr>Arial Black</vt:lpstr>
      <vt:lpstr>Calibri</vt:lpstr>
      <vt:lpstr>Cambria Math</vt:lpstr>
      <vt:lpstr>Open Sans</vt:lpstr>
      <vt:lpstr>Open Sans Light</vt:lpstr>
      <vt:lpstr>Times New Roman</vt:lpstr>
      <vt:lpstr>Wingdings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    KIMYO </vt:lpstr>
      <vt:lpstr>Презентация PowerPoint</vt:lpstr>
      <vt:lpstr>Презентация PowerPoint</vt:lpstr>
      <vt:lpstr> Kalsiy va magniy </vt:lpstr>
      <vt:lpstr>Tabiatda  uchrashi</vt:lpstr>
      <vt:lpstr>Презентация PowerPoint</vt:lpstr>
      <vt:lpstr>Tabiatda  uchrashi</vt:lpstr>
      <vt:lpstr>Tabiatda  uchrashi</vt:lpstr>
      <vt:lpstr>• O‘zbekistonda 20 ga yaqin marmar konlari mavjud bo‘lib, hozirgi kunda G‘ozg‘on, Nurota va Zirband konlaridan qazib olinmoqda. • Fosforit zahiralari esa Markaziy Qizilqumdagi Qoraqat  konida va Shimoliy Jetitov konlarida jamlangan.</vt:lpstr>
      <vt:lpstr>Birikmalari nomini yozing </vt:lpstr>
      <vt:lpstr>Birikmalari nomini yozing </vt:lpstr>
      <vt:lpstr>Mg – ishlatilishi</vt:lpstr>
      <vt:lpstr>Ca – ishlatilishi</vt:lpstr>
      <vt:lpstr>Презентация PowerPoint</vt:lpstr>
      <vt:lpstr>Презентация PowerPoint</vt:lpstr>
      <vt:lpstr>   </vt:lpstr>
      <vt:lpstr>Презентация PowerPoint</vt:lpstr>
      <vt:lpstr>Olinishi</vt:lpstr>
      <vt:lpstr>Презентация PowerPoint</vt:lpstr>
      <vt:lpstr>Fizik xossalari</vt:lpstr>
      <vt:lpstr>Magniy va kalsiy</vt:lpstr>
      <vt:lpstr>Xossalari</vt:lpstr>
      <vt:lpstr>Magniyning xossalari</vt:lpstr>
      <vt:lpstr>Kalsiyning xossalari</vt:lpstr>
      <vt:lpstr>Презентация PowerPoint</vt:lpstr>
      <vt:lpstr>Kalsiyning xossalari</vt:lpstr>
      <vt:lpstr>Kalsiyning xossalari</vt:lpstr>
      <vt:lpstr>Презентация PowerPoint</vt:lpstr>
      <vt:lpstr>Презентация PowerPoint</vt:lpstr>
      <vt:lpstr>?</vt:lpstr>
      <vt:lpstr>Savol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1873</cp:revision>
  <dcterms:created xsi:type="dcterms:W3CDTF">2014-10-08T23:03:32Z</dcterms:created>
  <dcterms:modified xsi:type="dcterms:W3CDTF">2021-01-21T09:03:51Z</dcterms:modified>
</cp:coreProperties>
</file>