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2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theme/theme3.xml" ContentType="application/vnd.openxmlformats-officedocument.theme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theme/theme4.xml" ContentType="application/vnd.openxmlformats-officedocument.theme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theme/theme5.xml" ContentType="application/vnd.openxmlformats-officedocument.theme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theme/theme6.xml" ContentType="application/vnd.openxmlformats-officedocument.theme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theme/theme7.xml" ContentType="application/vnd.openxmlformats-officedocument.theme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theme/theme8.xml" ContentType="application/vnd.openxmlformats-officedocument.theme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4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37"/>
  </p:notesMasterIdLst>
  <p:sldIdLst>
    <p:sldId id="1435" r:id="rId10"/>
    <p:sldId id="1644" r:id="rId11"/>
    <p:sldId id="1636" r:id="rId12"/>
    <p:sldId id="1621" r:id="rId13"/>
    <p:sldId id="1647" r:id="rId14"/>
    <p:sldId id="1634" r:id="rId15"/>
    <p:sldId id="1648" r:id="rId16"/>
    <p:sldId id="1640" r:id="rId17"/>
    <p:sldId id="1642" r:id="rId18"/>
    <p:sldId id="1643" r:id="rId19"/>
    <p:sldId id="1690" r:id="rId20"/>
    <p:sldId id="1656" r:id="rId21"/>
    <p:sldId id="1651" r:id="rId22"/>
    <p:sldId id="1650" r:id="rId23"/>
    <p:sldId id="1620" r:id="rId24"/>
    <p:sldId id="1658" r:id="rId25"/>
    <p:sldId id="1657" r:id="rId26"/>
    <p:sldId id="1691" r:id="rId27"/>
    <p:sldId id="1695" r:id="rId28"/>
    <p:sldId id="1696" r:id="rId29"/>
    <p:sldId id="1627" r:id="rId30"/>
    <p:sldId id="1689" r:id="rId31"/>
    <p:sldId id="1675" r:id="rId32"/>
    <p:sldId id="1692" r:id="rId33"/>
    <p:sldId id="1693" r:id="rId34"/>
    <p:sldId id="1694" r:id="rId35"/>
    <p:sldId id="1660" r:id="rId36"/>
  </p:sldIdLst>
  <p:sldSz cx="5759450" cy="3240088"/>
  <p:notesSz cx="6858000" cy="9144000"/>
  <p:defaultTextStyle>
    <a:defPPr>
      <a:defRPr lang="en-US"/>
    </a:defPPr>
    <a:lvl1pPr marL="0" algn="l" defTabSz="57513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287573" algn="l" defTabSz="57513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575134" algn="l" defTabSz="57513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862714" algn="l" defTabSz="57513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150266" algn="l" defTabSz="57513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1437837" algn="l" defTabSz="57513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1725409" algn="l" defTabSz="57513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012979" algn="l" defTabSz="57513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2300538" algn="l" defTabSz="57513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5"/>
            <p14:sldId id="1644"/>
            <p14:sldId id="1636"/>
            <p14:sldId id="1621"/>
            <p14:sldId id="1647"/>
            <p14:sldId id="1634"/>
            <p14:sldId id="1648"/>
            <p14:sldId id="1640"/>
            <p14:sldId id="1642"/>
            <p14:sldId id="1643"/>
            <p14:sldId id="1690"/>
            <p14:sldId id="1656"/>
            <p14:sldId id="1651"/>
            <p14:sldId id="1650"/>
            <p14:sldId id="1620"/>
            <p14:sldId id="1658"/>
            <p14:sldId id="1657"/>
            <p14:sldId id="1691"/>
            <p14:sldId id="1695"/>
            <p14:sldId id="1696"/>
            <p14:sldId id="1627"/>
            <p14:sldId id="1689"/>
            <p14:sldId id="1675"/>
            <p14:sldId id="1692"/>
            <p14:sldId id="1693"/>
            <p14:sldId id="1694"/>
            <p14:sldId id="1660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328682"/>
    <a:srgbClr val="660066"/>
    <a:srgbClr val="C0C0C0"/>
    <a:srgbClr val="FFFFFF"/>
    <a:srgbClr val="B2B2B2"/>
    <a:srgbClr val="808080"/>
    <a:srgbClr val="5F5F5F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163" d="100"/>
          <a:sy n="163" d="100"/>
        </p:scale>
        <p:origin x="264" y="138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2/2/2021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57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87573" algn="l" defTabSz="28757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75134" algn="l" defTabSz="28757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862714" algn="l" defTabSz="28757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150266" algn="l" defTabSz="28757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437837" algn="l" defTabSz="28757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725409" algn="l" defTabSz="28757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2012979" algn="l" defTabSz="28757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300538" algn="l" defTabSz="28757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5" y="1006554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3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79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1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07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71"/>
            <a:ext cx="1572330" cy="621456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71"/>
            <a:ext cx="1572330" cy="621456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71"/>
            <a:ext cx="1572330" cy="621456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71"/>
            <a:ext cx="1572330" cy="621456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71"/>
            <a:ext cx="1572330" cy="621456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71"/>
            <a:ext cx="1572330" cy="621456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4" y="1441658"/>
            <a:ext cx="2401691" cy="467568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5" y="1441658"/>
            <a:ext cx="2401691" cy="467568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4" y="1441658"/>
            <a:ext cx="2401691" cy="467568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5" y="1441658"/>
            <a:ext cx="2401691" cy="467568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5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50" y="7747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7" y="7747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50" y="183625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7" y="183625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50" y="7747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7" y="7747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50" y="183625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7" y="183625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6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6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3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3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5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5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5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44" indent="-71144">
              <a:defRPr sz="700"/>
            </a:lvl3pPr>
            <a:lvl4pPr marL="189484" indent="-98117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5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44" indent="-71144">
              <a:defRPr sz="700"/>
            </a:lvl3pPr>
            <a:lvl4pPr marL="189484" indent="-98117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12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12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4" y="1006553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3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79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1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07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4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960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39" indent="-107839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675" indent="-11683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39" indent="-107839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377" indent="-107839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4" y="686201"/>
            <a:ext cx="4895533" cy="2186310"/>
          </a:xfrm>
        </p:spPr>
        <p:txBody>
          <a:bodyPr numCol="2" spcCol="273960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39" indent="-107839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693" indent="-107839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39" indent="-107839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377" indent="-107839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593" indent="0">
              <a:buNone/>
              <a:defRPr sz="1200" b="1"/>
            </a:lvl2pPr>
            <a:lvl3pPr marL="575174" indent="0">
              <a:buNone/>
              <a:defRPr sz="1100" b="1"/>
            </a:lvl3pPr>
            <a:lvl4pPr marL="862777" indent="0">
              <a:buNone/>
              <a:defRPr sz="1000" b="1"/>
            </a:lvl4pPr>
            <a:lvl5pPr marL="1150346" indent="0">
              <a:buNone/>
              <a:defRPr sz="1000" b="1"/>
            </a:lvl5pPr>
            <a:lvl6pPr marL="1437939" indent="0">
              <a:buNone/>
              <a:defRPr sz="1000" b="1"/>
            </a:lvl6pPr>
            <a:lvl7pPr marL="1725532" indent="0">
              <a:buNone/>
              <a:defRPr sz="1000" b="1"/>
            </a:lvl7pPr>
            <a:lvl8pPr marL="2013121" indent="0">
              <a:buNone/>
              <a:defRPr sz="1000" b="1"/>
            </a:lvl8pPr>
            <a:lvl9pPr marL="230070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593" indent="0">
              <a:buNone/>
              <a:defRPr sz="1200" b="1"/>
            </a:lvl2pPr>
            <a:lvl3pPr marL="575174" indent="0">
              <a:buNone/>
              <a:defRPr sz="1100" b="1"/>
            </a:lvl3pPr>
            <a:lvl4pPr marL="862777" indent="0">
              <a:buNone/>
              <a:defRPr sz="1000" b="1"/>
            </a:lvl4pPr>
            <a:lvl5pPr marL="1150346" indent="0">
              <a:buNone/>
              <a:defRPr sz="1000" b="1"/>
            </a:lvl5pPr>
            <a:lvl6pPr marL="1437939" indent="0">
              <a:buNone/>
              <a:defRPr sz="1000" b="1"/>
            </a:lvl6pPr>
            <a:lvl7pPr marL="1725532" indent="0">
              <a:buNone/>
              <a:defRPr sz="1000" b="1"/>
            </a:lvl7pPr>
            <a:lvl8pPr marL="2013121" indent="0">
              <a:buNone/>
              <a:defRPr sz="1000" b="1"/>
            </a:lvl8pPr>
            <a:lvl9pPr marL="230070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593" indent="0">
              <a:buNone/>
              <a:defRPr sz="1200" b="1"/>
            </a:lvl2pPr>
            <a:lvl3pPr marL="575174" indent="0">
              <a:buNone/>
              <a:defRPr sz="1100" b="1"/>
            </a:lvl3pPr>
            <a:lvl4pPr marL="862777" indent="0">
              <a:buNone/>
              <a:defRPr sz="1000" b="1"/>
            </a:lvl4pPr>
            <a:lvl5pPr marL="1150346" indent="0">
              <a:buNone/>
              <a:defRPr sz="1000" b="1"/>
            </a:lvl5pPr>
            <a:lvl6pPr marL="1437939" indent="0">
              <a:buNone/>
              <a:defRPr sz="1000" b="1"/>
            </a:lvl6pPr>
            <a:lvl7pPr marL="1725532" indent="0">
              <a:buNone/>
              <a:defRPr sz="1000" b="1"/>
            </a:lvl7pPr>
            <a:lvl8pPr marL="2013121" indent="0">
              <a:buNone/>
              <a:defRPr sz="1000" b="1"/>
            </a:lvl8pPr>
            <a:lvl9pPr marL="230070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593" indent="0">
              <a:buNone/>
              <a:defRPr sz="1200" b="1"/>
            </a:lvl2pPr>
            <a:lvl3pPr marL="575174" indent="0">
              <a:buNone/>
              <a:defRPr sz="1100" b="1"/>
            </a:lvl3pPr>
            <a:lvl4pPr marL="862777" indent="0">
              <a:buNone/>
              <a:defRPr sz="1000" b="1"/>
            </a:lvl4pPr>
            <a:lvl5pPr marL="1150346" indent="0">
              <a:buNone/>
              <a:defRPr sz="1000" b="1"/>
            </a:lvl5pPr>
            <a:lvl6pPr marL="1437939" indent="0">
              <a:buNone/>
              <a:defRPr sz="1000" b="1"/>
            </a:lvl6pPr>
            <a:lvl7pPr marL="1725532" indent="0">
              <a:buNone/>
              <a:defRPr sz="1000" b="1"/>
            </a:lvl7pPr>
            <a:lvl8pPr marL="2013121" indent="0">
              <a:buNone/>
              <a:defRPr sz="1000" b="1"/>
            </a:lvl8pPr>
            <a:lvl9pPr marL="230070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4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4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4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4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4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12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12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6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6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6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6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6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6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6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6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6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6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1443504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1443504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1443504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1443504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220"/>
            <a:ext cx="1153330" cy="775344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220"/>
            <a:ext cx="1153330" cy="775344"/>
          </a:xfrm>
          <a:solidFill>
            <a:schemeClr val="accent3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220"/>
            <a:ext cx="1153330" cy="775344"/>
          </a:xfrm>
          <a:solidFill>
            <a:schemeClr val="accent5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220"/>
            <a:ext cx="1153330" cy="775344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220"/>
            <a:ext cx="1153330" cy="775344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220"/>
            <a:ext cx="1153330" cy="775344"/>
          </a:xfrm>
          <a:solidFill>
            <a:schemeClr val="accent3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220"/>
            <a:ext cx="1153330" cy="775344"/>
          </a:xfrm>
          <a:solidFill>
            <a:schemeClr val="accent5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220"/>
            <a:ext cx="1153330" cy="775344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109"/>
            <a:ext cx="1572330" cy="621456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109"/>
            <a:ext cx="1572330" cy="621456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109"/>
            <a:ext cx="1572330" cy="621456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109"/>
            <a:ext cx="1572330" cy="621456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109"/>
            <a:ext cx="1572330" cy="621456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109"/>
            <a:ext cx="1572330" cy="621456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4" y="2208000"/>
            <a:ext cx="2401691" cy="467568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5" y="2208000"/>
            <a:ext cx="2401691" cy="467568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4" y="2208000"/>
            <a:ext cx="2401691" cy="467568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5" y="2208000"/>
            <a:ext cx="2401691" cy="467568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82"/>
            <a:ext cx="1153330" cy="775344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82"/>
            <a:ext cx="1153330" cy="775344"/>
          </a:xfrm>
          <a:solidFill>
            <a:schemeClr val="accent3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82"/>
            <a:ext cx="1153330" cy="775344"/>
          </a:xfrm>
          <a:solidFill>
            <a:schemeClr val="accent5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82"/>
            <a:ext cx="1153330" cy="775344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82"/>
            <a:ext cx="1153330" cy="775344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82"/>
            <a:ext cx="1153330" cy="775344"/>
          </a:xfrm>
          <a:solidFill>
            <a:schemeClr val="accent3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82"/>
            <a:ext cx="1153330" cy="775344"/>
          </a:xfrm>
          <a:solidFill>
            <a:schemeClr val="accent5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82"/>
            <a:ext cx="1153330" cy="775344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71"/>
            <a:ext cx="1572330" cy="621456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71"/>
            <a:ext cx="1572330" cy="621456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71"/>
            <a:ext cx="1572330" cy="621456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71"/>
            <a:ext cx="1572330" cy="621456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71"/>
            <a:ext cx="1572330" cy="621456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71"/>
            <a:ext cx="1572330" cy="621456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5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3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13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13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13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4" y="1441658"/>
            <a:ext cx="2401691" cy="467568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5" y="1441658"/>
            <a:ext cx="2401691" cy="467568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4" y="1441658"/>
            <a:ext cx="2401691" cy="467568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5" y="1441658"/>
            <a:ext cx="2401691" cy="467568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50" y="7747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7" y="7747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50" y="183625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7" y="183625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50" y="7747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7" y="7747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50" y="183625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7" y="183625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5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3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13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13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13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5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6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6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3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3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5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5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5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44" indent="-71144">
              <a:defRPr sz="700"/>
            </a:lvl3pPr>
            <a:lvl4pPr marL="189484" indent="-98117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5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44" indent="-71144">
              <a:defRPr sz="700"/>
            </a:lvl3pPr>
            <a:lvl4pPr marL="189484" indent="-98117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12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12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4" y="1006553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3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79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1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07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4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960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39" indent="-107839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675" indent="-11683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39" indent="-107839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377" indent="-107839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4" y="686201"/>
            <a:ext cx="4895533" cy="2186310"/>
          </a:xfrm>
        </p:spPr>
        <p:txBody>
          <a:bodyPr numCol="2" spcCol="273960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39" indent="-107839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693" indent="-107839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39" indent="-107839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377" indent="-107839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5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3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13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13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593" indent="0">
              <a:buNone/>
              <a:defRPr sz="1200" b="1"/>
            </a:lvl2pPr>
            <a:lvl3pPr marL="575174" indent="0">
              <a:buNone/>
              <a:defRPr sz="1100" b="1"/>
            </a:lvl3pPr>
            <a:lvl4pPr marL="862777" indent="0">
              <a:buNone/>
              <a:defRPr sz="1000" b="1"/>
            </a:lvl4pPr>
            <a:lvl5pPr marL="1150346" indent="0">
              <a:buNone/>
              <a:defRPr sz="1000" b="1"/>
            </a:lvl5pPr>
            <a:lvl6pPr marL="1437939" indent="0">
              <a:buNone/>
              <a:defRPr sz="1000" b="1"/>
            </a:lvl6pPr>
            <a:lvl7pPr marL="1725532" indent="0">
              <a:buNone/>
              <a:defRPr sz="1000" b="1"/>
            </a:lvl7pPr>
            <a:lvl8pPr marL="2013121" indent="0">
              <a:buNone/>
              <a:defRPr sz="1000" b="1"/>
            </a:lvl8pPr>
            <a:lvl9pPr marL="230070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593" indent="0">
              <a:buNone/>
              <a:defRPr sz="1200" b="1"/>
            </a:lvl2pPr>
            <a:lvl3pPr marL="575174" indent="0">
              <a:buNone/>
              <a:defRPr sz="1100" b="1"/>
            </a:lvl3pPr>
            <a:lvl4pPr marL="862777" indent="0">
              <a:buNone/>
              <a:defRPr sz="1000" b="1"/>
            </a:lvl4pPr>
            <a:lvl5pPr marL="1150346" indent="0">
              <a:buNone/>
              <a:defRPr sz="1000" b="1"/>
            </a:lvl5pPr>
            <a:lvl6pPr marL="1437939" indent="0">
              <a:buNone/>
              <a:defRPr sz="1000" b="1"/>
            </a:lvl6pPr>
            <a:lvl7pPr marL="1725532" indent="0">
              <a:buNone/>
              <a:defRPr sz="1000" b="1"/>
            </a:lvl7pPr>
            <a:lvl8pPr marL="2013121" indent="0">
              <a:buNone/>
              <a:defRPr sz="1000" b="1"/>
            </a:lvl8pPr>
            <a:lvl9pPr marL="230070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593" indent="0">
              <a:buNone/>
              <a:defRPr sz="1200" b="1"/>
            </a:lvl2pPr>
            <a:lvl3pPr marL="575174" indent="0">
              <a:buNone/>
              <a:defRPr sz="1100" b="1"/>
            </a:lvl3pPr>
            <a:lvl4pPr marL="862777" indent="0">
              <a:buNone/>
              <a:defRPr sz="1000" b="1"/>
            </a:lvl4pPr>
            <a:lvl5pPr marL="1150346" indent="0">
              <a:buNone/>
              <a:defRPr sz="1000" b="1"/>
            </a:lvl5pPr>
            <a:lvl6pPr marL="1437939" indent="0">
              <a:buNone/>
              <a:defRPr sz="1000" b="1"/>
            </a:lvl6pPr>
            <a:lvl7pPr marL="1725532" indent="0">
              <a:buNone/>
              <a:defRPr sz="1000" b="1"/>
            </a:lvl7pPr>
            <a:lvl8pPr marL="2013121" indent="0">
              <a:buNone/>
              <a:defRPr sz="1000" b="1"/>
            </a:lvl8pPr>
            <a:lvl9pPr marL="230070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593" indent="0">
              <a:buNone/>
              <a:defRPr sz="1200" b="1"/>
            </a:lvl2pPr>
            <a:lvl3pPr marL="575174" indent="0">
              <a:buNone/>
              <a:defRPr sz="1100" b="1"/>
            </a:lvl3pPr>
            <a:lvl4pPr marL="862777" indent="0">
              <a:buNone/>
              <a:defRPr sz="1000" b="1"/>
            </a:lvl4pPr>
            <a:lvl5pPr marL="1150346" indent="0">
              <a:buNone/>
              <a:defRPr sz="1000" b="1"/>
            </a:lvl5pPr>
            <a:lvl6pPr marL="1437939" indent="0">
              <a:buNone/>
              <a:defRPr sz="1000" b="1"/>
            </a:lvl6pPr>
            <a:lvl7pPr marL="1725532" indent="0">
              <a:buNone/>
              <a:defRPr sz="1000" b="1"/>
            </a:lvl7pPr>
            <a:lvl8pPr marL="2013121" indent="0">
              <a:buNone/>
              <a:defRPr sz="1000" b="1"/>
            </a:lvl8pPr>
            <a:lvl9pPr marL="230070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4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4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4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4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4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5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3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13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13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5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12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12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5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113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13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1443504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1443504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1443504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1443504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220"/>
            <a:ext cx="1153330" cy="775344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220"/>
            <a:ext cx="1153330" cy="775344"/>
          </a:xfrm>
          <a:solidFill>
            <a:schemeClr val="accent3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220"/>
            <a:ext cx="1153330" cy="775344"/>
          </a:xfrm>
          <a:solidFill>
            <a:schemeClr val="accent5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220"/>
            <a:ext cx="1153330" cy="775344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220"/>
            <a:ext cx="1153330" cy="775344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220"/>
            <a:ext cx="1153330" cy="775344"/>
          </a:xfrm>
          <a:solidFill>
            <a:schemeClr val="accent3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220"/>
            <a:ext cx="1153330" cy="775344"/>
          </a:xfrm>
          <a:solidFill>
            <a:schemeClr val="accent5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220"/>
            <a:ext cx="1153330" cy="775344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5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113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13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5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109"/>
            <a:ext cx="1572330" cy="621456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109"/>
            <a:ext cx="1572330" cy="621456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109"/>
            <a:ext cx="1572330" cy="621456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109"/>
            <a:ext cx="1572330" cy="621456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109"/>
            <a:ext cx="1572330" cy="621456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109"/>
            <a:ext cx="1572330" cy="621456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4" y="2208000"/>
            <a:ext cx="2401691" cy="467568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5" y="2208000"/>
            <a:ext cx="2401691" cy="467568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4" y="2208000"/>
            <a:ext cx="2401691" cy="467568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5" y="2208000"/>
            <a:ext cx="2401691" cy="467568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82"/>
            <a:ext cx="1153330" cy="775344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82"/>
            <a:ext cx="1153330" cy="775344"/>
          </a:xfrm>
          <a:solidFill>
            <a:schemeClr val="accent3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82"/>
            <a:ext cx="1153330" cy="775344"/>
          </a:xfrm>
          <a:solidFill>
            <a:schemeClr val="accent5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82"/>
            <a:ext cx="1153330" cy="775344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82"/>
            <a:ext cx="1153330" cy="775344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82"/>
            <a:ext cx="1153330" cy="775344"/>
          </a:xfrm>
          <a:solidFill>
            <a:schemeClr val="accent3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82"/>
            <a:ext cx="1153330" cy="775344"/>
          </a:xfrm>
          <a:solidFill>
            <a:schemeClr val="accent5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82"/>
            <a:ext cx="1153330" cy="775344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71"/>
            <a:ext cx="1572330" cy="621456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71"/>
            <a:ext cx="1572330" cy="621456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71"/>
            <a:ext cx="1572330" cy="621456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71"/>
            <a:ext cx="1572330" cy="621456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71"/>
            <a:ext cx="1572330" cy="621456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71"/>
            <a:ext cx="1572330" cy="621456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4" y="1441658"/>
            <a:ext cx="2401691" cy="467568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5" y="1441658"/>
            <a:ext cx="2401691" cy="467568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4" y="1441658"/>
            <a:ext cx="2401691" cy="467568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5" y="1441658"/>
            <a:ext cx="2401691" cy="467568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5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5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5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5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5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50" y="7747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7" y="7747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50" y="183625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7" y="183625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50" y="7747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7" y="7747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50" y="183625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7" y="183625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6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6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5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5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5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5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5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5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3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3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5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5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5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44" indent="-71144">
              <a:defRPr sz="700"/>
            </a:lvl3pPr>
            <a:lvl4pPr marL="189484" indent="-98117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5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44" indent="-71144">
              <a:defRPr sz="700"/>
            </a:lvl3pPr>
            <a:lvl4pPr marL="189484" indent="-98117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12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12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4" y="1006553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3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79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1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07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4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960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39" indent="-107839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675" indent="-11683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39" indent="-107839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377" indent="-107839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4" y="686201"/>
            <a:ext cx="4895533" cy="2186310"/>
          </a:xfrm>
        </p:spPr>
        <p:txBody>
          <a:bodyPr numCol="2" spcCol="273960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39" indent="-107839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693" indent="-107839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39" indent="-107839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377" indent="-107839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5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5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5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5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593" indent="0">
              <a:buNone/>
              <a:defRPr sz="1200" b="1"/>
            </a:lvl2pPr>
            <a:lvl3pPr marL="575174" indent="0">
              <a:buNone/>
              <a:defRPr sz="1100" b="1"/>
            </a:lvl3pPr>
            <a:lvl4pPr marL="862777" indent="0">
              <a:buNone/>
              <a:defRPr sz="1000" b="1"/>
            </a:lvl4pPr>
            <a:lvl5pPr marL="1150346" indent="0">
              <a:buNone/>
              <a:defRPr sz="1000" b="1"/>
            </a:lvl5pPr>
            <a:lvl6pPr marL="1437939" indent="0">
              <a:buNone/>
              <a:defRPr sz="1000" b="1"/>
            </a:lvl6pPr>
            <a:lvl7pPr marL="1725532" indent="0">
              <a:buNone/>
              <a:defRPr sz="1000" b="1"/>
            </a:lvl7pPr>
            <a:lvl8pPr marL="2013121" indent="0">
              <a:buNone/>
              <a:defRPr sz="1000" b="1"/>
            </a:lvl8pPr>
            <a:lvl9pPr marL="230070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593" indent="0">
              <a:buNone/>
              <a:defRPr sz="1200" b="1"/>
            </a:lvl2pPr>
            <a:lvl3pPr marL="575174" indent="0">
              <a:buNone/>
              <a:defRPr sz="1100" b="1"/>
            </a:lvl3pPr>
            <a:lvl4pPr marL="862777" indent="0">
              <a:buNone/>
              <a:defRPr sz="1000" b="1"/>
            </a:lvl4pPr>
            <a:lvl5pPr marL="1150346" indent="0">
              <a:buNone/>
              <a:defRPr sz="1000" b="1"/>
            </a:lvl5pPr>
            <a:lvl6pPr marL="1437939" indent="0">
              <a:buNone/>
              <a:defRPr sz="1000" b="1"/>
            </a:lvl6pPr>
            <a:lvl7pPr marL="1725532" indent="0">
              <a:buNone/>
              <a:defRPr sz="1000" b="1"/>
            </a:lvl7pPr>
            <a:lvl8pPr marL="2013121" indent="0">
              <a:buNone/>
              <a:defRPr sz="1000" b="1"/>
            </a:lvl8pPr>
            <a:lvl9pPr marL="230070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593" indent="0">
              <a:buNone/>
              <a:defRPr sz="1200" b="1"/>
            </a:lvl2pPr>
            <a:lvl3pPr marL="575174" indent="0">
              <a:buNone/>
              <a:defRPr sz="1100" b="1"/>
            </a:lvl3pPr>
            <a:lvl4pPr marL="862777" indent="0">
              <a:buNone/>
              <a:defRPr sz="1000" b="1"/>
            </a:lvl4pPr>
            <a:lvl5pPr marL="1150346" indent="0">
              <a:buNone/>
              <a:defRPr sz="1000" b="1"/>
            </a:lvl5pPr>
            <a:lvl6pPr marL="1437939" indent="0">
              <a:buNone/>
              <a:defRPr sz="1000" b="1"/>
            </a:lvl6pPr>
            <a:lvl7pPr marL="1725532" indent="0">
              <a:buNone/>
              <a:defRPr sz="1000" b="1"/>
            </a:lvl7pPr>
            <a:lvl8pPr marL="2013121" indent="0">
              <a:buNone/>
              <a:defRPr sz="1000" b="1"/>
            </a:lvl8pPr>
            <a:lvl9pPr marL="230070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593" indent="0">
              <a:buNone/>
              <a:defRPr sz="1200" b="1"/>
            </a:lvl2pPr>
            <a:lvl3pPr marL="575174" indent="0">
              <a:buNone/>
              <a:defRPr sz="1100" b="1"/>
            </a:lvl3pPr>
            <a:lvl4pPr marL="862777" indent="0">
              <a:buNone/>
              <a:defRPr sz="1000" b="1"/>
            </a:lvl4pPr>
            <a:lvl5pPr marL="1150346" indent="0">
              <a:buNone/>
              <a:defRPr sz="1000" b="1"/>
            </a:lvl5pPr>
            <a:lvl6pPr marL="1437939" indent="0">
              <a:buNone/>
              <a:defRPr sz="1000" b="1"/>
            </a:lvl6pPr>
            <a:lvl7pPr marL="1725532" indent="0">
              <a:buNone/>
              <a:defRPr sz="1000" b="1"/>
            </a:lvl7pPr>
            <a:lvl8pPr marL="2013121" indent="0">
              <a:buNone/>
              <a:defRPr sz="1000" b="1"/>
            </a:lvl8pPr>
            <a:lvl9pPr marL="230070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4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4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4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4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4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5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5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5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5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5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12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12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1443504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1443504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1443504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1443504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5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5" y="1443505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6" y="1443505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220"/>
            <a:ext cx="1153330" cy="775344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220"/>
            <a:ext cx="1153330" cy="775344"/>
          </a:xfrm>
          <a:solidFill>
            <a:schemeClr val="accent3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220"/>
            <a:ext cx="1153330" cy="775344"/>
          </a:xfrm>
          <a:solidFill>
            <a:schemeClr val="accent5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220"/>
            <a:ext cx="1153330" cy="775344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220"/>
            <a:ext cx="1153330" cy="775344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220"/>
            <a:ext cx="1153330" cy="775344"/>
          </a:xfrm>
          <a:solidFill>
            <a:schemeClr val="accent3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220"/>
            <a:ext cx="1153330" cy="775344"/>
          </a:xfrm>
          <a:solidFill>
            <a:schemeClr val="accent5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220"/>
            <a:ext cx="1153330" cy="775344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109"/>
            <a:ext cx="1572330" cy="621456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109"/>
            <a:ext cx="1572330" cy="621456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109"/>
            <a:ext cx="1572330" cy="621456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109"/>
            <a:ext cx="1572330" cy="621456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109"/>
            <a:ext cx="1572330" cy="621456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109"/>
            <a:ext cx="1572330" cy="621456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5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5" y="1443505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6" y="1443505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5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4" y="2208000"/>
            <a:ext cx="2401691" cy="467568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5" y="2208000"/>
            <a:ext cx="2401691" cy="467568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4" y="2208000"/>
            <a:ext cx="2401691" cy="467568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5" y="2208000"/>
            <a:ext cx="2401691" cy="467568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82"/>
            <a:ext cx="1153330" cy="775344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82"/>
            <a:ext cx="1153330" cy="775344"/>
          </a:xfrm>
          <a:solidFill>
            <a:schemeClr val="accent3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82"/>
            <a:ext cx="1153330" cy="775344"/>
          </a:xfrm>
          <a:solidFill>
            <a:schemeClr val="accent5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82"/>
            <a:ext cx="1153330" cy="775344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82"/>
            <a:ext cx="1153330" cy="775344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82"/>
            <a:ext cx="1153330" cy="775344"/>
          </a:xfrm>
          <a:solidFill>
            <a:schemeClr val="accent3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82"/>
            <a:ext cx="1153330" cy="775344"/>
          </a:xfrm>
          <a:solidFill>
            <a:schemeClr val="accent5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82"/>
            <a:ext cx="1153330" cy="775344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71"/>
            <a:ext cx="1572330" cy="621456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71"/>
            <a:ext cx="1572330" cy="621456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71"/>
            <a:ext cx="1572330" cy="621456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71"/>
            <a:ext cx="1572330" cy="621456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71"/>
            <a:ext cx="1572330" cy="621456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71"/>
            <a:ext cx="1572330" cy="621456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4" y="1441658"/>
            <a:ext cx="2401691" cy="467568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5" y="1441658"/>
            <a:ext cx="2401691" cy="467568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4" y="1441658"/>
            <a:ext cx="2401691" cy="467568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5" y="1441658"/>
            <a:ext cx="2401691" cy="467568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5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50" y="7747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7" y="7747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50" y="183625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7" y="183625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50" y="7747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7" y="7747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50" y="183625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7" y="183625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6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6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3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3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5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5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5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5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5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44" indent="-71144">
              <a:defRPr sz="700"/>
            </a:lvl3pPr>
            <a:lvl4pPr marL="189484" indent="-98117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5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44" indent="-71144">
              <a:defRPr sz="700"/>
            </a:lvl3pPr>
            <a:lvl4pPr marL="189484" indent="-98117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12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12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4" y="1006553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3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79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1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07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4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960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39" indent="-107839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675" indent="-11683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39" indent="-107839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377" indent="-107839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4" y="686201"/>
            <a:ext cx="4895533" cy="2186310"/>
          </a:xfrm>
        </p:spPr>
        <p:txBody>
          <a:bodyPr numCol="2" spcCol="273960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39" indent="-107839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693" indent="-107839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39" indent="-107839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377" indent="-107839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593" indent="0">
              <a:buNone/>
              <a:defRPr sz="1200" b="1"/>
            </a:lvl2pPr>
            <a:lvl3pPr marL="575174" indent="0">
              <a:buNone/>
              <a:defRPr sz="1100" b="1"/>
            </a:lvl3pPr>
            <a:lvl4pPr marL="862777" indent="0">
              <a:buNone/>
              <a:defRPr sz="1000" b="1"/>
            </a:lvl4pPr>
            <a:lvl5pPr marL="1150346" indent="0">
              <a:buNone/>
              <a:defRPr sz="1000" b="1"/>
            </a:lvl5pPr>
            <a:lvl6pPr marL="1437939" indent="0">
              <a:buNone/>
              <a:defRPr sz="1000" b="1"/>
            </a:lvl6pPr>
            <a:lvl7pPr marL="1725532" indent="0">
              <a:buNone/>
              <a:defRPr sz="1000" b="1"/>
            </a:lvl7pPr>
            <a:lvl8pPr marL="2013121" indent="0">
              <a:buNone/>
              <a:defRPr sz="1000" b="1"/>
            </a:lvl8pPr>
            <a:lvl9pPr marL="230070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593" indent="0">
              <a:buNone/>
              <a:defRPr sz="1200" b="1"/>
            </a:lvl2pPr>
            <a:lvl3pPr marL="575174" indent="0">
              <a:buNone/>
              <a:defRPr sz="1100" b="1"/>
            </a:lvl3pPr>
            <a:lvl4pPr marL="862777" indent="0">
              <a:buNone/>
              <a:defRPr sz="1000" b="1"/>
            </a:lvl4pPr>
            <a:lvl5pPr marL="1150346" indent="0">
              <a:buNone/>
              <a:defRPr sz="1000" b="1"/>
            </a:lvl5pPr>
            <a:lvl6pPr marL="1437939" indent="0">
              <a:buNone/>
              <a:defRPr sz="1000" b="1"/>
            </a:lvl6pPr>
            <a:lvl7pPr marL="1725532" indent="0">
              <a:buNone/>
              <a:defRPr sz="1000" b="1"/>
            </a:lvl7pPr>
            <a:lvl8pPr marL="2013121" indent="0">
              <a:buNone/>
              <a:defRPr sz="1000" b="1"/>
            </a:lvl8pPr>
            <a:lvl9pPr marL="230070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593" indent="0">
              <a:buNone/>
              <a:defRPr sz="1200" b="1"/>
            </a:lvl2pPr>
            <a:lvl3pPr marL="575174" indent="0">
              <a:buNone/>
              <a:defRPr sz="1100" b="1"/>
            </a:lvl3pPr>
            <a:lvl4pPr marL="862777" indent="0">
              <a:buNone/>
              <a:defRPr sz="1000" b="1"/>
            </a:lvl4pPr>
            <a:lvl5pPr marL="1150346" indent="0">
              <a:buNone/>
              <a:defRPr sz="1000" b="1"/>
            </a:lvl5pPr>
            <a:lvl6pPr marL="1437939" indent="0">
              <a:buNone/>
              <a:defRPr sz="1000" b="1"/>
            </a:lvl6pPr>
            <a:lvl7pPr marL="1725532" indent="0">
              <a:buNone/>
              <a:defRPr sz="1000" b="1"/>
            </a:lvl7pPr>
            <a:lvl8pPr marL="2013121" indent="0">
              <a:buNone/>
              <a:defRPr sz="1000" b="1"/>
            </a:lvl8pPr>
            <a:lvl9pPr marL="230070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593" indent="0">
              <a:buNone/>
              <a:defRPr sz="1200" b="1"/>
            </a:lvl2pPr>
            <a:lvl3pPr marL="575174" indent="0">
              <a:buNone/>
              <a:defRPr sz="1100" b="1"/>
            </a:lvl3pPr>
            <a:lvl4pPr marL="862777" indent="0">
              <a:buNone/>
              <a:defRPr sz="1000" b="1"/>
            </a:lvl4pPr>
            <a:lvl5pPr marL="1150346" indent="0">
              <a:buNone/>
              <a:defRPr sz="1000" b="1"/>
            </a:lvl5pPr>
            <a:lvl6pPr marL="1437939" indent="0">
              <a:buNone/>
              <a:defRPr sz="1000" b="1"/>
            </a:lvl6pPr>
            <a:lvl7pPr marL="1725532" indent="0">
              <a:buNone/>
              <a:defRPr sz="1000" b="1"/>
            </a:lvl7pPr>
            <a:lvl8pPr marL="2013121" indent="0">
              <a:buNone/>
              <a:defRPr sz="1000" b="1"/>
            </a:lvl8pPr>
            <a:lvl9pPr marL="230070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5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5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5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4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4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4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4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4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5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5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12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12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1443504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1443504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1443504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1443504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5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5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6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220"/>
            <a:ext cx="1153330" cy="775344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220"/>
            <a:ext cx="1153330" cy="775344"/>
          </a:xfrm>
          <a:solidFill>
            <a:schemeClr val="accent3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220"/>
            <a:ext cx="1153330" cy="775344"/>
          </a:xfrm>
          <a:solidFill>
            <a:schemeClr val="accent5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220"/>
            <a:ext cx="1153330" cy="775344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220"/>
            <a:ext cx="1153330" cy="775344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220"/>
            <a:ext cx="1153330" cy="775344"/>
          </a:xfrm>
          <a:solidFill>
            <a:schemeClr val="accent3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220"/>
            <a:ext cx="1153330" cy="775344"/>
          </a:xfrm>
          <a:solidFill>
            <a:schemeClr val="accent5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220"/>
            <a:ext cx="1153330" cy="775344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109"/>
            <a:ext cx="1572330" cy="621456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109"/>
            <a:ext cx="1572330" cy="621456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109"/>
            <a:ext cx="1572330" cy="621456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109"/>
            <a:ext cx="1572330" cy="621456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109"/>
            <a:ext cx="1572330" cy="621456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109"/>
            <a:ext cx="1572330" cy="621456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4" y="2208000"/>
            <a:ext cx="2401691" cy="467568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5" y="2208000"/>
            <a:ext cx="2401691" cy="467568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4" y="2208000"/>
            <a:ext cx="2401691" cy="467568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5" y="2208000"/>
            <a:ext cx="2401691" cy="467568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5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5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6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5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82"/>
            <a:ext cx="1153330" cy="775344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82"/>
            <a:ext cx="1153330" cy="775344"/>
          </a:xfrm>
          <a:solidFill>
            <a:schemeClr val="accent3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82"/>
            <a:ext cx="1153330" cy="775344"/>
          </a:xfrm>
          <a:solidFill>
            <a:schemeClr val="accent5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82"/>
            <a:ext cx="1153330" cy="775344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82"/>
            <a:ext cx="1153330" cy="775344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82"/>
            <a:ext cx="1153330" cy="775344"/>
          </a:xfrm>
          <a:solidFill>
            <a:schemeClr val="accent3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82"/>
            <a:ext cx="1153330" cy="775344"/>
          </a:xfrm>
          <a:solidFill>
            <a:schemeClr val="accent5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82"/>
            <a:ext cx="1153330" cy="775344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71"/>
            <a:ext cx="1572330" cy="621456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71"/>
            <a:ext cx="1572330" cy="621456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71"/>
            <a:ext cx="1572330" cy="621456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71"/>
            <a:ext cx="1572330" cy="621456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71"/>
            <a:ext cx="1572330" cy="621456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71"/>
            <a:ext cx="1572330" cy="621456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4" y="1441658"/>
            <a:ext cx="2401691" cy="467568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5" y="1441658"/>
            <a:ext cx="2401691" cy="467568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4" y="1441658"/>
            <a:ext cx="2401691" cy="467568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5" y="1441658"/>
            <a:ext cx="2401691" cy="467568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5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220"/>
            <a:ext cx="1153330" cy="775344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220"/>
            <a:ext cx="1153330" cy="775344"/>
          </a:xfrm>
          <a:solidFill>
            <a:schemeClr val="accent3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220"/>
            <a:ext cx="1153330" cy="775344"/>
          </a:xfrm>
          <a:solidFill>
            <a:schemeClr val="accent5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220"/>
            <a:ext cx="1153330" cy="775344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50" y="7747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7" y="7747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50" y="183625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7" y="183625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50" y="7747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7" y="7747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50" y="183625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7" y="183625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6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6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3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3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5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5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5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44" indent="-71144">
              <a:defRPr sz="700"/>
            </a:lvl3pPr>
            <a:lvl4pPr marL="189484" indent="-98117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5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44" indent="-71144">
              <a:defRPr sz="700"/>
            </a:lvl3pPr>
            <a:lvl4pPr marL="189484" indent="-98117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12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12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4" y="1006553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3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79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1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07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5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220"/>
            <a:ext cx="1153330" cy="775344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220"/>
            <a:ext cx="1153330" cy="775344"/>
          </a:xfrm>
          <a:solidFill>
            <a:schemeClr val="accent3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220"/>
            <a:ext cx="1153330" cy="775344"/>
          </a:xfrm>
          <a:solidFill>
            <a:schemeClr val="accent5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220"/>
            <a:ext cx="1153330" cy="775344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5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4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960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39" indent="-107839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675" indent="-11683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39" indent="-107839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377" indent="-107839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4" y="686201"/>
            <a:ext cx="4895533" cy="2186310"/>
          </a:xfrm>
        </p:spPr>
        <p:txBody>
          <a:bodyPr numCol="2" spcCol="273960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39" indent="-107839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693" indent="-107839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39" indent="-107839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377" indent="-107839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593" indent="0">
              <a:buNone/>
              <a:defRPr sz="1200" b="1"/>
            </a:lvl2pPr>
            <a:lvl3pPr marL="575174" indent="0">
              <a:buNone/>
              <a:defRPr sz="1100" b="1"/>
            </a:lvl3pPr>
            <a:lvl4pPr marL="862777" indent="0">
              <a:buNone/>
              <a:defRPr sz="1000" b="1"/>
            </a:lvl4pPr>
            <a:lvl5pPr marL="1150346" indent="0">
              <a:buNone/>
              <a:defRPr sz="1000" b="1"/>
            </a:lvl5pPr>
            <a:lvl6pPr marL="1437939" indent="0">
              <a:buNone/>
              <a:defRPr sz="1000" b="1"/>
            </a:lvl6pPr>
            <a:lvl7pPr marL="1725532" indent="0">
              <a:buNone/>
              <a:defRPr sz="1000" b="1"/>
            </a:lvl7pPr>
            <a:lvl8pPr marL="2013121" indent="0">
              <a:buNone/>
              <a:defRPr sz="1000" b="1"/>
            </a:lvl8pPr>
            <a:lvl9pPr marL="230070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593" indent="0">
              <a:buNone/>
              <a:defRPr sz="1200" b="1"/>
            </a:lvl2pPr>
            <a:lvl3pPr marL="575174" indent="0">
              <a:buNone/>
              <a:defRPr sz="1100" b="1"/>
            </a:lvl3pPr>
            <a:lvl4pPr marL="862777" indent="0">
              <a:buNone/>
              <a:defRPr sz="1000" b="1"/>
            </a:lvl4pPr>
            <a:lvl5pPr marL="1150346" indent="0">
              <a:buNone/>
              <a:defRPr sz="1000" b="1"/>
            </a:lvl5pPr>
            <a:lvl6pPr marL="1437939" indent="0">
              <a:buNone/>
              <a:defRPr sz="1000" b="1"/>
            </a:lvl6pPr>
            <a:lvl7pPr marL="1725532" indent="0">
              <a:buNone/>
              <a:defRPr sz="1000" b="1"/>
            </a:lvl7pPr>
            <a:lvl8pPr marL="2013121" indent="0">
              <a:buNone/>
              <a:defRPr sz="1000" b="1"/>
            </a:lvl8pPr>
            <a:lvl9pPr marL="230070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593" indent="0">
              <a:buNone/>
              <a:defRPr sz="1200" b="1"/>
            </a:lvl2pPr>
            <a:lvl3pPr marL="575174" indent="0">
              <a:buNone/>
              <a:defRPr sz="1100" b="1"/>
            </a:lvl3pPr>
            <a:lvl4pPr marL="862777" indent="0">
              <a:buNone/>
              <a:defRPr sz="1000" b="1"/>
            </a:lvl4pPr>
            <a:lvl5pPr marL="1150346" indent="0">
              <a:buNone/>
              <a:defRPr sz="1000" b="1"/>
            </a:lvl5pPr>
            <a:lvl6pPr marL="1437939" indent="0">
              <a:buNone/>
              <a:defRPr sz="1000" b="1"/>
            </a:lvl6pPr>
            <a:lvl7pPr marL="1725532" indent="0">
              <a:buNone/>
              <a:defRPr sz="1000" b="1"/>
            </a:lvl7pPr>
            <a:lvl8pPr marL="2013121" indent="0">
              <a:buNone/>
              <a:defRPr sz="1000" b="1"/>
            </a:lvl8pPr>
            <a:lvl9pPr marL="230070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593" indent="0">
              <a:buNone/>
              <a:defRPr sz="1200" b="1"/>
            </a:lvl2pPr>
            <a:lvl3pPr marL="575174" indent="0">
              <a:buNone/>
              <a:defRPr sz="1100" b="1"/>
            </a:lvl3pPr>
            <a:lvl4pPr marL="862777" indent="0">
              <a:buNone/>
              <a:defRPr sz="1000" b="1"/>
            </a:lvl4pPr>
            <a:lvl5pPr marL="1150346" indent="0">
              <a:buNone/>
              <a:defRPr sz="1000" b="1"/>
            </a:lvl5pPr>
            <a:lvl6pPr marL="1437939" indent="0">
              <a:buNone/>
              <a:defRPr sz="1000" b="1"/>
            </a:lvl6pPr>
            <a:lvl7pPr marL="1725532" indent="0">
              <a:buNone/>
              <a:defRPr sz="1000" b="1"/>
            </a:lvl7pPr>
            <a:lvl8pPr marL="2013121" indent="0">
              <a:buNone/>
              <a:defRPr sz="1000" b="1"/>
            </a:lvl8pPr>
            <a:lvl9pPr marL="230070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5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109"/>
            <a:ext cx="1572330" cy="621456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109"/>
            <a:ext cx="1572330" cy="621456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109"/>
            <a:ext cx="1572330" cy="621456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4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4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4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4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4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12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12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5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109"/>
            <a:ext cx="1572330" cy="621456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109"/>
            <a:ext cx="1572330" cy="621456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109"/>
            <a:ext cx="1572330" cy="621456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5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1443504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1443504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1443504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1443504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5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5" y="2208001"/>
            <a:ext cx="2401691" cy="467568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6" y="2208001"/>
            <a:ext cx="2401691" cy="467568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5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220"/>
            <a:ext cx="1153330" cy="775344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220"/>
            <a:ext cx="1153330" cy="775344"/>
          </a:xfrm>
          <a:solidFill>
            <a:schemeClr val="accent3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220"/>
            <a:ext cx="1153330" cy="775344"/>
          </a:xfrm>
          <a:solidFill>
            <a:schemeClr val="accent5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220"/>
            <a:ext cx="1153330" cy="775344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220"/>
            <a:ext cx="1153330" cy="775344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220"/>
            <a:ext cx="1153330" cy="775344"/>
          </a:xfrm>
          <a:solidFill>
            <a:schemeClr val="accent3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220"/>
            <a:ext cx="1153330" cy="775344"/>
          </a:xfrm>
          <a:solidFill>
            <a:schemeClr val="accent5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220"/>
            <a:ext cx="1153330" cy="775344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109"/>
            <a:ext cx="1572330" cy="621456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109"/>
            <a:ext cx="1572330" cy="621456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109"/>
            <a:ext cx="1572330" cy="621456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109"/>
            <a:ext cx="1572330" cy="621456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109"/>
            <a:ext cx="1572330" cy="621456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109"/>
            <a:ext cx="1572330" cy="621456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4" y="2208000"/>
            <a:ext cx="2401691" cy="467568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5" y="2208000"/>
            <a:ext cx="2401691" cy="467568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4" y="2208000"/>
            <a:ext cx="2401691" cy="467568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5" y="2208000"/>
            <a:ext cx="2401691" cy="467568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82"/>
            <a:ext cx="1153330" cy="775344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82"/>
            <a:ext cx="1153330" cy="775344"/>
          </a:xfrm>
          <a:solidFill>
            <a:schemeClr val="accent3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82"/>
            <a:ext cx="1153330" cy="775344"/>
          </a:xfrm>
          <a:solidFill>
            <a:schemeClr val="accent5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82"/>
            <a:ext cx="1153330" cy="775344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82"/>
            <a:ext cx="1153330" cy="775344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82"/>
            <a:ext cx="1153330" cy="775344"/>
          </a:xfrm>
          <a:solidFill>
            <a:schemeClr val="accent3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82"/>
            <a:ext cx="1153330" cy="775344"/>
          </a:xfrm>
          <a:solidFill>
            <a:schemeClr val="accent5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82"/>
            <a:ext cx="1153330" cy="775344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5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5" y="2208001"/>
            <a:ext cx="2401691" cy="467568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6" y="2208001"/>
            <a:ext cx="2401691" cy="467568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71"/>
            <a:ext cx="1572330" cy="621456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71"/>
            <a:ext cx="1572330" cy="621456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71"/>
            <a:ext cx="1572330" cy="621456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71"/>
            <a:ext cx="1572330" cy="621456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71"/>
            <a:ext cx="1572330" cy="621456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71"/>
            <a:ext cx="1572330" cy="621456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4" y="1441658"/>
            <a:ext cx="2401691" cy="467568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5" y="1441658"/>
            <a:ext cx="2401691" cy="467568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4" y="1441658"/>
            <a:ext cx="2401691" cy="467568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5" y="1441658"/>
            <a:ext cx="2401691" cy="467568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960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39" indent="-107839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675" indent="-11683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39" indent="-107839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377" indent="-107839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5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83"/>
            <a:ext cx="1153330" cy="775344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83"/>
            <a:ext cx="1153330" cy="775344"/>
          </a:xfrm>
          <a:solidFill>
            <a:schemeClr val="accent3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83"/>
            <a:ext cx="1153330" cy="775344"/>
          </a:xfrm>
          <a:solidFill>
            <a:schemeClr val="accent5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83"/>
            <a:ext cx="1153330" cy="775344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50" y="7747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7" y="7747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50" y="183625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7" y="183625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50" y="7747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7" y="7747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50" y="183625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7" y="183625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6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6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3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3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5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5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5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44" indent="-71144">
              <a:defRPr sz="700"/>
            </a:lvl3pPr>
            <a:lvl4pPr marL="189484" indent="-98117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5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44" indent="-71144">
              <a:defRPr sz="700"/>
            </a:lvl3pPr>
            <a:lvl4pPr marL="189484" indent="-98117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12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12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4" y="1006553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3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79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1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07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4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5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83"/>
            <a:ext cx="1153330" cy="775344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83"/>
            <a:ext cx="1153330" cy="775344"/>
          </a:xfrm>
          <a:solidFill>
            <a:schemeClr val="accent3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83"/>
            <a:ext cx="1153330" cy="775344"/>
          </a:xfrm>
          <a:solidFill>
            <a:schemeClr val="accent5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83"/>
            <a:ext cx="1153330" cy="775344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5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960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39" indent="-107839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675" indent="-11683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39" indent="-107839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377" indent="-107839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4" y="686201"/>
            <a:ext cx="4895533" cy="2186310"/>
          </a:xfrm>
        </p:spPr>
        <p:txBody>
          <a:bodyPr numCol="2" spcCol="273960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39" indent="-107839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693" indent="-107839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39" indent="-107839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377" indent="-107839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593" indent="0">
              <a:buNone/>
              <a:defRPr sz="1200" b="1"/>
            </a:lvl2pPr>
            <a:lvl3pPr marL="575174" indent="0">
              <a:buNone/>
              <a:defRPr sz="1100" b="1"/>
            </a:lvl3pPr>
            <a:lvl4pPr marL="862777" indent="0">
              <a:buNone/>
              <a:defRPr sz="1000" b="1"/>
            </a:lvl4pPr>
            <a:lvl5pPr marL="1150346" indent="0">
              <a:buNone/>
              <a:defRPr sz="1000" b="1"/>
            </a:lvl5pPr>
            <a:lvl6pPr marL="1437939" indent="0">
              <a:buNone/>
              <a:defRPr sz="1000" b="1"/>
            </a:lvl6pPr>
            <a:lvl7pPr marL="1725532" indent="0">
              <a:buNone/>
              <a:defRPr sz="1000" b="1"/>
            </a:lvl7pPr>
            <a:lvl8pPr marL="2013121" indent="0">
              <a:buNone/>
              <a:defRPr sz="1000" b="1"/>
            </a:lvl8pPr>
            <a:lvl9pPr marL="230070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593" indent="0">
              <a:buNone/>
              <a:defRPr sz="1200" b="1"/>
            </a:lvl2pPr>
            <a:lvl3pPr marL="575174" indent="0">
              <a:buNone/>
              <a:defRPr sz="1100" b="1"/>
            </a:lvl3pPr>
            <a:lvl4pPr marL="862777" indent="0">
              <a:buNone/>
              <a:defRPr sz="1000" b="1"/>
            </a:lvl4pPr>
            <a:lvl5pPr marL="1150346" indent="0">
              <a:buNone/>
              <a:defRPr sz="1000" b="1"/>
            </a:lvl5pPr>
            <a:lvl6pPr marL="1437939" indent="0">
              <a:buNone/>
              <a:defRPr sz="1000" b="1"/>
            </a:lvl6pPr>
            <a:lvl7pPr marL="1725532" indent="0">
              <a:buNone/>
              <a:defRPr sz="1000" b="1"/>
            </a:lvl7pPr>
            <a:lvl8pPr marL="2013121" indent="0">
              <a:buNone/>
              <a:defRPr sz="1000" b="1"/>
            </a:lvl8pPr>
            <a:lvl9pPr marL="230070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593" indent="0">
              <a:buNone/>
              <a:defRPr sz="1200" b="1"/>
            </a:lvl2pPr>
            <a:lvl3pPr marL="575174" indent="0">
              <a:buNone/>
              <a:defRPr sz="1100" b="1"/>
            </a:lvl3pPr>
            <a:lvl4pPr marL="862777" indent="0">
              <a:buNone/>
              <a:defRPr sz="1000" b="1"/>
            </a:lvl4pPr>
            <a:lvl5pPr marL="1150346" indent="0">
              <a:buNone/>
              <a:defRPr sz="1000" b="1"/>
            </a:lvl5pPr>
            <a:lvl6pPr marL="1437939" indent="0">
              <a:buNone/>
              <a:defRPr sz="1000" b="1"/>
            </a:lvl6pPr>
            <a:lvl7pPr marL="1725532" indent="0">
              <a:buNone/>
              <a:defRPr sz="1000" b="1"/>
            </a:lvl7pPr>
            <a:lvl8pPr marL="2013121" indent="0">
              <a:buNone/>
              <a:defRPr sz="1000" b="1"/>
            </a:lvl8pPr>
            <a:lvl9pPr marL="230070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593" indent="0">
              <a:buNone/>
              <a:defRPr sz="1200" b="1"/>
            </a:lvl2pPr>
            <a:lvl3pPr marL="575174" indent="0">
              <a:buNone/>
              <a:defRPr sz="1100" b="1"/>
            </a:lvl3pPr>
            <a:lvl4pPr marL="862777" indent="0">
              <a:buNone/>
              <a:defRPr sz="1000" b="1"/>
            </a:lvl4pPr>
            <a:lvl5pPr marL="1150346" indent="0">
              <a:buNone/>
              <a:defRPr sz="1000" b="1"/>
            </a:lvl5pPr>
            <a:lvl6pPr marL="1437939" indent="0">
              <a:buNone/>
              <a:defRPr sz="1000" b="1"/>
            </a:lvl6pPr>
            <a:lvl7pPr marL="1725532" indent="0">
              <a:buNone/>
              <a:defRPr sz="1000" b="1"/>
            </a:lvl7pPr>
            <a:lvl8pPr marL="2013121" indent="0">
              <a:buNone/>
              <a:defRPr sz="1000" b="1"/>
            </a:lvl8pPr>
            <a:lvl9pPr marL="230070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5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73"/>
            <a:ext cx="1572330" cy="621456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73"/>
            <a:ext cx="1572330" cy="621456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73"/>
            <a:ext cx="1572330" cy="621456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5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4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4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4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4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4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12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12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5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73"/>
            <a:ext cx="1572330" cy="621456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73"/>
            <a:ext cx="1572330" cy="621456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73"/>
            <a:ext cx="1572330" cy="621456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1443504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1443504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1443504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1443504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5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5" y="1441662"/>
            <a:ext cx="2401691" cy="467568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6" y="1441662"/>
            <a:ext cx="2401691" cy="467568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5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6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220"/>
            <a:ext cx="1153330" cy="775344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220"/>
            <a:ext cx="1153330" cy="775344"/>
          </a:xfrm>
          <a:solidFill>
            <a:schemeClr val="accent3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220"/>
            <a:ext cx="1153330" cy="775344"/>
          </a:xfrm>
          <a:solidFill>
            <a:schemeClr val="accent5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220"/>
            <a:ext cx="1153330" cy="775344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220"/>
            <a:ext cx="1153330" cy="775344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220"/>
            <a:ext cx="1153330" cy="775344"/>
          </a:xfrm>
          <a:solidFill>
            <a:schemeClr val="accent3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220"/>
            <a:ext cx="1153330" cy="775344"/>
          </a:xfrm>
          <a:solidFill>
            <a:schemeClr val="accent5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220"/>
            <a:ext cx="1153330" cy="775344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109"/>
            <a:ext cx="1572330" cy="621456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109"/>
            <a:ext cx="1572330" cy="621456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109"/>
            <a:ext cx="1572330" cy="621456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109"/>
            <a:ext cx="1572330" cy="621456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109"/>
            <a:ext cx="1572330" cy="621456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109"/>
            <a:ext cx="1572330" cy="621456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4" y="2208000"/>
            <a:ext cx="2401691" cy="467568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5" y="2208000"/>
            <a:ext cx="2401691" cy="467568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4" y="2208000"/>
            <a:ext cx="2401691" cy="467568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5" y="2208000"/>
            <a:ext cx="2401691" cy="467568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82"/>
            <a:ext cx="1153330" cy="775344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82"/>
            <a:ext cx="1153330" cy="775344"/>
          </a:xfrm>
          <a:solidFill>
            <a:schemeClr val="accent3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82"/>
            <a:ext cx="1153330" cy="775344"/>
          </a:xfrm>
          <a:solidFill>
            <a:schemeClr val="accent5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82"/>
            <a:ext cx="1153330" cy="775344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82"/>
            <a:ext cx="1153330" cy="775344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82"/>
            <a:ext cx="1153330" cy="775344"/>
          </a:xfrm>
          <a:solidFill>
            <a:schemeClr val="accent3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82"/>
            <a:ext cx="1153330" cy="775344"/>
          </a:xfrm>
          <a:solidFill>
            <a:schemeClr val="accent5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82"/>
            <a:ext cx="1153330" cy="775344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71"/>
            <a:ext cx="1572330" cy="621456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71"/>
            <a:ext cx="1572330" cy="621456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71"/>
            <a:ext cx="1572330" cy="621456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71"/>
            <a:ext cx="1572330" cy="621456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71"/>
            <a:ext cx="1572330" cy="621456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71"/>
            <a:ext cx="1572330" cy="621456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5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5" y="1441662"/>
            <a:ext cx="2401691" cy="467568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6" y="1441662"/>
            <a:ext cx="2401691" cy="467568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5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6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5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4" y="1441658"/>
            <a:ext cx="2401691" cy="467568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5" y="1441658"/>
            <a:ext cx="2401691" cy="467568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4" y="1441658"/>
            <a:ext cx="2401691" cy="467568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5" y="1441658"/>
            <a:ext cx="2401691" cy="467568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50" y="7747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7" y="7747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50" y="183625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7" y="183625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50" y="7747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7" y="7747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50" y="183625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7" y="183625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5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5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5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5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5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3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3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3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3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1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1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1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1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6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6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3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3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5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5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5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44" indent="-71144">
              <a:defRPr sz="700"/>
            </a:lvl3pPr>
            <a:lvl4pPr marL="189484" indent="-98117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5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44" indent="-71144">
              <a:defRPr sz="700"/>
            </a:lvl3pPr>
            <a:lvl4pPr marL="189484" indent="-98117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12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12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4" y="1006553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3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79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1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07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4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960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39" indent="-107839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675" indent="-11683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39" indent="-107839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377" indent="-107839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4" y="686201"/>
            <a:ext cx="4895533" cy="2186310"/>
          </a:xfrm>
        </p:spPr>
        <p:txBody>
          <a:bodyPr numCol="2" spcCol="273960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39" indent="-107839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693" indent="-107839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39" indent="-107839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377" indent="-107839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5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5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5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5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5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3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3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3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3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1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1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1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11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5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593" indent="0">
              <a:buNone/>
              <a:defRPr sz="1200" b="1"/>
            </a:lvl2pPr>
            <a:lvl3pPr marL="575174" indent="0">
              <a:buNone/>
              <a:defRPr sz="1100" b="1"/>
            </a:lvl3pPr>
            <a:lvl4pPr marL="862777" indent="0">
              <a:buNone/>
              <a:defRPr sz="1000" b="1"/>
            </a:lvl4pPr>
            <a:lvl5pPr marL="1150346" indent="0">
              <a:buNone/>
              <a:defRPr sz="1000" b="1"/>
            </a:lvl5pPr>
            <a:lvl6pPr marL="1437939" indent="0">
              <a:buNone/>
              <a:defRPr sz="1000" b="1"/>
            </a:lvl6pPr>
            <a:lvl7pPr marL="1725532" indent="0">
              <a:buNone/>
              <a:defRPr sz="1000" b="1"/>
            </a:lvl7pPr>
            <a:lvl8pPr marL="2013121" indent="0">
              <a:buNone/>
              <a:defRPr sz="1000" b="1"/>
            </a:lvl8pPr>
            <a:lvl9pPr marL="230070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593" indent="0">
              <a:buNone/>
              <a:defRPr sz="1200" b="1"/>
            </a:lvl2pPr>
            <a:lvl3pPr marL="575174" indent="0">
              <a:buNone/>
              <a:defRPr sz="1100" b="1"/>
            </a:lvl3pPr>
            <a:lvl4pPr marL="862777" indent="0">
              <a:buNone/>
              <a:defRPr sz="1000" b="1"/>
            </a:lvl4pPr>
            <a:lvl5pPr marL="1150346" indent="0">
              <a:buNone/>
              <a:defRPr sz="1000" b="1"/>
            </a:lvl5pPr>
            <a:lvl6pPr marL="1437939" indent="0">
              <a:buNone/>
              <a:defRPr sz="1000" b="1"/>
            </a:lvl6pPr>
            <a:lvl7pPr marL="1725532" indent="0">
              <a:buNone/>
              <a:defRPr sz="1000" b="1"/>
            </a:lvl7pPr>
            <a:lvl8pPr marL="2013121" indent="0">
              <a:buNone/>
              <a:defRPr sz="1000" b="1"/>
            </a:lvl8pPr>
            <a:lvl9pPr marL="230070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593" indent="0">
              <a:buNone/>
              <a:defRPr sz="1200" b="1"/>
            </a:lvl2pPr>
            <a:lvl3pPr marL="575174" indent="0">
              <a:buNone/>
              <a:defRPr sz="1100" b="1"/>
            </a:lvl3pPr>
            <a:lvl4pPr marL="862777" indent="0">
              <a:buNone/>
              <a:defRPr sz="1000" b="1"/>
            </a:lvl4pPr>
            <a:lvl5pPr marL="1150346" indent="0">
              <a:buNone/>
              <a:defRPr sz="1000" b="1"/>
            </a:lvl5pPr>
            <a:lvl6pPr marL="1437939" indent="0">
              <a:buNone/>
              <a:defRPr sz="1000" b="1"/>
            </a:lvl6pPr>
            <a:lvl7pPr marL="1725532" indent="0">
              <a:buNone/>
              <a:defRPr sz="1000" b="1"/>
            </a:lvl7pPr>
            <a:lvl8pPr marL="2013121" indent="0">
              <a:buNone/>
              <a:defRPr sz="1000" b="1"/>
            </a:lvl8pPr>
            <a:lvl9pPr marL="230070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593" indent="0">
              <a:buNone/>
              <a:defRPr sz="1200" b="1"/>
            </a:lvl2pPr>
            <a:lvl3pPr marL="575174" indent="0">
              <a:buNone/>
              <a:defRPr sz="1100" b="1"/>
            </a:lvl3pPr>
            <a:lvl4pPr marL="862777" indent="0">
              <a:buNone/>
              <a:defRPr sz="1000" b="1"/>
            </a:lvl4pPr>
            <a:lvl5pPr marL="1150346" indent="0">
              <a:buNone/>
              <a:defRPr sz="1000" b="1"/>
            </a:lvl5pPr>
            <a:lvl6pPr marL="1437939" indent="0">
              <a:buNone/>
              <a:defRPr sz="1000" b="1"/>
            </a:lvl6pPr>
            <a:lvl7pPr marL="1725532" indent="0">
              <a:buNone/>
              <a:defRPr sz="1000" b="1"/>
            </a:lvl7pPr>
            <a:lvl8pPr marL="2013121" indent="0">
              <a:buNone/>
              <a:defRPr sz="1000" b="1"/>
            </a:lvl8pPr>
            <a:lvl9pPr marL="230070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4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4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4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4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4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5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5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5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5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3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3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3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1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11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11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5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12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12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5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5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5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5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3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3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3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1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11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111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1443504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1443504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1443504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1443504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220"/>
            <a:ext cx="1153330" cy="775344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220"/>
            <a:ext cx="1153330" cy="775344"/>
          </a:xfrm>
          <a:solidFill>
            <a:schemeClr val="accent3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220"/>
            <a:ext cx="1153330" cy="775344"/>
          </a:xfrm>
          <a:solidFill>
            <a:schemeClr val="accent5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220"/>
            <a:ext cx="1153330" cy="775344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220"/>
            <a:ext cx="1153330" cy="775344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220"/>
            <a:ext cx="1153330" cy="775344"/>
          </a:xfrm>
          <a:solidFill>
            <a:schemeClr val="accent3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220"/>
            <a:ext cx="1153330" cy="775344"/>
          </a:xfrm>
          <a:solidFill>
            <a:schemeClr val="accent5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220"/>
            <a:ext cx="1153330" cy="775344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5" y="686201"/>
            <a:ext cx="4895533" cy="2186310"/>
          </a:xfrm>
        </p:spPr>
        <p:txBody>
          <a:bodyPr numCol="2" spcCol="273960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39" indent="-107839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693" indent="-107839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39" indent="-107839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377" indent="-107839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5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5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53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53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53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5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109"/>
            <a:ext cx="1572330" cy="621456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109"/>
            <a:ext cx="1572330" cy="621456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109"/>
            <a:ext cx="1572330" cy="621456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109"/>
            <a:ext cx="1572330" cy="621456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109"/>
            <a:ext cx="1572330" cy="621456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109"/>
            <a:ext cx="1572330" cy="621456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4" y="2208000"/>
            <a:ext cx="2401691" cy="467568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5" y="2208000"/>
            <a:ext cx="2401691" cy="467568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4" y="2208000"/>
            <a:ext cx="2401691" cy="467568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5" y="2208000"/>
            <a:ext cx="2401691" cy="467568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82"/>
            <a:ext cx="1153330" cy="775344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82"/>
            <a:ext cx="1153330" cy="775344"/>
          </a:xfrm>
          <a:solidFill>
            <a:schemeClr val="accent3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82"/>
            <a:ext cx="1153330" cy="775344"/>
          </a:xfrm>
          <a:solidFill>
            <a:schemeClr val="accent5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82"/>
            <a:ext cx="1153330" cy="775344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82"/>
            <a:ext cx="1153330" cy="775344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82"/>
            <a:ext cx="1153330" cy="775344"/>
          </a:xfrm>
          <a:solidFill>
            <a:schemeClr val="accent3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82"/>
            <a:ext cx="1153330" cy="775344"/>
          </a:xfrm>
          <a:solidFill>
            <a:schemeClr val="accent5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82"/>
            <a:ext cx="1153330" cy="775344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71"/>
            <a:ext cx="1572330" cy="621456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71"/>
            <a:ext cx="1572330" cy="621456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71"/>
            <a:ext cx="1572330" cy="621456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71"/>
            <a:ext cx="1572330" cy="621456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71"/>
            <a:ext cx="1572330" cy="621456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71"/>
            <a:ext cx="1572330" cy="621456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4" y="1441658"/>
            <a:ext cx="2401691" cy="467568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5" y="1441658"/>
            <a:ext cx="2401691" cy="467568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4" y="1441658"/>
            <a:ext cx="2401691" cy="467568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5" y="1441658"/>
            <a:ext cx="2401691" cy="467568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5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53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53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53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9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3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10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9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3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10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5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50" y="7747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7" y="7747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50" y="183625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7" y="183625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50" y="7747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7" y="7747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50" y="183625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7" y="183625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6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6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5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5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51" y="774750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8" y="774750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51" y="1836253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8" y="1836253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5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3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3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5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5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5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44" indent="-71144">
              <a:defRPr sz="700"/>
            </a:lvl3pPr>
            <a:lvl4pPr marL="189484" indent="-98117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5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44" indent="-71144">
              <a:defRPr sz="700"/>
            </a:lvl3pPr>
            <a:lvl4pPr marL="189484" indent="-98117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12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12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5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51" y="774750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8" y="774750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51" y="1836253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8" y="1836253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5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7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6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4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5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5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7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6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4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5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3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5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5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3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54" indent="-8088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8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7" name="bg object 17"/>
          <p:cNvSpPr/>
          <p:nvPr/>
        </p:nvSpPr>
        <p:spPr>
          <a:xfrm>
            <a:off x="66775" y="71058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6"/>
            <a:ext cx="182234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4" y="1006553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3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79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1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07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5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4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960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39" indent="-107839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675" indent="-11683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39" indent="-107839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377" indent="-107839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4" y="686201"/>
            <a:ext cx="4895533" cy="2186310"/>
          </a:xfrm>
        </p:spPr>
        <p:txBody>
          <a:bodyPr numCol="2" spcCol="273960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39" indent="-107839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693" indent="-107839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39" indent="-107839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377" indent="-107839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593" indent="0">
              <a:buNone/>
              <a:defRPr sz="1200" b="1"/>
            </a:lvl2pPr>
            <a:lvl3pPr marL="575174" indent="0">
              <a:buNone/>
              <a:defRPr sz="1100" b="1"/>
            </a:lvl3pPr>
            <a:lvl4pPr marL="862777" indent="0">
              <a:buNone/>
              <a:defRPr sz="1000" b="1"/>
            </a:lvl4pPr>
            <a:lvl5pPr marL="1150346" indent="0">
              <a:buNone/>
              <a:defRPr sz="1000" b="1"/>
            </a:lvl5pPr>
            <a:lvl6pPr marL="1437939" indent="0">
              <a:buNone/>
              <a:defRPr sz="1000" b="1"/>
            </a:lvl6pPr>
            <a:lvl7pPr marL="1725532" indent="0">
              <a:buNone/>
              <a:defRPr sz="1000" b="1"/>
            </a:lvl7pPr>
            <a:lvl8pPr marL="2013121" indent="0">
              <a:buNone/>
              <a:defRPr sz="1000" b="1"/>
            </a:lvl8pPr>
            <a:lvl9pPr marL="230070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593" indent="0">
              <a:buNone/>
              <a:defRPr sz="1200" b="1"/>
            </a:lvl2pPr>
            <a:lvl3pPr marL="575174" indent="0">
              <a:buNone/>
              <a:defRPr sz="1100" b="1"/>
            </a:lvl3pPr>
            <a:lvl4pPr marL="862777" indent="0">
              <a:buNone/>
              <a:defRPr sz="1000" b="1"/>
            </a:lvl4pPr>
            <a:lvl5pPr marL="1150346" indent="0">
              <a:buNone/>
              <a:defRPr sz="1000" b="1"/>
            </a:lvl5pPr>
            <a:lvl6pPr marL="1437939" indent="0">
              <a:buNone/>
              <a:defRPr sz="1000" b="1"/>
            </a:lvl6pPr>
            <a:lvl7pPr marL="1725532" indent="0">
              <a:buNone/>
              <a:defRPr sz="1000" b="1"/>
            </a:lvl7pPr>
            <a:lvl8pPr marL="2013121" indent="0">
              <a:buNone/>
              <a:defRPr sz="1000" b="1"/>
            </a:lvl8pPr>
            <a:lvl9pPr marL="230070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593" indent="0">
              <a:buNone/>
              <a:defRPr sz="1200" b="1"/>
            </a:lvl2pPr>
            <a:lvl3pPr marL="575174" indent="0">
              <a:buNone/>
              <a:defRPr sz="1100" b="1"/>
            </a:lvl3pPr>
            <a:lvl4pPr marL="862777" indent="0">
              <a:buNone/>
              <a:defRPr sz="1000" b="1"/>
            </a:lvl4pPr>
            <a:lvl5pPr marL="1150346" indent="0">
              <a:buNone/>
              <a:defRPr sz="1000" b="1"/>
            </a:lvl5pPr>
            <a:lvl6pPr marL="1437939" indent="0">
              <a:buNone/>
              <a:defRPr sz="1000" b="1"/>
            </a:lvl6pPr>
            <a:lvl7pPr marL="1725532" indent="0">
              <a:buNone/>
              <a:defRPr sz="1000" b="1"/>
            </a:lvl7pPr>
            <a:lvl8pPr marL="2013121" indent="0">
              <a:buNone/>
              <a:defRPr sz="1000" b="1"/>
            </a:lvl8pPr>
            <a:lvl9pPr marL="230070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593" indent="0">
              <a:buNone/>
              <a:defRPr sz="1200" b="1"/>
            </a:lvl2pPr>
            <a:lvl3pPr marL="575174" indent="0">
              <a:buNone/>
              <a:defRPr sz="1100" b="1"/>
            </a:lvl3pPr>
            <a:lvl4pPr marL="862777" indent="0">
              <a:buNone/>
              <a:defRPr sz="1000" b="1"/>
            </a:lvl4pPr>
            <a:lvl5pPr marL="1150346" indent="0">
              <a:buNone/>
              <a:defRPr sz="1000" b="1"/>
            </a:lvl5pPr>
            <a:lvl6pPr marL="1437939" indent="0">
              <a:buNone/>
              <a:defRPr sz="1000" b="1"/>
            </a:lvl6pPr>
            <a:lvl7pPr marL="1725532" indent="0">
              <a:buNone/>
              <a:defRPr sz="1000" b="1"/>
            </a:lvl7pPr>
            <a:lvl8pPr marL="2013121" indent="0">
              <a:buNone/>
              <a:defRPr sz="1000" b="1"/>
            </a:lvl8pPr>
            <a:lvl9pPr marL="230070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5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4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4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4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4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4"/>
            <a:ext cx="1153330" cy="1084349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55" tIns="91315" rIns="182655" bIns="9131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12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12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12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2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12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92" indent="-71892">
              <a:buFont typeface="Arial" panose="020B0604020202020204" pitchFamily="34" charset="0"/>
              <a:buChar char="•"/>
              <a:defRPr sz="700"/>
            </a:lvl2pPr>
            <a:lvl3pPr marL="143792" indent="-71892">
              <a:defRPr sz="700"/>
            </a:lvl3pPr>
            <a:lvl4pPr marL="251637" indent="-107839">
              <a:defRPr sz="700"/>
            </a:lvl4pPr>
            <a:lvl5pPr marL="359485" indent="-107839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67539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593" indent="0">
              <a:buNone/>
              <a:defRPr sz="1200" b="1"/>
            </a:lvl2pPr>
            <a:lvl3pPr marL="575174" indent="0">
              <a:buNone/>
              <a:defRPr sz="1100" b="1"/>
            </a:lvl3pPr>
            <a:lvl4pPr marL="862777" indent="0">
              <a:buNone/>
              <a:defRPr sz="1000" b="1"/>
            </a:lvl4pPr>
            <a:lvl5pPr marL="1150346" indent="0">
              <a:buNone/>
              <a:defRPr sz="1000" b="1"/>
            </a:lvl5pPr>
            <a:lvl6pPr marL="1437939" indent="0">
              <a:buNone/>
              <a:defRPr sz="1000" b="1"/>
            </a:lvl6pPr>
            <a:lvl7pPr marL="1725532" indent="0">
              <a:buNone/>
              <a:defRPr sz="1000" b="1"/>
            </a:lvl7pPr>
            <a:lvl8pPr marL="2013121" indent="0">
              <a:buNone/>
              <a:defRPr sz="1000" b="1"/>
            </a:lvl8pPr>
            <a:lvl9pPr marL="230070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9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593" indent="0">
              <a:buNone/>
              <a:defRPr sz="1200" b="1"/>
            </a:lvl2pPr>
            <a:lvl3pPr marL="575174" indent="0">
              <a:buNone/>
              <a:defRPr sz="1100" b="1"/>
            </a:lvl3pPr>
            <a:lvl4pPr marL="862777" indent="0">
              <a:buNone/>
              <a:defRPr sz="1000" b="1"/>
            </a:lvl4pPr>
            <a:lvl5pPr marL="1150346" indent="0">
              <a:buNone/>
              <a:defRPr sz="1000" b="1"/>
            </a:lvl5pPr>
            <a:lvl6pPr marL="1437939" indent="0">
              <a:buNone/>
              <a:defRPr sz="1000" b="1"/>
            </a:lvl6pPr>
            <a:lvl7pPr marL="1725532" indent="0">
              <a:buNone/>
              <a:defRPr sz="1000" b="1"/>
            </a:lvl7pPr>
            <a:lvl8pPr marL="2013121" indent="0">
              <a:buNone/>
              <a:defRPr sz="1000" b="1"/>
            </a:lvl8pPr>
            <a:lvl9pPr marL="230070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4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4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1443504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1443504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1443504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1443504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682385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593" indent="0">
              <a:buNone/>
              <a:defRPr sz="1200" b="1"/>
            </a:lvl2pPr>
            <a:lvl3pPr marL="575174" indent="0">
              <a:buNone/>
              <a:defRPr sz="1100" b="1"/>
            </a:lvl3pPr>
            <a:lvl4pPr marL="862777" indent="0">
              <a:buNone/>
              <a:defRPr sz="1000" b="1"/>
            </a:lvl4pPr>
            <a:lvl5pPr marL="1150346" indent="0">
              <a:buNone/>
              <a:defRPr sz="1000" b="1"/>
            </a:lvl5pPr>
            <a:lvl6pPr marL="1437939" indent="0">
              <a:buNone/>
              <a:defRPr sz="1000" b="1"/>
            </a:lvl6pPr>
            <a:lvl7pPr marL="1725532" indent="0">
              <a:buNone/>
              <a:defRPr sz="1000" b="1"/>
            </a:lvl7pPr>
            <a:lvl8pPr marL="2013121" indent="0">
              <a:buNone/>
              <a:defRPr sz="1000" b="1"/>
            </a:lvl8pPr>
            <a:lvl9pPr marL="230070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5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593" indent="0">
              <a:buNone/>
              <a:defRPr sz="1200" b="1"/>
            </a:lvl2pPr>
            <a:lvl3pPr marL="575174" indent="0">
              <a:buNone/>
              <a:defRPr sz="1100" b="1"/>
            </a:lvl3pPr>
            <a:lvl4pPr marL="862777" indent="0">
              <a:buNone/>
              <a:defRPr sz="1000" b="1"/>
            </a:lvl4pPr>
            <a:lvl5pPr marL="1150346" indent="0">
              <a:buNone/>
              <a:defRPr sz="1000" b="1"/>
            </a:lvl5pPr>
            <a:lvl6pPr marL="1437939" indent="0">
              <a:buNone/>
              <a:defRPr sz="1000" b="1"/>
            </a:lvl6pPr>
            <a:lvl7pPr marL="1725532" indent="0">
              <a:buNone/>
              <a:defRPr sz="1000" b="1"/>
            </a:lvl7pPr>
            <a:lvl8pPr marL="2013121" indent="0">
              <a:buNone/>
              <a:defRPr sz="1000" b="1"/>
            </a:lvl8pPr>
            <a:lvl9pPr marL="230070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5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4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5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220"/>
            <a:ext cx="1153330" cy="775344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220"/>
            <a:ext cx="1153330" cy="775344"/>
          </a:xfrm>
          <a:solidFill>
            <a:schemeClr val="accent3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220"/>
            <a:ext cx="1153330" cy="775344"/>
          </a:xfrm>
          <a:solidFill>
            <a:schemeClr val="accent5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220"/>
            <a:ext cx="1153330" cy="775344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220"/>
            <a:ext cx="1153330" cy="775344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220"/>
            <a:ext cx="1153330" cy="775344"/>
          </a:xfrm>
          <a:solidFill>
            <a:schemeClr val="accent3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220"/>
            <a:ext cx="1153330" cy="775344"/>
          </a:xfrm>
          <a:solidFill>
            <a:schemeClr val="accent5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220"/>
            <a:ext cx="1153330" cy="775344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109"/>
            <a:ext cx="1572330" cy="621456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109"/>
            <a:ext cx="1572330" cy="621456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109"/>
            <a:ext cx="1572330" cy="621456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109"/>
            <a:ext cx="1572330" cy="621456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109"/>
            <a:ext cx="1572330" cy="621456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109"/>
            <a:ext cx="1572330" cy="621456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4" y="2208000"/>
            <a:ext cx="2401691" cy="467568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5" y="2208000"/>
            <a:ext cx="2401691" cy="467568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4" y="2208000"/>
            <a:ext cx="2401691" cy="467568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5" y="2208000"/>
            <a:ext cx="2401691" cy="467568"/>
          </a:xfrm>
          <a:solidFill>
            <a:schemeClr val="accent4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82"/>
            <a:ext cx="1153330" cy="775344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82"/>
            <a:ext cx="1153330" cy="775344"/>
          </a:xfrm>
          <a:solidFill>
            <a:schemeClr val="accent3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82"/>
            <a:ext cx="1153330" cy="775344"/>
          </a:xfrm>
          <a:solidFill>
            <a:schemeClr val="accent5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82"/>
            <a:ext cx="1153330" cy="775344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82"/>
            <a:ext cx="1153330" cy="775344"/>
          </a:xfrm>
          <a:solidFill>
            <a:schemeClr val="accent1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82"/>
            <a:ext cx="1153330" cy="775344"/>
          </a:xfrm>
          <a:solidFill>
            <a:schemeClr val="accent3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82"/>
            <a:ext cx="1153330" cy="775344"/>
          </a:xfrm>
          <a:solidFill>
            <a:schemeClr val="accent5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82"/>
            <a:ext cx="1153330" cy="775344"/>
          </a:xfrm>
          <a:solidFill>
            <a:schemeClr val="bg2">
              <a:alpha val="80000"/>
            </a:schemeClr>
          </a:solidFill>
        </p:spPr>
        <p:txBody>
          <a:bodyPr lIns="182655" tIns="91315" rIns="182655" bIns="9131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61" indent="-80881">
              <a:defRPr sz="700">
                <a:solidFill>
                  <a:srgbClr val="FFFFFF"/>
                </a:solidFill>
              </a:defRPr>
            </a:lvl3pPr>
            <a:lvl4pPr marL="242654" indent="-80881">
              <a:defRPr sz="700">
                <a:solidFill>
                  <a:srgbClr val="FFFFFF"/>
                </a:solidFill>
              </a:defRPr>
            </a:lvl4pPr>
            <a:lvl5pPr marL="350520" indent="-107842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81" indent="-80881">
              <a:buFont typeface="Arial" panose="020B0604020202020204" pitchFamily="34" charset="0"/>
              <a:buChar char="•"/>
              <a:defRPr sz="700"/>
            </a:lvl2pPr>
            <a:lvl3pPr marL="161761" indent="-80881">
              <a:defRPr sz="700"/>
            </a:lvl3pPr>
            <a:lvl4pPr marL="242654" indent="-80881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4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26" Type="http://schemas.openxmlformats.org/officeDocument/2006/relationships/slideLayout" Target="../slideLayouts/slideLayout84.xml"/><Relationship Id="rId39" Type="http://schemas.openxmlformats.org/officeDocument/2006/relationships/slideLayout" Target="../slideLayouts/slideLayout97.xml"/><Relationship Id="rId21" Type="http://schemas.openxmlformats.org/officeDocument/2006/relationships/slideLayout" Target="../slideLayouts/slideLayout79.xml"/><Relationship Id="rId34" Type="http://schemas.openxmlformats.org/officeDocument/2006/relationships/slideLayout" Target="../slideLayouts/slideLayout92.xml"/><Relationship Id="rId42" Type="http://schemas.openxmlformats.org/officeDocument/2006/relationships/slideLayout" Target="../slideLayouts/slideLayout100.xml"/><Relationship Id="rId47" Type="http://schemas.openxmlformats.org/officeDocument/2006/relationships/slideLayout" Target="../slideLayouts/slideLayout105.xml"/><Relationship Id="rId50" Type="http://schemas.openxmlformats.org/officeDocument/2006/relationships/slideLayout" Target="../slideLayouts/slideLayout108.xml"/><Relationship Id="rId55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99.xml"/><Relationship Id="rId54" Type="http://schemas.openxmlformats.org/officeDocument/2006/relationships/slideLayout" Target="../slideLayouts/slideLayout11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24" Type="http://schemas.openxmlformats.org/officeDocument/2006/relationships/slideLayout" Target="../slideLayouts/slideLayout82.xml"/><Relationship Id="rId32" Type="http://schemas.openxmlformats.org/officeDocument/2006/relationships/slideLayout" Target="../slideLayouts/slideLayout90.xml"/><Relationship Id="rId37" Type="http://schemas.openxmlformats.org/officeDocument/2006/relationships/slideLayout" Target="../slideLayouts/slideLayout95.xml"/><Relationship Id="rId40" Type="http://schemas.openxmlformats.org/officeDocument/2006/relationships/slideLayout" Target="../slideLayouts/slideLayout98.xml"/><Relationship Id="rId45" Type="http://schemas.openxmlformats.org/officeDocument/2006/relationships/slideLayout" Target="../slideLayouts/slideLayout103.xml"/><Relationship Id="rId53" Type="http://schemas.openxmlformats.org/officeDocument/2006/relationships/slideLayout" Target="../slideLayouts/slideLayout111.xml"/><Relationship Id="rId58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23" Type="http://schemas.openxmlformats.org/officeDocument/2006/relationships/slideLayout" Target="../slideLayouts/slideLayout81.xml"/><Relationship Id="rId28" Type="http://schemas.openxmlformats.org/officeDocument/2006/relationships/slideLayout" Target="../slideLayouts/slideLayout86.xml"/><Relationship Id="rId36" Type="http://schemas.openxmlformats.org/officeDocument/2006/relationships/slideLayout" Target="../slideLayouts/slideLayout94.xml"/><Relationship Id="rId49" Type="http://schemas.openxmlformats.org/officeDocument/2006/relationships/slideLayout" Target="../slideLayouts/slideLayout107.xml"/><Relationship Id="rId57" Type="http://schemas.openxmlformats.org/officeDocument/2006/relationships/slideLayout" Target="../slideLayouts/slideLayout11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89.xml"/><Relationship Id="rId44" Type="http://schemas.openxmlformats.org/officeDocument/2006/relationships/slideLayout" Target="../slideLayouts/slideLayout102.xml"/><Relationship Id="rId52" Type="http://schemas.openxmlformats.org/officeDocument/2006/relationships/slideLayout" Target="../slideLayouts/slideLayout11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Relationship Id="rId22" Type="http://schemas.openxmlformats.org/officeDocument/2006/relationships/slideLayout" Target="../slideLayouts/slideLayout80.xml"/><Relationship Id="rId27" Type="http://schemas.openxmlformats.org/officeDocument/2006/relationships/slideLayout" Target="../slideLayouts/slideLayout85.xml"/><Relationship Id="rId30" Type="http://schemas.openxmlformats.org/officeDocument/2006/relationships/slideLayout" Target="../slideLayouts/slideLayout88.xml"/><Relationship Id="rId35" Type="http://schemas.openxmlformats.org/officeDocument/2006/relationships/slideLayout" Target="../slideLayouts/slideLayout93.xml"/><Relationship Id="rId43" Type="http://schemas.openxmlformats.org/officeDocument/2006/relationships/slideLayout" Target="../slideLayouts/slideLayout101.xml"/><Relationship Id="rId48" Type="http://schemas.openxmlformats.org/officeDocument/2006/relationships/slideLayout" Target="../slideLayouts/slideLayout106.xml"/><Relationship Id="rId56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66.xml"/><Relationship Id="rId51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5" Type="http://schemas.openxmlformats.org/officeDocument/2006/relationships/slideLayout" Target="../slideLayouts/slideLayout83.xml"/><Relationship Id="rId33" Type="http://schemas.openxmlformats.org/officeDocument/2006/relationships/slideLayout" Target="../slideLayouts/slideLayout91.xml"/><Relationship Id="rId38" Type="http://schemas.openxmlformats.org/officeDocument/2006/relationships/slideLayout" Target="../slideLayouts/slideLayout96.xml"/><Relationship Id="rId46" Type="http://schemas.openxmlformats.org/officeDocument/2006/relationships/slideLayout" Target="../slideLayouts/slideLayout104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9.xml"/><Relationship Id="rId18" Type="http://schemas.openxmlformats.org/officeDocument/2006/relationships/slideLayout" Target="../slideLayouts/slideLayout134.xml"/><Relationship Id="rId26" Type="http://schemas.openxmlformats.org/officeDocument/2006/relationships/slideLayout" Target="../slideLayouts/slideLayout142.xml"/><Relationship Id="rId39" Type="http://schemas.openxmlformats.org/officeDocument/2006/relationships/slideLayout" Target="../slideLayouts/slideLayout155.xml"/><Relationship Id="rId21" Type="http://schemas.openxmlformats.org/officeDocument/2006/relationships/slideLayout" Target="../slideLayouts/slideLayout137.xml"/><Relationship Id="rId34" Type="http://schemas.openxmlformats.org/officeDocument/2006/relationships/slideLayout" Target="../slideLayouts/slideLayout150.xml"/><Relationship Id="rId42" Type="http://schemas.openxmlformats.org/officeDocument/2006/relationships/slideLayout" Target="../slideLayouts/slideLayout158.xml"/><Relationship Id="rId47" Type="http://schemas.openxmlformats.org/officeDocument/2006/relationships/slideLayout" Target="../slideLayouts/slideLayout163.xml"/><Relationship Id="rId50" Type="http://schemas.openxmlformats.org/officeDocument/2006/relationships/slideLayout" Target="../slideLayouts/slideLayout166.xml"/><Relationship Id="rId55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18.xml"/><Relationship Id="rId16" Type="http://schemas.openxmlformats.org/officeDocument/2006/relationships/slideLayout" Target="../slideLayouts/slideLayout132.xml"/><Relationship Id="rId20" Type="http://schemas.openxmlformats.org/officeDocument/2006/relationships/slideLayout" Target="../slideLayouts/slideLayout136.xml"/><Relationship Id="rId29" Type="http://schemas.openxmlformats.org/officeDocument/2006/relationships/slideLayout" Target="../slideLayouts/slideLayout145.xml"/><Relationship Id="rId41" Type="http://schemas.openxmlformats.org/officeDocument/2006/relationships/slideLayout" Target="../slideLayouts/slideLayout157.xml"/><Relationship Id="rId54" Type="http://schemas.openxmlformats.org/officeDocument/2006/relationships/slideLayout" Target="../slideLayouts/slideLayout17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24" Type="http://schemas.openxmlformats.org/officeDocument/2006/relationships/slideLayout" Target="../slideLayouts/slideLayout140.xml"/><Relationship Id="rId32" Type="http://schemas.openxmlformats.org/officeDocument/2006/relationships/slideLayout" Target="../slideLayouts/slideLayout148.xml"/><Relationship Id="rId37" Type="http://schemas.openxmlformats.org/officeDocument/2006/relationships/slideLayout" Target="../slideLayouts/slideLayout153.xml"/><Relationship Id="rId40" Type="http://schemas.openxmlformats.org/officeDocument/2006/relationships/slideLayout" Target="../slideLayouts/slideLayout156.xml"/><Relationship Id="rId45" Type="http://schemas.openxmlformats.org/officeDocument/2006/relationships/slideLayout" Target="../slideLayouts/slideLayout161.xml"/><Relationship Id="rId53" Type="http://schemas.openxmlformats.org/officeDocument/2006/relationships/slideLayout" Target="../slideLayouts/slideLayout169.xml"/><Relationship Id="rId58" Type="http://schemas.openxmlformats.org/officeDocument/2006/relationships/slideLayout" Target="../slideLayouts/slideLayout174.xml"/><Relationship Id="rId5" Type="http://schemas.openxmlformats.org/officeDocument/2006/relationships/slideLayout" Target="../slideLayouts/slideLayout121.xml"/><Relationship Id="rId15" Type="http://schemas.openxmlformats.org/officeDocument/2006/relationships/slideLayout" Target="../slideLayouts/slideLayout131.xml"/><Relationship Id="rId23" Type="http://schemas.openxmlformats.org/officeDocument/2006/relationships/slideLayout" Target="../slideLayouts/slideLayout139.xml"/><Relationship Id="rId28" Type="http://schemas.openxmlformats.org/officeDocument/2006/relationships/slideLayout" Target="../slideLayouts/slideLayout144.xml"/><Relationship Id="rId36" Type="http://schemas.openxmlformats.org/officeDocument/2006/relationships/slideLayout" Target="../slideLayouts/slideLayout152.xml"/><Relationship Id="rId49" Type="http://schemas.openxmlformats.org/officeDocument/2006/relationships/slideLayout" Target="../slideLayouts/slideLayout165.xml"/><Relationship Id="rId57" Type="http://schemas.openxmlformats.org/officeDocument/2006/relationships/slideLayout" Target="../slideLayouts/slideLayout17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6.xml"/><Relationship Id="rId19" Type="http://schemas.openxmlformats.org/officeDocument/2006/relationships/slideLayout" Target="../slideLayouts/slideLayout135.xml"/><Relationship Id="rId31" Type="http://schemas.openxmlformats.org/officeDocument/2006/relationships/slideLayout" Target="../slideLayouts/slideLayout147.xml"/><Relationship Id="rId44" Type="http://schemas.openxmlformats.org/officeDocument/2006/relationships/slideLayout" Target="../slideLayouts/slideLayout160.xml"/><Relationship Id="rId52" Type="http://schemas.openxmlformats.org/officeDocument/2006/relationships/slideLayout" Target="../slideLayouts/slideLayout16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slideLayout" Target="../slideLayouts/slideLayout130.xml"/><Relationship Id="rId22" Type="http://schemas.openxmlformats.org/officeDocument/2006/relationships/slideLayout" Target="../slideLayouts/slideLayout138.xml"/><Relationship Id="rId27" Type="http://schemas.openxmlformats.org/officeDocument/2006/relationships/slideLayout" Target="../slideLayouts/slideLayout143.xml"/><Relationship Id="rId30" Type="http://schemas.openxmlformats.org/officeDocument/2006/relationships/slideLayout" Target="../slideLayouts/slideLayout146.xml"/><Relationship Id="rId35" Type="http://schemas.openxmlformats.org/officeDocument/2006/relationships/slideLayout" Target="../slideLayouts/slideLayout151.xml"/><Relationship Id="rId43" Type="http://schemas.openxmlformats.org/officeDocument/2006/relationships/slideLayout" Target="../slideLayouts/slideLayout159.xml"/><Relationship Id="rId48" Type="http://schemas.openxmlformats.org/officeDocument/2006/relationships/slideLayout" Target="../slideLayouts/slideLayout164.xml"/><Relationship Id="rId56" Type="http://schemas.openxmlformats.org/officeDocument/2006/relationships/slideLayout" Target="../slideLayouts/slideLayout172.xml"/><Relationship Id="rId8" Type="http://schemas.openxmlformats.org/officeDocument/2006/relationships/slideLayout" Target="../slideLayouts/slideLayout124.xml"/><Relationship Id="rId51" Type="http://schemas.openxmlformats.org/officeDocument/2006/relationships/slideLayout" Target="../slideLayouts/slideLayout167.xml"/><Relationship Id="rId3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8.xml"/><Relationship Id="rId17" Type="http://schemas.openxmlformats.org/officeDocument/2006/relationships/slideLayout" Target="../slideLayouts/slideLayout133.xml"/><Relationship Id="rId25" Type="http://schemas.openxmlformats.org/officeDocument/2006/relationships/slideLayout" Target="../slideLayouts/slideLayout141.xml"/><Relationship Id="rId33" Type="http://schemas.openxmlformats.org/officeDocument/2006/relationships/slideLayout" Target="../slideLayouts/slideLayout149.xml"/><Relationship Id="rId38" Type="http://schemas.openxmlformats.org/officeDocument/2006/relationships/slideLayout" Target="../slideLayouts/slideLayout154.xml"/><Relationship Id="rId46" Type="http://schemas.openxmlformats.org/officeDocument/2006/relationships/slideLayout" Target="../slideLayouts/slideLayout162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7.xml"/><Relationship Id="rId18" Type="http://schemas.openxmlformats.org/officeDocument/2006/relationships/slideLayout" Target="../slideLayouts/slideLayout192.xml"/><Relationship Id="rId26" Type="http://schemas.openxmlformats.org/officeDocument/2006/relationships/slideLayout" Target="../slideLayouts/slideLayout200.xml"/><Relationship Id="rId39" Type="http://schemas.openxmlformats.org/officeDocument/2006/relationships/slideLayout" Target="../slideLayouts/slideLayout213.xml"/><Relationship Id="rId21" Type="http://schemas.openxmlformats.org/officeDocument/2006/relationships/slideLayout" Target="../slideLayouts/slideLayout195.xml"/><Relationship Id="rId34" Type="http://schemas.openxmlformats.org/officeDocument/2006/relationships/slideLayout" Target="../slideLayouts/slideLayout208.xml"/><Relationship Id="rId42" Type="http://schemas.openxmlformats.org/officeDocument/2006/relationships/slideLayout" Target="../slideLayouts/slideLayout216.xml"/><Relationship Id="rId47" Type="http://schemas.openxmlformats.org/officeDocument/2006/relationships/slideLayout" Target="../slideLayouts/slideLayout221.xml"/><Relationship Id="rId50" Type="http://schemas.openxmlformats.org/officeDocument/2006/relationships/slideLayout" Target="../slideLayouts/slideLayout224.xml"/><Relationship Id="rId55" Type="http://schemas.openxmlformats.org/officeDocument/2006/relationships/slideLayout" Target="../slideLayouts/slideLayout229.xml"/><Relationship Id="rId7" Type="http://schemas.openxmlformats.org/officeDocument/2006/relationships/slideLayout" Target="../slideLayouts/slideLayout181.xml"/><Relationship Id="rId2" Type="http://schemas.openxmlformats.org/officeDocument/2006/relationships/slideLayout" Target="../slideLayouts/slideLayout176.xml"/><Relationship Id="rId16" Type="http://schemas.openxmlformats.org/officeDocument/2006/relationships/slideLayout" Target="../slideLayouts/slideLayout190.xml"/><Relationship Id="rId20" Type="http://schemas.openxmlformats.org/officeDocument/2006/relationships/slideLayout" Target="../slideLayouts/slideLayout194.xml"/><Relationship Id="rId29" Type="http://schemas.openxmlformats.org/officeDocument/2006/relationships/slideLayout" Target="../slideLayouts/slideLayout203.xml"/><Relationship Id="rId41" Type="http://schemas.openxmlformats.org/officeDocument/2006/relationships/slideLayout" Target="../slideLayouts/slideLayout215.xml"/><Relationship Id="rId54" Type="http://schemas.openxmlformats.org/officeDocument/2006/relationships/slideLayout" Target="../slideLayouts/slideLayout22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5.xml"/><Relationship Id="rId6" Type="http://schemas.openxmlformats.org/officeDocument/2006/relationships/slideLayout" Target="../slideLayouts/slideLayout180.xml"/><Relationship Id="rId11" Type="http://schemas.openxmlformats.org/officeDocument/2006/relationships/slideLayout" Target="../slideLayouts/slideLayout185.xml"/><Relationship Id="rId24" Type="http://schemas.openxmlformats.org/officeDocument/2006/relationships/slideLayout" Target="../slideLayouts/slideLayout198.xml"/><Relationship Id="rId32" Type="http://schemas.openxmlformats.org/officeDocument/2006/relationships/slideLayout" Target="../slideLayouts/slideLayout206.xml"/><Relationship Id="rId37" Type="http://schemas.openxmlformats.org/officeDocument/2006/relationships/slideLayout" Target="../slideLayouts/slideLayout211.xml"/><Relationship Id="rId40" Type="http://schemas.openxmlformats.org/officeDocument/2006/relationships/slideLayout" Target="../slideLayouts/slideLayout214.xml"/><Relationship Id="rId45" Type="http://schemas.openxmlformats.org/officeDocument/2006/relationships/slideLayout" Target="../slideLayouts/slideLayout219.xml"/><Relationship Id="rId53" Type="http://schemas.openxmlformats.org/officeDocument/2006/relationships/slideLayout" Target="../slideLayouts/slideLayout227.xml"/><Relationship Id="rId58" Type="http://schemas.openxmlformats.org/officeDocument/2006/relationships/slideLayout" Target="../slideLayouts/slideLayout232.xml"/><Relationship Id="rId5" Type="http://schemas.openxmlformats.org/officeDocument/2006/relationships/slideLayout" Target="../slideLayouts/slideLayout179.xml"/><Relationship Id="rId15" Type="http://schemas.openxmlformats.org/officeDocument/2006/relationships/slideLayout" Target="../slideLayouts/slideLayout189.xml"/><Relationship Id="rId23" Type="http://schemas.openxmlformats.org/officeDocument/2006/relationships/slideLayout" Target="../slideLayouts/slideLayout197.xml"/><Relationship Id="rId28" Type="http://schemas.openxmlformats.org/officeDocument/2006/relationships/slideLayout" Target="../slideLayouts/slideLayout202.xml"/><Relationship Id="rId36" Type="http://schemas.openxmlformats.org/officeDocument/2006/relationships/slideLayout" Target="../slideLayouts/slideLayout210.xml"/><Relationship Id="rId49" Type="http://schemas.openxmlformats.org/officeDocument/2006/relationships/slideLayout" Target="../slideLayouts/slideLayout223.xml"/><Relationship Id="rId57" Type="http://schemas.openxmlformats.org/officeDocument/2006/relationships/slideLayout" Target="../slideLayouts/slideLayout23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4.xml"/><Relationship Id="rId19" Type="http://schemas.openxmlformats.org/officeDocument/2006/relationships/slideLayout" Target="../slideLayouts/slideLayout193.xml"/><Relationship Id="rId31" Type="http://schemas.openxmlformats.org/officeDocument/2006/relationships/slideLayout" Target="../slideLayouts/slideLayout205.xml"/><Relationship Id="rId44" Type="http://schemas.openxmlformats.org/officeDocument/2006/relationships/slideLayout" Target="../slideLayouts/slideLayout218.xml"/><Relationship Id="rId52" Type="http://schemas.openxmlformats.org/officeDocument/2006/relationships/slideLayout" Target="../slideLayouts/slideLayout22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8.xml"/><Relationship Id="rId9" Type="http://schemas.openxmlformats.org/officeDocument/2006/relationships/slideLayout" Target="../slideLayouts/slideLayout183.xml"/><Relationship Id="rId14" Type="http://schemas.openxmlformats.org/officeDocument/2006/relationships/slideLayout" Target="../slideLayouts/slideLayout188.xml"/><Relationship Id="rId22" Type="http://schemas.openxmlformats.org/officeDocument/2006/relationships/slideLayout" Target="../slideLayouts/slideLayout196.xml"/><Relationship Id="rId27" Type="http://schemas.openxmlformats.org/officeDocument/2006/relationships/slideLayout" Target="../slideLayouts/slideLayout201.xml"/><Relationship Id="rId30" Type="http://schemas.openxmlformats.org/officeDocument/2006/relationships/slideLayout" Target="../slideLayouts/slideLayout204.xml"/><Relationship Id="rId35" Type="http://schemas.openxmlformats.org/officeDocument/2006/relationships/slideLayout" Target="../slideLayouts/slideLayout209.xml"/><Relationship Id="rId43" Type="http://schemas.openxmlformats.org/officeDocument/2006/relationships/slideLayout" Target="../slideLayouts/slideLayout217.xml"/><Relationship Id="rId48" Type="http://schemas.openxmlformats.org/officeDocument/2006/relationships/slideLayout" Target="../slideLayouts/slideLayout222.xml"/><Relationship Id="rId56" Type="http://schemas.openxmlformats.org/officeDocument/2006/relationships/slideLayout" Target="../slideLayouts/slideLayout230.xml"/><Relationship Id="rId8" Type="http://schemas.openxmlformats.org/officeDocument/2006/relationships/slideLayout" Target="../slideLayouts/slideLayout182.xml"/><Relationship Id="rId51" Type="http://schemas.openxmlformats.org/officeDocument/2006/relationships/slideLayout" Target="../slideLayouts/slideLayout225.xml"/><Relationship Id="rId3" Type="http://schemas.openxmlformats.org/officeDocument/2006/relationships/slideLayout" Target="../slideLayouts/slideLayout177.xml"/><Relationship Id="rId12" Type="http://schemas.openxmlformats.org/officeDocument/2006/relationships/slideLayout" Target="../slideLayouts/slideLayout186.xml"/><Relationship Id="rId17" Type="http://schemas.openxmlformats.org/officeDocument/2006/relationships/slideLayout" Target="../slideLayouts/slideLayout191.xml"/><Relationship Id="rId25" Type="http://schemas.openxmlformats.org/officeDocument/2006/relationships/slideLayout" Target="../slideLayouts/slideLayout199.xml"/><Relationship Id="rId33" Type="http://schemas.openxmlformats.org/officeDocument/2006/relationships/slideLayout" Target="../slideLayouts/slideLayout207.xml"/><Relationship Id="rId38" Type="http://schemas.openxmlformats.org/officeDocument/2006/relationships/slideLayout" Target="../slideLayouts/slideLayout212.xml"/><Relationship Id="rId46" Type="http://schemas.openxmlformats.org/officeDocument/2006/relationships/slideLayout" Target="../slideLayouts/slideLayout220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5.xml"/><Relationship Id="rId18" Type="http://schemas.openxmlformats.org/officeDocument/2006/relationships/slideLayout" Target="../slideLayouts/slideLayout250.xml"/><Relationship Id="rId26" Type="http://schemas.openxmlformats.org/officeDocument/2006/relationships/slideLayout" Target="../slideLayouts/slideLayout258.xml"/><Relationship Id="rId39" Type="http://schemas.openxmlformats.org/officeDocument/2006/relationships/slideLayout" Target="../slideLayouts/slideLayout271.xml"/><Relationship Id="rId21" Type="http://schemas.openxmlformats.org/officeDocument/2006/relationships/slideLayout" Target="../slideLayouts/slideLayout253.xml"/><Relationship Id="rId34" Type="http://schemas.openxmlformats.org/officeDocument/2006/relationships/slideLayout" Target="../slideLayouts/slideLayout266.xml"/><Relationship Id="rId42" Type="http://schemas.openxmlformats.org/officeDocument/2006/relationships/slideLayout" Target="../slideLayouts/slideLayout274.xml"/><Relationship Id="rId47" Type="http://schemas.openxmlformats.org/officeDocument/2006/relationships/slideLayout" Target="../slideLayouts/slideLayout279.xml"/><Relationship Id="rId50" Type="http://schemas.openxmlformats.org/officeDocument/2006/relationships/slideLayout" Target="../slideLayouts/slideLayout282.xml"/><Relationship Id="rId55" Type="http://schemas.openxmlformats.org/officeDocument/2006/relationships/slideLayout" Target="../slideLayouts/slideLayout287.xml"/><Relationship Id="rId7" Type="http://schemas.openxmlformats.org/officeDocument/2006/relationships/slideLayout" Target="../slideLayouts/slideLayout239.xml"/><Relationship Id="rId2" Type="http://schemas.openxmlformats.org/officeDocument/2006/relationships/slideLayout" Target="../slideLayouts/slideLayout234.xml"/><Relationship Id="rId16" Type="http://schemas.openxmlformats.org/officeDocument/2006/relationships/slideLayout" Target="../slideLayouts/slideLayout248.xml"/><Relationship Id="rId20" Type="http://schemas.openxmlformats.org/officeDocument/2006/relationships/slideLayout" Target="../slideLayouts/slideLayout252.xml"/><Relationship Id="rId29" Type="http://schemas.openxmlformats.org/officeDocument/2006/relationships/slideLayout" Target="../slideLayouts/slideLayout261.xml"/><Relationship Id="rId41" Type="http://schemas.openxmlformats.org/officeDocument/2006/relationships/slideLayout" Target="../slideLayouts/slideLayout273.xml"/><Relationship Id="rId54" Type="http://schemas.openxmlformats.org/officeDocument/2006/relationships/slideLayout" Target="../slideLayouts/slideLayout28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3.xml"/><Relationship Id="rId6" Type="http://schemas.openxmlformats.org/officeDocument/2006/relationships/slideLayout" Target="../slideLayouts/slideLayout238.xml"/><Relationship Id="rId11" Type="http://schemas.openxmlformats.org/officeDocument/2006/relationships/slideLayout" Target="../slideLayouts/slideLayout243.xml"/><Relationship Id="rId24" Type="http://schemas.openxmlformats.org/officeDocument/2006/relationships/slideLayout" Target="../slideLayouts/slideLayout256.xml"/><Relationship Id="rId32" Type="http://schemas.openxmlformats.org/officeDocument/2006/relationships/slideLayout" Target="../slideLayouts/slideLayout264.xml"/><Relationship Id="rId37" Type="http://schemas.openxmlformats.org/officeDocument/2006/relationships/slideLayout" Target="../slideLayouts/slideLayout269.xml"/><Relationship Id="rId40" Type="http://schemas.openxmlformats.org/officeDocument/2006/relationships/slideLayout" Target="../slideLayouts/slideLayout272.xml"/><Relationship Id="rId45" Type="http://schemas.openxmlformats.org/officeDocument/2006/relationships/slideLayout" Target="../slideLayouts/slideLayout277.xml"/><Relationship Id="rId53" Type="http://schemas.openxmlformats.org/officeDocument/2006/relationships/slideLayout" Target="../slideLayouts/slideLayout285.xml"/><Relationship Id="rId58" Type="http://schemas.openxmlformats.org/officeDocument/2006/relationships/slideLayout" Target="../slideLayouts/slideLayout290.xml"/><Relationship Id="rId5" Type="http://schemas.openxmlformats.org/officeDocument/2006/relationships/slideLayout" Target="../slideLayouts/slideLayout237.xml"/><Relationship Id="rId15" Type="http://schemas.openxmlformats.org/officeDocument/2006/relationships/slideLayout" Target="../slideLayouts/slideLayout247.xml"/><Relationship Id="rId23" Type="http://schemas.openxmlformats.org/officeDocument/2006/relationships/slideLayout" Target="../slideLayouts/slideLayout255.xml"/><Relationship Id="rId28" Type="http://schemas.openxmlformats.org/officeDocument/2006/relationships/slideLayout" Target="../slideLayouts/slideLayout260.xml"/><Relationship Id="rId36" Type="http://schemas.openxmlformats.org/officeDocument/2006/relationships/slideLayout" Target="../slideLayouts/slideLayout268.xml"/><Relationship Id="rId49" Type="http://schemas.openxmlformats.org/officeDocument/2006/relationships/slideLayout" Target="../slideLayouts/slideLayout281.xml"/><Relationship Id="rId57" Type="http://schemas.openxmlformats.org/officeDocument/2006/relationships/slideLayout" Target="../slideLayouts/slideLayout28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2.xml"/><Relationship Id="rId19" Type="http://schemas.openxmlformats.org/officeDocument/2006/relationships/slideLayout" Target="../slideLayouts/slideLayout251.xml"/><Relationship Id="rId31" Type="http://schemas.openxmlformats.org/officeDocument/2006/relationships/slideLayout" Target="../slideLayouts/slideLayout263.xml"/><Relationship Id="rId44" Type="http://schemas.openxmlformats.org/officeDocument/2006/relationships/slideLayout" Target="../slideLayouts/slideLayout276.xml"/><Relationship Id="rId52" Type="http://schemas.openxmlformats.org/officeDocument/2006/relationships/slideLayout" Target="../slideLayouts/slideLayout28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6.xml"/><Relationship Id="rId9" Type="http://schemas.openxmlformats.org/officeDocument/2006/relationships/slideLayout" Target="../slideLayouts/slideLayout241.xml"/><Relationship Id="rId14" Type="http://schemas.openxmlformats.org/officeDocument/2006/relationships/slideLayout" Target="../slideLayouts/slideLayout246.xml"/><Relationship Id="rId22" Type="http://schemas.openxmlformats.org/officeDocument/2006/relationships/slideLayout" Target="../slideLayouts/slideLayout254.xml"/><Relationship Id="rId27" Type="http://schemas.openxmlformats.org/officeDocument/2006/relationships/slideLayout" Target="../slideLayouts/slideLayout259.xml"/><Relationship Id="rId30" Type="http://schemas.openxmlformats.org/officeDocument/2006/relationships/slideLayout" Target="../slideLayouts/slideLayout262.xml"/><Relationship Id="rId35" Type="http://schemas.openxmlformats.org/officeDocument/2006/relationships/slideLayout" Target="../slideLayouts/slideLayout267.xml"/><Relationship Id="rId43" Type="http://schemas.openxmlformats.org/officeDocument/2006/relationships/slideLayout" Target="../slideLayouts/slideLayout275.xml"/><Relationship Id="rId48" Type="http://schemas.openxmlformats.org/officeDocument/2006/relationships/slideLayout" Target="../slideLayouts/slideLayout280.xml"/><Relationship Id="rId56" Type="http://schemas.openxmlformats.org/officeDocument/2006/relationships/slideLayout" Target="../slideLayouts/slideLayout288.xml"/><Relationship Id="rId8" Type="http://schemas.openxmlformats.org/officeDocument/2006/relationships/slideLayout" Target="../slideLayouts/slideLayout240.xml"/><Relationship Id="rId51" Type="http://schemas.openxmlformats.org/officeDocument/2006/relationships/slideLayout" Target="../slideLayouts/slideLayout283.xml"/><Relationship Id="rId3" Type="http://schemas.openxmlformats.org/officeDocument/2006/relationships/slideLayout" Target="../slideLayouts/slideLayout235.xml"/><Relationship Id="rId12" Type="http://schemas.openxmlformats.org/officeDocument/2006/relationships/slideLayout" Target="../slideLayouts/slideLayout244.xml"/><Relationship Id="rId17" Type="http://schemas.openxmlformats.org/officeDocument/2006/relationships/slideLayout" Target="../slideLayouts/slideLayout249.xml"/><Relationship Id="rId25" Type="http://schemas.openxmlformats.org/officeDocument/2006/relationships/slideLayout" Target="../slideLayouts/slideLayout257.xml"/><Relationship Id="rId33" Type="http://schemas.openxmlformats.org/officeDocument/2006/relationships/slideLayout" Target="../slideLayouts/slideLayout265.xml"/><Relationship Id="rId38" Type="http://schemas.openxmlformats.org/officeDocument/2006/relationships/slideLayout" Target="../slideLayouts/slideLayout270.xml"/><Relationship Id="rId46" Type="http://schemas.openxmlformats.org/officeDocument/2006/relationships/slideLayout" Target="../slideLayouts/slideLayout278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3.xml"/><Relationship Id="rId18" Type="http://schemas.openxmlformats.org/officeDocument/2006/relationships/slideLayout" Target="../slideLayouts/slideLayout308.xml"/><Relationship Id="rId26" Type="http://schemas.openxmlformats.org/officeDocument/2006/relationships/slideLayout" Target="../slideLayouts/slideLayout316.xml"/><Relationship Id="rId39" Type="http://schemas.openxmlformats.org/officeDocument/2006/relationships/slideLayout" Target="../slideLayouts/slideLayout329.xml"/><Relationship Id="rId21" Type="http://schemas.openxmlformats.org/officeDocument/2006/relationships/slideLayout" Target="../slideLayouts/slideLayout311.xml"/><Relationship Id="rId34" Type="http://schemas.openxmlformats.org/officeDocument/2006/relationships/slideLayout" Target="../slideLayouts/slideLayout324.xml"/><Relationship Id="rId42" Type="http://schemas.openxmlformats.org/officeDocument/2006/relationships/slideLayout" Target="../slideLayouts/slideLayout332.xml"/><Relationship Id="rId47" Type="http://schemas.openxmlformats.org/officeDocument/2006/relationships/slideLayout" Target="../slideLayouts/slideLayout337.xml"/><Relationship Id="rId50" Type="http://schemas.openxmlformats.org/officeDocument/2006/relationships/slideLayout" Target="../slideLayouts/slideLayout340.xml"/><Relationship Id="rId55" Type="http://schemas.openxmlformats.org/officeDocument/2006/relationships/slideLayout" Target="../slideLayouts/slideLayout345.xml"/><Relationship Id="rId7" Type="http://schemas.openxmlformats.org/officeDocument/2006/relationships/slideLayout" Target="../slideLayouts/slideLayout297.xml"/><Relationship Id="rId2" Type="http://schemas.openxmlformats.org/officeDocument/2006/relationships/slideLayout" Target="../slideLayouts/slideLayout292.xml"/><Relationship Id="rId16" Type="http://schemas.openxmlformats.org/officeDocument/2006/relationships/slideLayout" Target="../slideLayouts/slideLayout306.xml"/><Relationship Id="rId20" Type="http://schemas.openxmlformats.org/officeDocument/2006/relationships/slideLayout" Target="../slideLayouts/slideLayout310.xml"/><Relationship Id="rId29" Type="http://schemas.openxmlformats.org/officeDocument/2006/relationships/slideLayout" Target="../slideLayouts/slideLayout319.xml"/><Relationship Id="rId41" Type="http://schemas.openxmlformats.org/officeDocument/2006/relationships/slideLayout" Target="../slideLayouts/slideLayout331.xml"/><Relationship Id="rId54" Type="http://schemas.openxmlformats.org/officeDocument/2006/relationships/slideLayout" Target="../slideLayouts/slideLayout34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1.xml"/><Relationship Id="rId6" Type="http://schemas.openxmlformats.org/officeDocument/2006/relationships/slideLayout" Target="../slideLayouts/slideLayout296.xml"/><Relationship Id="rId11" Type="http://schemas.openxmlformats.org/officeDocument/2006/relationships/slideLayout" Target="../slideLayouts/slideLayout301.xml"/><Relationship Id="rId24" Type="http://schemas.openxmlformats.org/officeDocument/2006/relationships/slideLayout" Target="../slideLayouts/slideLayout314.xml"/><Relationship Id="rId32" Type="http://schemas.openxmlformats.org/officeDocument/2006/relationships/slideLayout" Target="../slideLayouts/slideLayout322.xml"/><Relationship Id="rId37" Type="http://schemas.openxmlformats.org/officeDocument/2006/relationships/slideLayout" Target="../slideLayouts/slideLayout327.xml"/><Relationship Id="rId40" Type="http://schemas.openxmlformats.org/officeDocument/2006/relationships/slideLayout" Target="../slideLayouts/slideLayout330.xml"/><Relationship Id="rId45" Type="http://schemas.openxmlformats.org/officeDocument/2006/relationships/slideLayout" Target="../slideLayouts/slideLayout335.xml"/><Relationship Id="rId53" Type="http://schemas.openxmlformats.org/officeDocument/2006/relationships/slideLayout" Target="../slideLayouts/slideLayout343.xml"/><Relationship Id="rId58" Type="http://schemas.openxmlformats.org/officeDocument/2006/relationships/slideLayout" Target="../slideLayouts/slideLayout348.xml"/><Relationship Id="rId5" Type="http://schemas.openxmlformats.org/officeDocument/2006/relationships/slideLayout" Target="../slideLayouts/slideLayout295.xml"/><Relationship Id="rId15" Type="http://schemas.openxmlformats.org/officeDocument/2006/relationships/slideLayout" Target="../slideLayouts/slideLayout305.xml"/><Relationship Id="rId23" Type="http://schemas.openxmlformats.org/officeDocument/2006/relationships/slideLayout" Target="../slideLayouts/slideLayout313.xml"/><Relationship Id="rId28" Type="http://schemas.openxmlformats.org/officeDocument/2006/relationships/slideLayout" Target="../slideLayouts/slideLayout318.xml"/><Relationship Id="rId36" Type="http://schemas.openxmlformats.org/officeDocument/2006/relationships/slideLayout" Target="../slideLayouts/slideLayout326.xml"/><Relationship Id="rId49" Type="http://schemas.openxmlformats.org/officeDocument/2006/relationships/slideLayout" Target="../slideLayouts/slideLayout339.xml"/><Relationship Id="rId57" Type="http://schemas.openxmlformats.org/officeDocument/2006/relationships/slideLayout" Target="../slideLayouts/slideLayout34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0.xml"/><Relationship Id="rId19" Type="http://schemas.openxmlformats.org/officeDocument/2006/relationships/slideLayout" Target="../slideLayouts/slideLayout309.xml"/><Relationship Id="rId31" Type="http://schemas.openxmlformats.org/officeDocument/2006/relationships/slideLayout" Target="../slideLayouts/slideLayout321.xml"/><Relationship Id="rId44" Type="http://schemas.openxmlformats.org/officeDocument/2006/relationships/slideLayout" Target="../slideLayouts/slideLayout334.xml"/><Relationship Id="rId52" Type="http://schemas.openxmlformats.org/officeDocument/2006/relationships/slideLayout" Target="../slideLayouts/slideLayout34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4.xml"/><Relationship Id="rId9" Type="http://schemas.openxmlformats.org/officeDocument/2006/relationships/slideLayout" Target="../slideLayouts/slideLayout299.xml"/><Relationship Id="rId14" Type="http://schemas.openxmlformats.org/officeDocument/2006/relationships/slideLayout" Target="../slideLayouts/slideLayout304.xml"/><Relationship Id="rId22" Type="http://schemas.openxmlformats.org/officeDocument/2006/relationships/slideLayout" Target="../slideLayouts/slideLayout312.xml"/><Relationship Id="rId27" Type="http://schemas.openxmlformats.org/officeDocument/2006/relationships/slideLayout" Target="../slideLayouts/slideLayout317.xml"/><Relationship Id="rId30" Type="http://schemas.openxmlformats.org/officeDocument/2006/relationships/slideLayout" Target="../slideLayouts/slideLayout320.xml"/><Relationship Id="rId35" Type="http://schemas.openxmlformats.org/officeDocument/2006/relationships/slideLayout" Target="../slideLayouts/slideLayout325.xml"/><Relationship Id="rId43" Type="http://schemas.openxmlformats.org/officeDocument/2006/relationships/slideLayout" Target="../slideLayouts/slideLayout333.xml"/><Relationship Id="rId48" Type="http://schemas.openxmlformats.org/officeDocument/2006/relationships/slideLayout" Target="../slideLayouts/slideLayout338.xml"/><Relationship Id="rId56" Type="http://schemas.openxmlformats.org/officeDocument/2006/relationships/slideLayout" Target="../slideLayouts/slideLayout346.xml"/><Relationship Id="rId8" Type="http://schemas.openxmlformats.org/officeDocument/2006/relationships/slideLayout" Target="../slideLayouts/slideLayout298.xml"/><Relationship Id="rId51" Type="http://schemas.openxmlformats.org/officeDocument/2006/relationships/slideLayout" Target="../slideLayouts/slideLayout341.xml"/><Relationship Id="rId3" Type="http://schemas.openxmlformats.org/officeDocument/2006/relationships/slideLayout" Target="../slideLayouts/slideLayout293.xml"/><Relationship Id="rId12" Type="http://schemas.openxmlformats.org/officeDocument/2006/relationships/slideLayout" Target="../slideLayouts/slideLayout302.xml"/><Relationship Id="rId17" Type="http://schemas.openxmlformats.org/officeDocument/2006/relationships/slideLayout" Target="../slideLayouts/slideLayout307.xml"/><Relationship Id="rId25" Type="http://schemas.openxmlformats.org/officeDocument/2006/relationships/slideLayout" Target="../slideLayouts/slideLayout315.xml"/><Relationship Id="rId33" Type="http://schemas.openxmlformats.org/officeDocument/2006/relationships/slideLayout" Target="../slideLayouts/slideLayout323.xml"/><Relationship Id="rId38" Type="http://schemas.openxmlformats.org/officeDocument/2006/relationships/slideLayout" Target="../slideLayouts/slideLayout328.xml"/><Relationship Id="rId46" Type="http://schemas.openxmlformats.org/officeDocument/2006/relationships/slideLayout" Target="../slideLayouts/slideLayout336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1.xml"/><Relationship Id="rId18" Type="http://schemas.openxmlformats.org/officeDocument/2006/relationships/slideLayout" Target="../slideLayouts/slideLayout366.xml"/><Relationship Id="rId26" Type="http://schemas.openxmlformats.org/officeDocument/2006/relationships/slideLayout" Target="../slideLayouts/slideLayout374.xml"/><Relationship Id="rId39" Type="http://schemas.openxmlformats.org/officeDocument/2006/relationships/slideLayout" Target="../slideLayouts/slideLayout387.xml"/><Relationship Id="rId21" Type="http://schemas.openxmlformats.org/officeDocument/2006/relationships/slideLayout" Target="../slideLayouts/slideLayout369.xml"/><Relationship Id="rId34" Type="http://schemas.openxmlformats.org/officeDocument/2006/relationships/slideLayout" Target="../slideLayouts/slideLayout382.xml"/><Relationship Id="rId42" Type="http://schemas.openxmlformats.org/officeDocument/2006/relationships/slideLayout" Target="../slideLayouts/slideLayout390.xml"/><Relationship Id="rId47" Type="http://schemas.openxmlformats.org/officeDocument/2006/relationships/slideLayout" Target="../slideLayouts/slideLayout395.xml"/><Relationship Id="rId50" Type="http://schemas.openxmlformats.org/officeDocument/2006/relationships/slideLayout" Target="../slideLayouts/slideLayout398.xml"/><Relationship Id="rId55" Type="http://schemas.openxmlformats.org/officeDocument/2006/relationships/slideLayout" Target="../slideLayouts/slideLayout403.xml"/><Relationship Id="rId7" Type="http://schemas.openxmlformats.org/officeDocument/2006/relationships/slideLayout" Target="../slideLayouts/slideLayout355.xml"/><Relationship Id="rId2" Type="http://schemas.openxmlformats.org/officeDocument/2006/relationships/slideLayout" Target="../slideLayouts/slideLayout350.xml"/><Relationship Id="rId16" Type="http://schemas.openxmlformats.org/officeDocument/2006/relationships/slideLayout" Target="../slideLayouts/slideLayout364.xml"/><Relationship Id="rId20" Type="http://schemas.openxmlformats.org/officeDocument/2006/relationships/slideLayout" Target="../slideLayouts/slideLayout368.xml"/><Relationship Id="rId29" Type="http://schemas.openxmlformats.org/officeDocument/2006/relationships/slideLayout" Target="../slideLayouts/slideLayout377.xml"/><Relationship Id="rId41" Type="http://schemas.openxmlformats.org/officeDocument/2006/relationships/slideLayout" Target="../slideLayouts/slideLayout389.xml"/><Relationship Id="rId54" Type="http://schemas.openxmlformats.org/officeDocument/2006/relationships/slideLayout" Target="../slideLayouts/slideLayout40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9.xml"/><Relationship Id="rId6" Type="http://schemas.openxmlformats.org/officeDocument/2006/relationships/slideLayout" Target="../slideLayouts/slideLayout354.xml"/><Relationship Id="rId11" Type="http://schemas.openxmlformats.org/officeDocument/2006/relationships/slideLayout" Target="../slideLayouts/slideLayout359.xml"/><Relationship Id="rId24" Type="http://schemas.openxmlformats.org/officeDocument/2006/relationships/slideLayout" Target="../slideLayouts/slideLayout372.xml"/><Relationship Id="rId32" Type="http://schemas.openxmlformats.org/officeDocument/2006/relationships/slideLayout" Target="../slideLayouts/slideLayout380.xml"/><Relationship Id="rId37" Type="http://schemas.openxmlformats.org/officeDocument/2006/relationships/slideLayout" Target="../slideLayouts/slideLayout385.xml"/><Relationship Id="rId40" Type="http://schemas.openxmlformats.org/officeDocument/2006/relationships/slideLayout" Target="../slideLayouts/slideLayout388.xml"/><Relationship Id="rId45" Type="http://schemas.openxmlformats.org/officeDocument/2006/relationships/slideLayout" Target="../slideLayouts/slideLayout393.xml"/><Relationship Id="rId53" Type="http://schemas.openxmlformats.org/officeDocument/2006/relationships/slideLayout" Target="../slideLayouts/slideLayout401.xml"/><Relationship Id="rId58" Type="http://schemas.openxmlformats.org/officeDocument/2006/relationships/slideLayout" Target="../slideLayouts/slideLayout406.xml"/><Relationship Id="rId5" Type="http://schemas.openxmlformats.org/officeDocument/2006/relationships/slideLayout" Target="../slideLayouts/slideLayout353.xml"/><Relationship Id="rId15" Type="http://schemas.openxmlformats.org/officeDocument/2006/relationships/slideLayout" Target="../slideLayouts/slideLayout363.xml"/><Relationship Id="rId23" Type="http://schemas.openxmlformats.org/officeDocument/2006/relationships/slideLayout" Target="../slideLayouts/slideLayout371.xml"/><Relationship Id="rId28" Type="http://schemas.openxmlformats.org/officeDocument/2006/relationships/slideLayout" Target="../slideLayouts/slideLayout376.xml"/><Relationship Id="rId36" Type="http://schemas.openxmlformats.org/officeDocument/2006/relationships/slideLayout" Target="../slideLayouts/slideLayout384.xml"/><Relationship Id="rId49" Type="http://schemas.openxmlformats.org/officeDocument/2006/relationships/slideLayout" Target="../slideLayouts/slideLayout397.xml"/><Relationship Id="rId57" Type="http://schemas.openxmlformats.org/officeDocument/2006/relationships/slideLayout" Target="../slideLayouts/slideLayout40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8.xml"/><Relationship Id="rId19" Type="http://schemas.openxmlformats.org/officeDocument/2006/relationships/slideLayout" Target="../slideLayouts/slideLayout367.xml"/><Relationship Id="rId31" Type="http://schemas.openxmlformats.org/officeDocument/2006/relationships/slideLayout" Target="../slideLayouts/slideLayout379.xml"/><Relationship Id="rId44" Type="http://schemas.openxmlformats.org/officeDocument/2006/relationships/slideLayout" Target="../slideLayouts/slideLayout392.xml"/><Relationship Id="rId52" Type="http://schemas.openxmlformats.org/officeDocument/2006/relationships/slideLayout" Target="../slideLayouts/slideLayout40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2.xml"/><Relationship Id="rId9" Type="http://schemas.openxmlformats.org/officeDocument/2006/relationships/slideLayout" Target="../slideLayouts/slideLayout357.xml"/><Relationship Id="rId14" Type="http://schemas.openxmlformats.org/officeDocument/2006/relationships/slideLayout" Target="../slideLayouts/slideLayout362.xml"/><Relationship Id="rId22" Type="http://schemas.openxmlformats.org/officeDocument/2006/relationships/slideLayout" Target="../slideLayouts/slideLayout370.xml"/><Relationship Id="rId27" Type="http://schemas.openxmlformats.org/officeDocument/2006/relationships/slideLayout" Target="../slideLayouts/slideLayout375.xml"/><Relationship Id="rId30" Type="http://schemas.openxmlformats.org/officeDocument/2006/relationships/slideLayout" Target="../slideLayouts/slideLayout378.xml"/><Relationship Id="rId35" Type="http://schemas.openxmlformats.org/officeDocument/2006/relationships/slideLayout" Target="../slideLayouts/slideLayout383.xml"/><Relationship Id="rId43" Type="http://schemas.openxmlformats.org/officeDocument/2006/relationships/slideLayout" Target="../slideLayouts/slideLayout391.xml"/><Relationship Id="rId48" Type="http://schemas.openxmlformats.org/officeDocument/2006/relationships/slideLayout" Target="../slideLayouts/slideLayout396.xml"/><Relationship Id="rId56" Type="http://schemas.openxmlformats.org/officeDocument/2006/relationships/slideLayout" Target="../slideLayouts/slideLayout404.xml"/><Relationship Id="rId8" Type="http://schemas.openxmlformats.org/officeDocument/2006/relationships/slideLayout" Target="../slideLayouts/slideLayout356.xml"/><Relationship Id="rId51" Type="http://schemas.openxmlformats.org/officeDocument/2006/relationships/slideLayout" Target="../slideLayouts/slideLayout399.xml"/><Relationship Id="rId3" Type="http://schemas.openxmlformats.org/officeDocument/2006/relationships/slideLayout" Target="../slideLayouts/slideLayout351.xml"/><Relationship Id="rId12" Type="http://schemas.openxmlformats.org/officeDocument/2006/relationships/slideLayout" Target="../slideLayouts/slideLayout360.xml"/><Relationship Id="rId17" Type="http://schemas.openxmlformats.org/officeDocument/2006/relationships/slideLayout" Target="../slideLayouts/slideLayout365.xml"/><Relationship Id="rId25" Type="http://schemas.openxmlformats.org/officeDocument/2006/relationships/slideLayout" Target="../slideLayouts/slideLayout373.xml"/><Relationship Id="rId33" Type="http://schemas.openxmlformats.org/officeDocument/2006/relationships/slideLayout" Target="../slideLayouts/slideLayout381.xml"/><Relationship Id="rId38" Type="http://schemas.openxmlformats.org/officeDocument/2006/relationships/slideLayout" Target="../slideLayouts/slideLayout386.xml"/><Relationship Id="rId46" Type="http://schemas.openxmlformats.org/officeDocument/2006/relationships/slideLayout" Target="../slideLayouts/slideLayout394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9.xml"/><Relationship Id="rId18" Type="http://schemas.openxmlformats.org/officeDocument/2006/relationships/slideLayout" Target="../slideLayouts/slideLayout424.xml"/><Relationship Id="rId26" Type="http://schemas.openxmlformats.org/officeDocument/2006/relationships/slideLayout" Target="../slideLayouts/slideLayout432.xml"/><Relationship Id="rId39" Type="http://schemas.openxmlformats.org/officeDocument/2006/relationships/slideLayout" Target="../slideLayouts/slideLayout445.xml"/><Relationship Id="rId21" Type="http://schemas.openxmlformats.org/officeDocument/2006/relationships/slideLayout" Target="../slideLayouts/slideLayout427.xml"/><Relationship Id="rId34" Type="http://schemas.openxmlformats.org/officeDocument/2006/relationships/slideLayout" Target="../slideLayouts/slideLayout440.xml"/><Relationship Id="rId42" Type="http://schemas.openxmlformats.org/officeDocument/2006/relationships/slideLayout" Target="../slideLayouts/slideLayout448.xml"/><Relationship Id="rId47" Type="http://schemas.openxmlformats.org/officeDocument/2006/relationships/slideLayout" Target="../slideLayouts/slideLayout453.xml"/><Relationship Id="rId50" Type="http://schemas.openxmlformats.org/officeDocument/2006/relationships/slideLayout" Target="../slideLayouts/slideLayout456.xml"/><Relationship Id="rId55" Type="http://schemas.openxmlformats.org/officeDocument/2006/relationships/slideLayout" Target="../slideLayouts/slideLayout461.xml"/><Relationship Id="rId7" Type="http://schemas.openxmlformats.org/officeDocument/2006/relationships/slideLayout" Target="../slideLayouts/slideLayout413.xml"/><Relationship Id="rId2" Type="http://schemas.openxmlformats.org/officeDocument/2006/relationships/slideLayout" Target="../slideLayouts/slideLayout408.xml"/><Relationship Id="rId16" Type="http://schemas.openxmlformats.org/officeDocument/2006/relationships/slideLayout" Target="../slideLayouts/slideLayout422.xml"/><Relationship Id="rId20" Type="http://schemas.openxmlformats.org/officeDocument/2006/relationships/slideLayout" Target="../slideLayouts/slideLayout426.xml"/><Relationship Id="rId29" Type="http://schemas.openxmlformats.org/officeDocument/2006/relationships/slideLayout" Target="../slideLayouts/slideLayout435.xml"/><Relationship Id="rId41" Type="http://schemas.openxmlformats.org/officeDocument/2006/relationships/slideLayout" Target="../slideLayouts/slideLayout447.xml"/><Relationship Id="rId54" Type="http://schemas.openxmlformats.org/officeDocument/2006/relationships/slideLayout" Target="../slideLayouts/slideLayout46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7.xml"/><Relationship Id="rId6" Type="http://schemas.openxmlformats.org/officeDocument/2006/relationships/slideLayout" Target="../slideLayouts/slideLayout412.xml"/><Relationship Id="rId11" Type="http://schemas.openxmlformats.org/officeDocument/2006/relationships/slideLayout" Target="../slideLayouts/slideLayout417.xml"/><Relationship Id="rId24" Type="http://schemas.openxmlformats.org/officeDocument/2006/relationships/slideLayout" Target="../slideLayouts/slideLayout430.xml"/><Relationship Id="rId32" Type="http://schemas.openxmlformats.org/officeDocument/2006/relationships/slideLayout" Target="../slideLayouts/slideLayout438.xml"/><Relationship Id="rId37" Type="http://schemas.openxmlformats.org/officeDocument/2006/relationships/slideLayout" Target="../slideLayouts/slideLayout443.xml"/><Relationship Id="rId40" Type="http://schemas.openxmlformats.org/officeDocument/2006/relationships/slideLayout" Target="../slideLayouts/slideLayout446.xml"/><Relationship Id="rId45" Type="http://schemas.openxmlformats.org/officeDocument/2006/relationships/slideLayout" Target="../slideLayouts/slideLayout451.xml"/><Relationship Id="rId53" Type="http://schemas.openxmlformats.org/officeDocument/2006/relationships/slideLayout" Target="../slideLayouts/slideLayout459.xml"/><Relationship Id="rId58" Type="http://schemas.openxmlformats.org/officeDocument/2006/relationships/slideLayout" Target="../slideLayouts/slideLayout464.xml"/><Relationship Id="rId5" Type="http://schemas.openxmlformats.org/officeDocument/2006/relationships/slideLayout" Target="../slideLayouts/slideLayout411.xml"/><Relationship Id="rId15" Type="http://schemas.openxmlformats.org/officeDocument/2006/relationships/slideLayout" Target="../slideLayouts/slideLayout421.xml"/><Relationship Id="rId23" Type="http://schemas.openxmlformats.org/officeDocument/2006/relationships/slideLayout" Target="../slideLayouts/slideLayout429.xml"/><Relationship Id="rId28" Type="http://schemas.openxmlformats.org/officeDocument/2006/relationships/slideLayout" Target="../slideLayouts/slideLayout434.xml"/><Relationship Id="rId36" Type="http://schemas.openxmlformats.org/officeDocument/2006/relationships/slideLayout" Target="../slideLayouts/slideLayout442.xml"/><Relationship Id="rId49" Type="http://schemas.openxmlformats.org/officeDocument/2006/relationships/slideLayout" Target="../slideLayouts/slideLayout455.xml"/><Relationship Id="rId57" Type="http://schemas.openxmlformats.org/officeDocument/2006/relationships/slideLayout" Target="../slideLayouts/slideLayout46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6.xml"/><Relationship Id="rId19" Type="http://schemas.openxmlformats.org/officeDocument/2006/relationships/slideLayout" Target="../slideLayouts/slideLayout425.xml"/><Relationship Id="rId31" Type="http://schemas.openxmlformats.org/officeDocument/2006/relationships/slideLayout" Target="../slideLayouts/slideLayout437.xml"/><Relationship Id="rId44" Type="http://schemas.openxmlformats.org/officeDocument/2006/relationships/slideLayout" Target="../slideLayouts/slideLayout450.xml"/><Relationship Id="rId52" Type="http://schemas.openxmlformats.org/officeDocument/2006/relationships/slideLayout" Target="../slideLayouts/slideLayout45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0.xml"/><Relationship Id="rId9" Type="http://schemas.openxmlformats.org/officeDocument/2006/relationships/slideLayout" Target="../slideLayouts/slideLayout415.xml"/><Relationship Id="rId14" Type="http://schemas.openxmlformats.org/officeDocument/2006/relationships/slideLayout" Target="../slideLayouts/slideLayout420.xml"/><Relationship Id="rId22" Type="http://schemas.openxmlformats.org/officeDocument/2006/relationships/slideLayout" Target="../slideLayouts/slideLayout428.xml"/><Relationship Id="rId27" Type="http://schemas.openxmlformats.org/officeDocument/2006/relationships/slideLayout" Target="../slideLayouts/slideLayout433.xml"/><Relationship Id="rId30" Type="http://schemas.openxmlformats.org/officeDocument/2006/relationships/slideLayout" Target="../slideLayouts/slideLayout436.xml"/><Relationship Id="rId35" Type="http://schemas.openxmlformats.org/officeDocument/2006/relationships/slideLayout" Target="../slideLayouts/slideLayout441.xml"/><Relationship Id="rId43" Type="http://schemas.openxmlformats.org/officeDocument/2006/relationships/slideLayout" Target="../slideLayouts/slideLayout449.xml"/><Relationship Id="rId48" Type="http://schemas.openxmlformats.org/officeDocument/2006/relationships/slideLayout" Target="../slideLayouts/slideLayout454.xml"/><Relationship Id="rId56" Type="http://schemas.openxmlformats.org/officeDocument/2006/relationships/slideLayout" Target="../slideLayouts/slideLayout462.xml"/><Relationship Id="rId8" Type="http://schemas.openxmlformats.org/officeDocument/2006/relationships/slideLayout" Target="../slideLayouts/slideLayout414.xml"/><Relationship Id="rId51" Type="http://schemas.openxmlformats.org/officeDocument/2006/relationships/slideLayout" Target="../slideLayouts/slideLayout457.xml"/><Relationship Id="rId3" Type="http://schemas.openxmlformats.org/officeDocument/2006/relationships/slideLayout" Target="../slideLayouts/slideLayout409.xml"/><Relationship Id="rId12" Type="http://schemas.openxmlformats.org/officeDocument/2006/relationships/slideLayout" Target="../slideLayouts/slideLayout418.xml"/><Relationship Id="rId17" Type="http://schemas.openxmlformats.org/officeDocument/2006/relationships/slideLayout" Target="../slideLayouts/slideLayout423.xml"/><Relationship Id="rId25" Type="http://schemas.openxmlformats.org/officeDocument/2006/relationships/slideLayout" Target="../slideLayouts/slideLayout431.xml"/><Relationship Id="rId33" Type="http://schemas.openxmlformats.org/officeDocument/2006/relationships/slideLayout" Target="../slideLayouts/slideLayout439.xml"/><Relationship Id="rId38" Type="http://schemas.openxmlformats.org/officeDocument/2006/relationships/slideLayout" Target="../slideLayouts/slideLayout444.xml"/><Relationship Id="rId46" Type="http://schemas.openxmlformats.org/officeDocument/2006/relationships/slideLayout" Target="../slideLayouts/slideLayout452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7.xml"/><Relationship Id="rId18" Type="http://schemas.openxmlformats.org/officeDocument/2006/relationships/slideLayout" Target="../slideLayouts/slideLayout482.xml"/><Relationship Id="rId26" Type="http://schemas.openxmlformats.org/officeDocument/2006/relationships/slideLayout" Target="../slideLayouts/slideLayout490.xml"/><Relationship Id="rId39" Type="http://schemas.openxmlformats.org/officeDocument/2006/relationships/slideLayout" Target="../slideLayouts/slideLayout503.xml"/><Relationship Id="rId21" Type="http://schemas.openxmlformats.org/officeDocument/2006/relationships/slideLayout" Target="../slideLayouts/slideLayout485.xml"/><Relationship Id="rId34" Type="http://schemas.openxmlformats.org/officeDocument/2006/relationships/slideLayout" Target="../slideLayouts/slideLayout498.xml"/><Relationship Id="rId42" Type="http://schemas.openxmlformats.org/officeDocument/2006/relationships/slideLayout" Target="../slideLayouts/slideLayout506.xml"/><Relationship Id="rId47" Type="http://schemas.openxmlformats.org/officeDocument/2006/relationships/slideLayout" Target="../slideLayouts/slideLayout511.xml"/><Relationship Id="rId50" Type="http://schemas.openxmlformats.org/officeDocument/2006/relationships/slideLayout" Target="../slideLayouts/slideLayout514.xml"/><Relationship Id="rId55" Type="http://schemas.openxmlformats.org/officeDocument/2006/relationships/slideLayout" Target="../slideLayouts/slideLayout519.xml"/><Relationship Id="rId7" Type="http://schemas.openxmlformats.org/officeDocument/2006/relationships/slideLayout" Target="../slideLayouts/slideLayout471.xml"/><Relationship Id="rId2" Type="http://schemas.openxmlformats.org/officeDocument/2006/relationships/slideLayout" Target="../slideLayouts/slideLayout466.xml"/><Relationship Id="rId16" Type="http://schemas.openxmlformats.org/officeDocument/2006/relationships/slideLayout" Target="../slideLayouts/slideLayout480.xml"/><Relationship Id="rId20" Type="http://schemas.openxmlformats.org/officeDocument/2006/relationships/slideLayout" Target="../slideLayouts/slideLayout484.xml"/><Relationship Id="rId29" Type="http://schemas.openxmlformats.org/officeDocument/2006/relationships/slideLayout" Target="../slideLayouts/slideLayout493.xml"/><Relationship Id="rId41" Type="http://schemas.openxmlformats.org/officeDocument/2006/relationships/slideLayout" Target="../slideLayouts/slideLayout505.xml"/><Relationship Id="rId54" Type="http://schemas.openxmlformats.org/officeDocument/2006/relationships/slideLayout" Target="../slideLayouts/slideLayout51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5.xml"/><Relationship Id="rId6" Type="http://schemas.openxmlformats.org/officeDocument/2006/relationships/slideLayout" Target="../slideLayouts/slideLayout470.xml"/><Relationship Id="rId11" Type="http://schemas.openxmlformats.org/officeDocument/2006/relationships/slideLayout" Target="../slideLayouts/slideLayout475.xml"/><Relationship Id="rId24" Type="http://schemas.openxmlformats.org/officeDocument/2006/relationships/slideLayout" Target="../slideLayouts/slideLayout488.xml"/><Relationship Id="rId32" Type="http://schemas.openxmlformats.org/officeDocument/2006/relationships/slideLayout" Target="../slideLayouts/slideLayout496.xml"/><Relationship Id="rId37" Type="http://schemas.openxmlformats.org/officeDocument/2006/relationships/slideLayout" Target="../slideLayouts/slideLayout501.xml"/><Relationship Id="rId40" Type="http://schemas.openxmlformats.org/officeDocument/2006/relationships/slideLayout" Target="../slideLayouts/slideLayout504.xml"/><Relationship Id="rId45" Type="http://schemas.openxmlformats.org/officeDocument/2006/relationships/slideLayout" Target="../slideLayouts/slideLayout509.xml"/><Relationship Id="rId53" Type="http://schemas.openxmlformats.org/officeDocument/2006/relationships/slideLayout" Target="../slideLayouts/slideLayout517.xml"/><Relationship Id="rId58" Type="http://schemas.openxmlformats.org/officeDocument/2006/relationships/slideLayout" Target="../slideLayouts/slideLayout522.xml"/><Relationship Id="rId5" Type="http://schemas.openxmlformats.org/officeDocument/2006/relationships/slideLayout" Target="../slideLayouts/slideLayout469.xml"/><Relationship Id="rId15" Type="http://schemas.openxmlformats.org/officeDocument/2006/relationships/slideLayout" Target="../slideLayouts/slideLayout479.xml"/><Relationship Id="rId23" Type="http://schemas.openxmlformats.org/officeDocument/2006/relationships/slideLayout" Target="../slideLayouts/slideLayout487.xml"/><Relationship Id="rId28" Type="http://schemas.openxmlformats.org/officeDocument/2006/relationships/slideLayout" Target="../slideLayouts/slideLayout492.xml"/><Relationship Id="rId36" Type="http://schemas.openxmlformats.org/officeDocument/2006/relationships/slideLayout" Target="../slideLayouts/slideLayout500.xml"/><Relationship Id="rId49" Type="http://schemas.openxmlformats.org/officeDocument/2006/relationships/slideLayout" Target="../slideLayouts/slideLayout513.xml"/><Relationship Id="rId57" Type="http://schemas.openxmlformats.org/officeDocument/2006/relationships/slideLayout" Target="../slideLayouts/slideLayout52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4.xml"/><Relationship Id="rId19" Type="http://schemas.openxmlformats.org/officeDocument/2006/relationships/slideLayout" Target="../slideLayouts/slideLayout483.xml"/><Relationship Id="rId31" Type="http://schemas.openxmlformats.org/officeDocument/2006/relationships/slideLayout" Target="../slideLayouts/slideLayout495.xml"/><Relationship Id="rId44" Type="http://schemas.openxmlformats.org/officeDocument/2006/relationships/slideLayout" Target="../slideLayouts/slideLayout508.xml"/><Relationship Id="rId52" Type="http://schemas.openxmlformats.org/officeDocument/2006/relationships/slideLayout" Target="../slideLayouts/slideLayout51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8.xml"/><Relationship Id="rId9" Type="http://schemas.openxmlformats.org/officeDocument/2006/relationships/slideLayout" Target="../slideLayouts/slideLayout473.xml"/><Relationship Id="rId14" Type="http://schemas.openxmlformats.org/officeDocument/2006/relationships/slideLayout" Target="../slideLayouts/slideLayout478.xml"/><Relationship Id="rId22" Type="http://schemas.openxmlformats.org/officeDocument/2006/relationships/slideLayout" Target="../slideLayouts/slideLayout486.xml"/><Relationship Id="rId27" Type="http://schemas.openxmlformats.org/officeDocument/2006/relationships/slideLayout" Target="../slideLayouts/slideLayout491.xml"/><Relationship Id="rId30" Type="http://schemas.openxmlformats.org/officeDocument/2006/relationships/slideLayout" Target="../slideLayouts/slideLayout494.xml"/><Relationship Id="rId35" Type="http://schemas.openxmlformats.org/officeDocument/2006/relationships/slideLayout" Target="../slideLayouts/slideLayout499.xml"/><Relationship Id="rId43" Type="http://schemas.openxmlformats.org/officeDocument/2006/relationships/slideLayout" Target="../slideLayouts/slideLayout507.xml"/><Relationship Id="rId48" Type="http://schemas.openxmlformats.org/officeDocument/2006/relationships/slideLayout" Target="../slideLayouts/slideLayout512.xml"/><Relationship Id="rId56" Type="http://schemas.openxmlformats.org/officeDocument/2006/relationships/slideLayout" Target="../slideLayouts/slideLayout520.xml"/><Relationship Id="rId8" Type="http://schemas.openxmlformats.org/officeDocument/2006/relationships/slideLayout" Target="../slideLayouts/slideLayout472.xml"/><Relationship Id="rId51" Type="http://schemas.openxmlformats.org/officeDocument/2006/relationships/slideLayout" Target="../slideLayouts/slideLayout515.xml"/><Relationship Id="rId3" Type="http://schemas.openxmlformats.org/officeDocument/2006/relationships/slideLayout" Target="../slideLayouts/slideLayout467.xml"/><Relationship Id="rId12" Type="http://schemas.openxmlformats.org/officeDocument/2006/relationships/slideLayout" Target="../slideLayouts/slideLayout476.xml"/><Relationship Id="rId17" Type="http://schemas.openxmlformats.org/officeDocument/2006/relationships/slideLayout" Target="../slideLayouts/slideLayout481.xml"/><Relationship Id="rId25" Type="http://schemas.openxmlformats.org/officeDocument/2006/relationships/slideLayout" Target="../slideLayouts/slideLayout489.xml"/><Relationship Id="rId33" Type="http://schemas.openxmlformats.org/officeDocument/2006/relationships/slideLayout" Target="../slideLayouts/slideLayout497.xml"/><Relationship Id="rId38" Type="http://schemas.openxmlformats.org/officeDocument/2006/relationships/slideLayout" Target="../slideLayouts/slideLayout502.xml"/><Relationship Id="rId46" Type="http://schemas.openxmlformats.org/officeDocument/2006/relationships/slideLayout" Target="../slideLayouts/slideLayout510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5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5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9"/>
            <a:ext cx="1020978" cy="242758"/>
          </a:xfrm>
          <a:prstGeom prst="rect">
            <a:avLst/>
          </a:prstGeom>
        </p:spPr>
        <p:txBody>
          <a:bodyPr vert="horz" wrap="square" lIns="57520" tIns="28765" rIns="57520" bIns="2876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11" y="2973193"/>
            <a:ext cx="65863" cy="155104"/>
          </a:xfrm>
          <a:prstGeom prst="rect">
            <a:avLst/>
          </a:prstGeom>
        </p:spPr>
        <p:txBody>
          <a:bodyPr vert="horz" wrap="none" lIns="57520" tIns="28765" rIns="57520" bIns="2876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/>
              <a:pPr algn="ctr"/>
              <a:t>‹#›</a:t>
            </a:fld>
            <a:endParaRPr lang="en-US" sz="600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algn="ctr"/>
            <a:endParaRPr lang="en-US" sz="600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algn="ctr"/>
            <a:endParaRPr lang="en-US" sz="600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9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algn="ctr"/>
            <a:endParaRPr lang="en-US" sz="600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algn="ctr"/>
            <a:endParaRPr lang="en-US" sz="600"/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9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algn="ctr"/>
            <a:endParaRPr lang="en-US" sz="6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52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0" tIns="28765" rIns="57520" bIns="28765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0" tIns="28765" rIns="57520" bIns="28765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0" tIns="28765" rIns="57520" bIns="28765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algn="ctr"/>
            <a:endParaRPr lang="en-US" sz="500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algn="ctr"/>
            <a:endParaRPr lang="en-US" sz="5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algn="ctr"/>
            <a:endParaRPr lang="en-US" sz="500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algn="ctr"/>
            <a:endParaRPr lang="en-US" sz="600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algn="ctr"/>
            <a:endParaRPr lang="en-US" sz="600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algn="ctr"/>
            <a:endParaRPr lang="en-US" sz="6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lvl="0" algn="ctr"/>
            <a:endParaRPr lang="en-US" sz="6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lvl="0" algn="ctr"/>
            <a:endParaRPr lang="en-US" sz="6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9" r:id="rId58"/>
  </p:sldLayoutIdLst>
  <p:txStyles>
    <p:titleStyle>
      <a:lvl1pPr algn="ctr" defTabSz="575174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39" indent="-107839" algn="l" defTabSz="575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690" indent="-108838" algn="l" defTabSz="575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39" indent="-107839" algn="l" defTabSz="575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377" indent="-107839" algn="l" defTabSz="575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227" indent="-107839" algn="l" defTabSz="575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734" indent="-143792" algn="l" defTabSz="575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316" indent="-143792" algn="l" defTabSz="575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6909" indent="-143792" algn="l" defTabSz="575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501" indent="-143792" algn="l" defTabSz="575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593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174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777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346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7939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532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121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0701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4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9"/>
            <a:ext cx="1020978" cy="242758"/>
          </a:xfrm>
          <a:prstGeom prst="rect">
            <a:avLst/>
          </a:prstGeom>
        </p:spPr>
        <p:txBody>
          <a:bodyPr vert="horz" wrap="square" lIns="57520" tIns="28765" rIns="57520" bIns="2876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10" y="2973193"/>
            <a:ext cx="65863" cy="155104"/>
          </a:xfrm>
          <a:prstGeom prst="rect">
            <a:avLst/>
          </a:prstGeom>
        </p:spPr>
        <p:txBody>
          <a:bodyPr vert="horz" wrap="none" lIns="57520" tIns="28765" rIns="57520" bIns="2876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38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51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0" tIns="28765" rIns="57520" bIns="2876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0" tIns="28765" rIns="57520" bIns="2876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0" tIns="28765" rIns="57520" bIns="2876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174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39" indent="-107839" algn="l" defTabSz="575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690" indent="-108838" algn="l" defTabSz="575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39" indent="-107839" algn="l" defTabSz="575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377" indent="-107839" algn="l" defTabSz="575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227" indent="-107839" algn="l" defTabSz="575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734" indent="-143792" algn="l" defTabSz="575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316" indent="-143792" algn="l" defTabSz="575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6909" indent="-143792" algn="l" defTabSz="575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501" indent="-143792" algn="l" defTabSz="575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593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174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777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346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7939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532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121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0701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4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9"/>
            <a:ext cx="1020978" cy="242758"/>
          </a:xfrm>
          <a:prstGeom prst="rect">
            <a:avLst/>
          </a:prstGeom>
        </p:spPr>
        <p:txBody>
          <a:bodyPr vert="horz" wrap="square" lIns="57520" tIns="28765" rIns="57520" bIns="2876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10" y="2973193"/>
            <a:ext cx="65863" cy="155104"/>
          </a:xfrm>
          <a:prstGeom prst="rect">
            <a:avLst/>
          </a:prstGeom>
        </p:spPr>
        <p:txBody>
          <a:bodyPr vert="horz" wrap="none" lIns="57520" tIns="28765" rIns="57520" bIns="2876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38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51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0" tIns="28765" rIns="57520" bIns="2876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0" tIns="28765" rIns="57520" bIns="2876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0" tIns="28765" rIns="57520" bIns="2876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174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39" indent="-107839" algn="l" defTabSz="575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690" indent="-108838" algn="l" defTabSz="575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39" indent="-107839" algn="l" defTabSz="575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377" indent="-107839" algn="l" defTabSz="575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227" indent="-107839" algn="l" defTabSz="575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734" indent="-143792" algn="l" defTabSz="575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316" indent="-143792" algn="l" defTabSz="575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6909" indent="-143792" algn="l" defTabSz="575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501" indent="-143792" algn="l" defTabSz="575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593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174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777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346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7939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532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121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0701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4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9"/>
            <a:ext cx="1020978" cy="242758"/>
          </a:xfrm>
          <a:prstGeom prst="rect">
            <a:avLst/>
          </a:prstGeom>
        </p:spPr>
        <p:txBody>
          <a:bodyPr vert="horz" wrap="square" lIns="57520" tIns="28765" rIns="57520" bIns="2876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10" y="2973193"/>
            <a:ext cx="65863" cy="155104"/>
          </a:xfrm>
          <a:prstGeom prst="rect">
            <a:avLst/>
          </a:prstGeom>
        </p:spPr>
        <p:txBody>
          <a:bodyPr vert="horz" wrap="none" lIns="57520" tIns="28765" rIns="57520" bIns="2876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38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51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0" tIns="28765" rIns="57520" bIns="2876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0" tIns="28765" rIns="57520" bIns="2876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0" tIns="28765" rIns="57520" bIns="2876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174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39" indent="-107839" algn="l" defTabSz="575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690" indent="-108838" algn="l" defTabSz="575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39" indent="-107839" algn="l" defTabSz="575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377" indent="-107839" algn="l" defTabSz="575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227" indent="-107839" algn="l" defTabSz="575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734" indent="-143792" algn="l" defTabSz="575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316" indent="-143792" algn="l" defTabSz="575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6909" indent="-143792" algn="l" defTabSz="575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501" indent="-143792" algn="l" defTabSz="575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593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174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777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346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7939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532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121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0701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4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9"/>
            <a:ext cx="1020978" cy="242758"/>
          </a:xfrm>
          <a:prstGeom prst="rect">
            <a:avLst/>
          </a:prstGeom>
        </p:spPr>
        <p:txBody>
          <a:bodyPr vert="horz" wrap="square" lIns="57520" tIns="28765" rIns="57520" bIns="2876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10" y="2973193"/>
            <a:ext cx="65863" cy="155104"/>
          </a:xfrm>
          <a:prstGeom prst="rect">
            <a:avLst/>
          </a:prstGeom>
        </p:spPr>
        <p:txBody>
          <a:bodyPr vert="horz" wrap="none" lIns="57520" tIns="28765" rIns="57520" bIns="2876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38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51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0" tIns="28765" rIns="57520" bIns="2876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0" tIns="28765" rIns="57520" bIns="2876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0" tIns="28765" rIns="57520" bIns="2876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174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39" indent="-107839" algn="l" defTabSz="575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690" indent="-108838" algn="l" defTabSz="575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39" indent="-107839" algn="l" defTabSz="575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377" indent="-107839" algn="l" defTabSz="575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227" indent="-107839" algn="l" defTabSz="575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734" indent="-143792" algn="l" defTabSz="575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316" indent="-143792" algn="l" defTabSz="575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6909" indent="-143792" algn="l" defTabSz="575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501" indent="-143792" algn="l" defTabSz="575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593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174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777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346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7939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532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121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0701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4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9"/>
            <a:ext cx="1020978" cy="242758"/>
          </a:xfrm>
          <a:prstGeom prst="rect">
            <a:avLst/>
          </a:prstGeom>
        </p:spPr>
        <p:txBody>
          <a:bodyPr vert="horz" wrap="square" lIns="57520" tIns="28765" rIns="57520" bIns="2876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10" y="2973193"/>
            <a:ext cx="65863" cy="155104"/>
          </a:xfrm>
          <a:prstGeom prst="rect">
            <a:avLst/>
          </a:prstGeom>
        </p:spPr>
        <p:txBody>
          <a:bodyPr vert="horz" wrap="none" lIns="57520" tIns="28765" rIns="57520" bIns="2876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38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51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0" tIns="28765" rIns="57520" bIns="2876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0" tIns="28765" rIns="57520" bIns="2876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0" tIns="28765" rIns="57520" bIns="2876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174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39" indent="-107839" algn="l" defTabSz="575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690" indent="-108838" algn="l" defTabSz="575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39" indent="-107839" algn="l" defTabSz="575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377" indent="-107839" algn="l" defTabSz="575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227" indent="-107839" algn="l" defTabSz="575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734" indent="-143792" algn="l" defTabSz="575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316" indent="-143792" algn="l" defTabSz="575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6909" indent="-143792" algn="l" defTabSz="575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501" indent="-143792" algn="l" defTabSz="575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593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174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777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346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7939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532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121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0701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4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9"/>
            <a:ext cx="1020978" cy="242758"/>
          </a:xfrm>
          <a:prstGeom prst="rect">
            <a:avLst/>
          </a:prstGeom>
        </p:spPr>
        <p:txBody>
          <a:bodyPr vert="horz" wrap="square" lIns="57520" tIns="28765" rIns="57520" bIns="2876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10" y="2973193"/>
            <a:ext cx="65863" cy="155104"/>
          </a:xfrm>
          <a:prstGeom prst="rect">
            <a:avLst/>
          </a:prstGeom>
        </p:spPr>
        <p:txBody>
          <a:bodyPr vert="horz" wrap="none" lIns="57520" tIns="28765" rIns="57520" bIns="2876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38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51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0" tIns="28765" rIns="57520" bIns="2876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0" tIns="28765" rIns="57520" bIns="2876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0" tIns="28765" rIns="57520" bIns="2876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174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39" indent="-107839" algn="l" defTabSz="575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690" indent="-108838" algn="l" defTabSz="575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39" indent="-107839" algn="l" defTabSz="575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377" indent="-107839" algn="l" defTabSz="575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227" indent="-107839" algn="l" defTabSz="575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734" indent="-143792" algn="l" defTabSz="575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316" indent="-143792" algn="l" defTabSz="575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6909" indent="-143792" algn="l" defTabSz="575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501" indent="-143792" algn="l" defTabSz="575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593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174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777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346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7939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532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121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0701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4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9"/>
            <a:ext cx="1020978" cy="242758"/>
          </a:xfrm>
          <a:prstGeom prst="rect">
            <a:avLst/>
          </a:prstGeom>
        </p:spPr>
        <p:txBody>
          <a:bodyPr vert="horz" wrap="square" lIns="57520" tIns="28765" rIns="57520" bIns="2876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10" y="2973193"/>
            <a:ext cx="65863" cy="155104"/>
          </a:xfrm>
          <a:prstGeom prst="rect">
            <a:avLst/>
          </a:prstGeom>
        </p:spPr>
        <p:txBody>
          <a:bodyPr vert="horz" wrap="none" lIns="57520" tIns="28765" rIns="57520" bIns="2876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38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51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0" tIns="28765" rIns="57520" bIns="2876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0" tIns="28765" rIns="57520" bIns="2876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0" tIns="28765" rIns="57520" bIns="2876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174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39" indent="-107839" algn="l" defTabSz="575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690" indent="-108838" algn="l" defTabSz="575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39" indent="-107839" algn="l" defTabSz="575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377" indent="-107839" algn="l" defTabSz="575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227" indent="-107839" algn="l" defTabSz="575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734" indent="-143792" algn="l" defTabSz="575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316" indent="-143792" algn="l" defTabSz="575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6909" indent="-143792" algn="l" defTabSz="575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501" indent="-143792" algn="l" defTabSz="575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593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174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777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346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7939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532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121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0701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4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4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9"/>
            <a:ext cx="1020978" cy="242758"/>
          </a:xfrm>
          <a:prstGeom prst="rect">
            <a:avLst/>
          </a:prstGeom>
        </p:spPr>
        <p:txBody>
          <a:bodyPr vert="horz" wrap="square" lIns="57520" tIns="28765" rIns="57520" bIns="2876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10" y="2973193"/>
            <a:ext cx="65863" cy="155104"/>
          </a:xfrm>
          <a:prstGeom prst="rect">
            <a:avLst/>
          </a:prstGeom>
        </p:spPr>
        <p:txBody>
          <a:bodyPr vert="horz" wrap="none" lIns="57520" tIns="28765" rIns="57520" bIns="2876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38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51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0" tIns="28765" rIns="57520" bIns="2876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0" tIns="28765" rIns="57520" bIns="2876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0" tIns="28765" rIns="57520" bIns="2876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5" tIns="45660" rIns="91315" bIns="45660" rtlCol="0" anchor="ctr"/>
          <a:lstStyle/>
          <a:p>
            <a:pPr marL="0" marR="0" lvl="0" indent="0" algn="ctr" defTabSz="5751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174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39" indent="-107839" algn="l" defTabSz="575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690" indent="-108838" algn="l" defTabSz="575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39" indent="-107839" algn="l" defTabSz="575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377" indent="-107839" algn="l" defTabSz="575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227" indent="-107839" algn="l" defTabSz="57517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734" indent="-143792" algn="l" defTabSz="575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316" indent="-143792" algn="l" defTabSz="575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6909" indent="-143792" algn="l" defTabSz="575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501" indent="-143792" algn="l" defTabSz="575174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593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174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777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346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7939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532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121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0701" algn="l" defTabSz="57517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8.xml"/><Relationship Id="rId5" Type="http://schemas.openxmlformats.org/officeDocument/2006/relationships/image" Target="../media/image30.png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uz.wikipedia.org/wiki/Mendeleyev_davriy_sistemasi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1.png"/><Relationship Id="rId7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533"/>
            <a:ext cx="5753742" cy="1019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2866" y="112886"/>
            <a:ext cx="3054716" cy="753366"/>
          </a:xfrm>
          <a:prstGeom prst="rect">
            <a:avLst/>
          </a:prstGeom>
        </p:spPr>
        <p:txBody>
          <a:bodyPr vert="horz" wrap="square" lIns="0" tIns="14560" rIns="0" bIns="0" rtlCol="0">
            <a:spAutoFit/>
          </a:bodyPr>
          <a:lstStyle/>
          <a:p>
            <a:pPr marL="12682">
              <a:lnSpc>
                <a:spcPct val="100000"/>
              </a:lnSpc>
              <a:spcBef>
                <a:spcPts val="114"/>
              </a:spcBef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 </a:t>
            </a:r>
            <a:endParaRPr sz="48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7438" y="1188903"/>
            <a:ext cx="343791" cy="863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7438" y="2102749"/>
            <a:ext cx="343791" cy="805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27"/>
          <p:cNvGrpSpPr/>
          <p:nvPr/>
        </p:nvGrpSpPr>
        <p:grpSpPr>
          <a:xfrm>
            <a:off x="4696821" y="228551"/>
            <a:ext cx="847200" cy="507693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663859" y="256286"/>
            <a:ext cx="898855" cy="385315"/>
          </a:xfrm>
          <a:prstGeom prst="rect">
            <a:avLst/>
          </a:prstGeom>
        </p:spPr>
        <p:txBody>
          <a:bodyPr vert="horz" wrap="square" lIns="0" tIns="15829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400" dirty="0">
                <a:solidFill>
                  <a:schemeClr val="bg1"/>
                </a:solidFill>
                <a:latin typeface="Arial"/>
                <a:cs typeface="Arial"/>
              </a:rPr>
              <a:t> 9-sinf</a:t>
            </a:r>
            <a:endParaRPr sz="24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object 4"/>
          <p:cNvSpPr txBox="1"/>
          <p:nvPr/>
        </p:nvSpPr>
        <p:spPr>
          <a:xfrm>
            <a:off x="1042866" y="1021115"/>
            <a:ext cx="3870499" cy="1306746"/>
          </a:xfrm>
          <a:prstGeom prst="rect">
            <a:avLst/>
          </a:prstGeom>
        </p:spPr>
        <p:txBody>
          <a:bodyPr vert="horz" wrap="square" lIns="0" tIns="13948" rIns="0" bIns="0" rtlCol="0">
            <a:spAutoFit/>
          </a:bodyPr>
          <a:lstStyle/>
          <a:p>
            <a:pPr marL="12673" algn="ctr">
              <a:spcAft>
                <a:spcPts val="1200"/>
              </a:spcAft>
            </a:pPr>
            <a:r>
              <a:rPr lang="en-US" sz="2400" b="1" spc="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400" b="1" spc="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Aluminiy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№-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Aluminiy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qotishmalari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tanishish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3883" y="1996904"/>
            <a:ext cx="1198831" cy="11548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501" y="2296641"/>
            <a:ext cx="1152128" cy="9108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256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453" y="115914"/>
            <a:ext cx="4895533" cy="386260"/>
          </a:xfrm>
        </p:spPr>
        <p:txBody>
          <a:bodyPr/>
          <a:lstStyle/>
          <a:p>
            <a:r>
              <a:rPr lang="en-US" dirty="0" err="1"/>
              <a:t>Tabiatda</a:t>
            </a:r>
            <a:r>
              <a:rPr lang="en-US" dirty="0"/>
              <a:t> </a:t>
            </a:r>
            <a:r>
              <a:rPr lang="en-US" dirty="0" err="1"/>
              <a:t>tarqalishi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609611"/>
            <a:ext cx="4176464" cy="2587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 indent="288290" algn="ctr">
              <a:lnSpc>
                <a:spcPct val="95000"/>
              </a:lnSpc>
            </a:pP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Odatda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gillar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qo‘shimchalar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tutadi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</a:p>
          <a:p>
            <a:pPr marL="38100" indent="288290" algn="ctr">
              <a:lnSpc>
                <a:spcPct val="95000"/>
              </a:lnSpc>
            </a:pP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Korund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mineralida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Al</a:t>
            </a:r>
            <a:r>
              <a:rPr lang="en-US" sz="18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r>
              <a:rPr lang="en-US" sz="18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shaklida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bo‘ladi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</a:p>
          <a:p>
            <a:pPr marL="38100" indent="288290" algn="ctr">
              <a:lnSpc>
                <a:spcPct val="95000"/>
              </a:lnSpc>
            </a:pP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Boksitlar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— Al</a:t>
            </a:r>
            <a:r>
              <a:rPr lang="en-US" sz="18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r>
              <a:rPr lang="en-US" sz="18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3200" b="1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nH</a:t>
            </a:r>
            <a:r>
              <a:rPr lang="en-US" sz="18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 tog‘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jinslari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ham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tutadi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</a:p>
          <a:p>
            <a:pPr marL="38100" indent="288290" algn="ctr">
              <a:lnSpc>
                <a:spcPct val="95000"/>
              </a:lnSpc>
            </a:pP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Ular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tarkibida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qo‘shimcha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sifatida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temir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marganes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kremniy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oksidlar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bo‘ladi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</a:p>
          <a:p>
            <a:pPr marL="38100" indent="288290" algn="ctr">
              <a:lnSpc>
                <a:spcPct val="95000"/>
              </a:lnSpc>
            </a:pP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oksid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boksitlar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nefelin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Na,K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</a:t>
            </a:r>
            <a:r>
              <a:rPr lang="en-US" sz="18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r>
              <a:rPr lang="en-US" sz="1600" b="1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Al</a:t>
            </a:r>
            <a:r>
              <a:rPr lang="en-US" sz="18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r>
              <a:rPr lang="en-US" sz="18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3200" b="1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2SiO</a:t>
            </a:r>
            <a:r>
              <a:rPr lang="en-US" sz="18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olinadi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400" b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885" y="827956"/>
            <a:ext cx="1296144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625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Izotoplari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1413" y="518530"/>
            <a:ext cx="56166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5751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Tabiatda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tarqalgan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alyuminiy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amalda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99,99%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yagona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barqaror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izotop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 </a:t>
            </a:r>
            <a:r>
              <a:rPr kumimoji="0" lang="en-US" sz="14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27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dan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tashkil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topgan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Juda</a:t>
            </a:r>
            <a:r>
              <a:rPr kumimoji="0" lang="en-US" sz="14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kam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miqdorda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uning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ham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faqat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izi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aniqlangan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 </a:t>
            </a:r>
            <a:r>
              <a:rPr kumimoji="0" lang="en-US" sz="14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26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izotopi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yuqori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energiyali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kosmik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nurlar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ta’sirida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 </a:t>
            </a:r>
            <a:r>
              <a:rPr kumimoji="0" lang="en-US" sz="14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40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 argon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yadrolarining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parchalanishi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natijasida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atmosferada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vujudga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keladi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 </a:t>
            </a:r>
            <a:r>
              <a:rPr kumimoji="0" lang="en-US" sz="14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26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izotopining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yarim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yemirilish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davri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 ≈720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ming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yil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Alyuminiyning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ushbu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 </a:t>
            </a:r>
            <a:r>
              <a:rPr kumimoji="0" lang="en-US" sz="14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26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izotopini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fanda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shuningdek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kosmogen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alyuminiy</a:t>
            </a:r>
            <a:r>
              <a:rPr lang="en-US" sz="1400" b="1" dirty="0" smtClean="0">
                <a:solidFill>
                  <a:srgbClr val="000000"/>
                </a:solidFill>
                <a:latin typeface="Arial"/>
              </a:rPr>
              <a:t>”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 ham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deyiladi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Kosmogen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alyuminiy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birinchi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marotaba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Oy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toshlarini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meteoiritlarni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o‘rganish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asnosida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aniqlangan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05515" y="2078664"/>
            <a:ext cx="624644" cy="15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625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Olinishi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611932"/>
            <a:ext cx="547260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202122"/>
                </a:solidFill>
                <a:latin typeface="Arial"/>
              </a:rPr>
              <a:t> 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O‘zbekistonda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smtClean="0">
                <a:solidFill>
                  <a:srgbClr val="000000"/>
                </a:solidFill>
                <a:latin typeface="Arial"/>
              </a:rPr>
              <a:t>kaolin 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(Toshkent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viloyati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)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va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boksit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(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Navoiy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va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Farg‘ona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viloyatlari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)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topilgan</a:t>
            </a:r>
            <a:r>
              <a:rPr lang="en-US" sz="1600" b="1" dirty="0" smtClean="0">
                <a:solidFill>
                  <a:srgbClr val="000000"/>
                </a:solidFill>
                <a:latin typeface="Arial"/>
              </a:rPr>
              <a:t>.</a:t>
            </a:r>
          </a:p>
          <a:p>
            <a:pPr algn="ctr"/>
            <a:endParaRPr lang="en-US" sz="1600" b="1" dirty="0" smtClean="0">
              <a:solidFill>
                <a:srgbClr val="000000"/>
              </a:solidFill>
              <a:latin typeface="Arial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en-US" sz="1600" b="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Aluminiy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giltuproq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(A12O,)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ni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kriolit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(Na3AlF6)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bilan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suyuqlantirib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,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elektroliz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qilish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yo‘li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bilan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olinadi</a:t>
            </a:r>
            <a:r>
              <a:rPr lang="en-US" sz="1600" b="1" dirty="0" smtClean="0">
                <a:solidFill>
                  <a:srgbClr val="000000"/>
                </a:solidFill>
                <a:latin typeface="Arial"/>
              </a:rPr>
              <a:t>.</a:t>
            </a:r>
          </a:p>
          <a:p>
            <a:pPr algn="ctr"/>
            <a:endParaRPr lang="en-US" sz="1600" b="1" dirty="0" smtClean="0">
              <a:solidFill>
                <a:srgbClr val="000000"/>
              </a:solidFill>
              <a:latin typeface="Arial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en-US" sz="1600" b="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Giltuproq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esa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asosan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boksitdan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olinadi</a:t>
            </a:r>
            <a:r>
              <a:rPr lang="en-US" sz="1600" b="1" dirty="0" smtClean="0">
                <a:solidFill>
                  <a:srgbClr val="000000"/>
                </a:solidFill>
                <a:latin typeface="Arial"/>
              </a:rPr>
              <a:t>.</a:t>
            </a:r>
          </a:p>
          <a:p>
            <a:pPr algn="ctr"/>
            <a:endParaRPr lang="en-US" sz="1600" b="1" dirty="0" smtClean="0">
              <a:solidFill>
                <a:srgbClr val="000000"/>
              </a:solidFill>
              <a:latin typeface="Arial"/>
            </a:endParaRPr>
          </a:p>
          <a:p>
            <a:pPr marL="171450" indent="-171450" algn="ctr">
              <a:buFont typeface="Wingdings" panose="05000000000000000000" pitchFamily="2" charset="2"/>
              <a:buChar char="Ø"/>
            </a:pPr>
            <a:r>
              <a:rPr lang="en-US" sz="1600" b="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O‘zbekistonda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Angren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kaolinidan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ham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giltuproq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olish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mumkinligi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/>
              </a:rPr>
              <a:t>aniqlangan</a:t>
            </a:r>
            <a:r>
              <a:rPr lang="en-US" sz="1600" b="1" dirty="0" smtClean="0">
                <a:solidFill>
                  <a:srgbClr val="000000"/>
                </a:solidFill>
                <a:latin typeface="Arial"/>
              </a:rPr>
              <a:t>.</a:t>
            </a:r>
            <a:endParaRPr lang="ru-RU" sz="16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86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olish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413" y="611932"/>
            <a:ext cx="5616624" cy="26423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400" marR="38100" indent="288290">
              <a:lnSpc>
                <a:spcPct val="111000"/>
              </a:lnSpc>
              <a:spcAft>
                <a:spcPts val="0"/>
              </a:spcAft>
            </a:pP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elektrotermik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usulda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olinadi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endParaRPr lang="en-US" sz="1200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25400" marR="38100" indent="288290">
              <a:lnSpc>
                <a:spcPct val="111000"/>
              </a:lnSpc>
              <a:spcAft>
                <a:spcPts val="0"/>
              </a:spcAft>
            </a:pP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Bun­da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suyuqlantirilgan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kriolitda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(Na</a:t>
            </a:r>
            <a:r>
              <a:rPr lang="en-US" sz="1200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AlF </a:t>
            </a:r>
            <a:r>
              <a:rPr lang="en-US" sz="1200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6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erigan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oksid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elekrolit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bo‘ladi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endParaRPr lang="en-US" sz="1200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25400" marR="38100" indent="288290">
              <a:lnSpc>
                <a:spcPct val="111000"/>
              </a:lnSpc>
              <a:spcAft>
                <a:spcPts val="0"/>
              </a:spcAft>
            </a:pP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Bu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suyuqlanmaga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biroz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miqdor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ftorid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qo‘shiladi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</a:p>
          <a:p>
            <a:pPr marL="25400" marR="38100" indent="288290">
              <a:lnSpc>
                <a:spcPct val="111000"/>
              </a:lnSpc>
              <a:spcAft>
                <a:spcPts val="0"/>
              </a:spcAft>
            </a:pP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Bunday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elektrolit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elektr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tokini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yaxshi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o‘tkazadi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­. </a:t>
            </a:r>
            <a:endParaRPr lang="en-US" sz="1200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25400" marR="38100" indent="288290">
              <a:lnSpc>
                <a:spcPct val="111000"/>
              </a:lnSpc>
              <a:spcAft>
                <a:spcPts val="0"/>
              </a:spcAft>
            </a:pP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Elektroliz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800–1000 °C da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olib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boriladi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endParaRPr lang="en-US" sz="1200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25400" marR="38100" indent="288290">
              <a:lnSpc>
                <a:spcPct val="111000"/>
              </a:lnSpc>
              <a:spcAft>
                <a:spcPts val="0"/>
              </a:spcAft>
            </a:pP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Suyuqlan­madan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5—8 volt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kuchlanishdagi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80 000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ampergacha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tok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kuchiga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ega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bo‘lgan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doimiy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tok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o‘tkaziladi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endParaRPr lang="en-US" sz="1200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241300">
              <a:spcAft>
                <a:spcPts val="0"/>
              </a:spcAft>
              <a:tabLst>
                <a:tab pos="1397000" algn="l"/>
                <a:tab pos="2527300" algn="l"/>
              </a:tabLst>
            </a:pP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Bunda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katod­da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,­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anodda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kislo­rod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ajraladi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kislorod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ugleroddan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tayyor­langan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anod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ta’sir­lashadi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</a:p>
          <a:p>
            <a:pPr marL="241300">
              <a:spcAft>
                <a:spcPts val="0"/>
              </a:spcAft>
              <a:tabLst>
                <a:tab pos="1397000" algn="l"/>
                <a:tab pos="2527300" algn="l"/>
              </a:tabLst>
            </a:pP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“+”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Katotda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	Al+3  + 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3ē______Al0</a:t>
            </a:r>
            <a:endParaRPr lang="ru-RU" sz="1200" b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ts val="190"/>
              </a:lnSpc>
              <a:spcAft>
                <a:spcPts val="0"/>
              </a:spcAft>
            </a:pP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1200" b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41300">
              <a:spcAft>
                <a:spcPts val="0"/>
              </a:spcAft>
              <a:tabLst>
                <a:tab pos="1384300" algn="l"/>
                <a:tab pos="2501900" algn="l"/>
                <a:tab pos="3086100" algn="l"/>
                <a:tab pos="4089400" algn="l"/>
              </a:tabLst>
            </a:pP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“–”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Anodda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	2O</a:t>
            </a:r>
            <a:r>
              <a:rPr lang="en-US" sz="1200" b="1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–2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– 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4ē____O</a:t>
            </a:r>
            <a:r>
              <a:rPr lang="en-US" sz="12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200" b="1" baseline="30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0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;	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O</a:t>
            </a:r>
            <a:r>
              <a:rPr lang="en-US" sz="12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2C=CO</a:t>
            </a:r>
            <a:endParaRPr lang="ru-RU" sz="1200" b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5400" marR="38100" indent="288290">
              <a:lnSpc>
                <a:spcPct val="111000"/>
              </a:lnSpc>
              <a:spcAft>
                <a:spcPts val="0"/>
              </a:spcAft>
            </a:pPr>
            <a:endParaRPr lang="ru-RU" sz="900" dirty="0">
              <a:solidFill>
                <a:srgbClr val="0070C0"/>
              </a:solidFill>
              <a:effectLst/>
              <a:latin typeface="Calibri"/>
              <a:ea typeface="Calibri"/>
              <a:cs typeface="Arial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501" y="1043981"/>
            <a:ext cx="1255713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6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olish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443" y="523188"/>
            <a:ext cx="5544616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7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</a:t>
            </a:r>
            <a:r>
              <a:rPr lang="en-US" sz="17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Sanoatda</a:t>
            </a:r>
            <a:r>
              <a:rPr lang="en-US" sz="17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ishlatiladigan</a:t>
            </a:r>
            <a:r>
              <a:rPr lang="en-US" sz="17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elektrolizyor</a:t>
            </a:r>
            <a:r>
              <a:rPr lang="en-US" sz="17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po‘latdan</a:t>
            </a:r>
            <a:r>
              <a:rPr lang="en-US" sz="17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tayyorlangan</a:t>
            </a:r>
            <a:r>
              <a:rPr lang="en-US" sz="17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bo‘lib</a:t>
            </a:r>
            <a:r>
              <a:rPr lang="en-US" sz="17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7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uning</a:t>
            </a:r>
            <a:r>
              <a:rPr lang="en-US" sz="17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ichi</a:t>
            </a:r>
            <a:r>
              <a:rPr lang="en-US" sz="17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ko‘mir</a:t>
            </a:r>
            <a:r>
              <a:rPr lang="en-US" sz="17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7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qoplangan</a:t>
            </a:r>
            <a:r>
              <a:rPr lang="en-US" sz="17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7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ko‘mir</a:t>
            </a:r>
            <a:r>
              <a:rPr lang="en-US" sz="17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qatlami</a:t>
            </a:r>
            <a:r>
              <a:rPr lang="en-US" sz="17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manfiy</a:t>
            </a:r>
            <a:r>
              <a:rPr lang="en-US" sz="17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qutbga</a:t>
            </a:r>
            <a:r>
              <a:rPr lang="en-US" sz="17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ulanib</a:t>
            </a:r>
            <a:r>
              <a:rPr lang="en-US" sz="17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7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katod</a:t>
            </a:r>
            <a:r>
              <a:rPr lang="en-US" sz="17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vazifasini</a:t>
            </a:r>
            <a:r>
              <a:rPr lang="en-US" sz="17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bajaradi</a:t>
            </a:r>
            <a:r>
              <a:rPr lang="en-US" sz="17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17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Suyuqlanmaga</a:t>
            </a:r>
            <a:r>
              <a:rPr lang="en-US" sz="17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tepadan</a:t>
            </a:r>
            <a:r>
              <a:rPr lang="en-US" sz="17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tushiriladigan</a:t>
            </a:r>
            <a:r>
              <a:rPr lang="en-US" sz="17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qalin</a:t>
            </a:r>
            <a:r>
              <a:rPr lang="en-US" sz="17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ko‘mir</a:t>
            </a:r>
            <a:r>
              <a:rPr lang="en-US" sz="17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plastinkalari</a:t>
            </a:r>
            <a:r>
              <a:rPr lang="en-US" sz="17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anod</a:t>
            </a:r>
            <a:r>
              <a:rPr lang="en-US" sz="17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vazi­fasini</a:t>
            </a:r>
            <a:r>
              <a:rPr lang="en-US" sz="17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bajaradi</a:t>
            </a:r>
            <a:r>
              <a:rPr lang="en-US" sz="17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en-US" sz="17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Anod</a:t>
            </a:r>
            <a:r>
              <a:rPr lang="en-US" sz="17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17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o‘tishi</a:t>
            </a:r>
            <a:r>
              <a:rPr lang="en-US" sz="17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7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yemirilib</a:t>
            </a:r>
            <a:r>
              <a:rPr lang="en-US" sz="17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17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7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17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­ </a:t>
            </a:r>
            <a:r>
              <a:rPr lang="en-US" sz="17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7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17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vaqti-vaqti</a:t>
            </a:r>
            <a:r>
              <a:rPr lang="en-US" sz="17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7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almashtirib</a:t>
            </a:r>
            <a:r>
              <a:rPr lang="en-US" sz="17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turiladi</a:t>
            </a:r>
            <a:r>
              <a:rPr lang="en-US" sz="17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­. </a:t>
            </a:r>
            <a:r>
              <a:rPr lang="en-US" sz="17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Elektrolizyor</a:t>
            </a:r>
            <a:r>
              <a:rPr lang="en-US" sz="17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uzluksiz</a:t>
            </a:r>
            <a:r>
              <a:rPr lang="en-US" sz="17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ishlaydi</a:t>
            </a:r>
            <a:r>
              <a:rPr lang="en-US" sz="17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17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Alyuminiy</a:t>
            </a:r>
            <a:r>
              <a:rPr lang="en-US" sz="17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</a:t>
            </a:r>
            <a:r>
              <a:rPr lang="en-US" sz="17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7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elektrolizyorga</a:t>
            </a:r>
            <a:r>
              <a:rPr lang="en-US" sz="17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­ </a:t>
            </a:r>
            <a:r>
              <a:rPr lang="en-US" sz="17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uzluksiz</a:t>
            </a:r>
            <a:r>
              <a:rPr lang="en-US" sz="17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yetkazib</a:t>
            </a:r>
            <a:r>
              <a:rPr lang="en-US" sz="17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beriladi</a:t>
            </a:r>
            <a:r>
              <a:rPr lang="en-US" sz="17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7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olish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947" y="601020"/>
            <a:ext cx="3343945" cy="2526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400" indent="288290" algn="just">
              <a:lnSpc>
                <a:spcPct val="113000"/>
              </a:lnSpc>
            </a:pP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2—3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sutkadan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so‘ng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alyu­miniyni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vakuum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yordamida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kovshga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quyib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olinadi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Olingan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temir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kremniy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boshqa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tabiatga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bo‘lmagan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gazsimon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qo‘shimchalar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ifloslangan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holda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;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keyingi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bosqichda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u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qayta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suyuqlantirilib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elektroliz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yo‘li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tozalab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olinadi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25400" indent="288290" algn="just">
              <a:lnSpc>
                <a:spcPct val="113000"/>
              </a:lnSpc>
            </a:pPr>
            <a:endParaRPr lang="en-US" sz="1400" dirty="0">
              <a:solidFill>
                <a:srgbClr val="0070C0"/>
              </a:solidFill>
              <a:latin typeface="Times New Roman"/>
              <a:ea typeface="Times New Roman"/>
              <a:cs typeface="Arial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781" y="601020"/>
            <a:ext cx="2304256" cy="2397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829" y="2454376"/>
            <a:ext cx="1255713" cy="67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463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olish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7437" y="683940"/>
            <a:ext cx="5184576" cy="9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 indent="288290" algn="ctr"/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olish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juda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ko‘p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elektr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energiyasini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talab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qiladi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 1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tonna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olish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uchun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      13—17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ming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kW</a:t>
            </a:r>
            <a:r>
              <a:rPr lang="en-US" sz="3200" b="1" baseline="30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soat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energiya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sarf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qilinadi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ctr">
              <a:lnSpc>
                <a:spcPts val="520"/>
              </a:lnSpc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328" y="1613908"/>
            <a:ext cx="1913789" cy="1450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469" y="1633082"/>
            <a:ext cx="2088231" cy="1431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860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85" y="132269"/>
            <a:ext cx="5184044" cy="386260"/>
          </a:xfrm>
        </p:spPr>
        <p:txBody>
          <a:bodyPr>
            <a:noAutofit/>
          </a:bodyPr>
          <a:lstStyle/>
          <a:p>
            <a:r>
              <a:rPr lang="en-US" sz="18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olishning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atrof-muhitga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zarari</a:t>
            </a:r>
            <a:endParaRPr lang="ru-RU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611932"/>
            <a:ext cx="5472608" cy="1629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 indent="288290" algn="ctr">
              <a:lnSpc>
                <a:spcPct val="111000"/>
              </a:lnSpc>
            </a:pP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oksidning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kriolit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(Na</a:t>
            </a:r>
            <a:r>
              <a:rPr lang="en-US" sz="20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AlF</a:t>
            </a:r>
            <a:r>
              <a:rPr lang="en-US" sz="20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6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suyuqlanmasidagi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eritmasi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elektroliz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qilinsa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olishda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chiqindi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sifatida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ftor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uning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birikmalari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ajralib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chiqadi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Bu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atrof-muhitni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zaharli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ftor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birikmalari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ifloslantiradi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200" b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426" y="2196108"/>
            <a:ext cx="1512168" cy="93610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21151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Alyuminiy</a:t>
            </a:r>
            <a:r>
              <a:rPr lang="en-US" dirty="0"/>
              <a:t> </a:t>
            </a:r>
            <a:r>
              <a:rPr lang="en-US" dirty="0" err="1"/>
              <a:t>olish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611932"/>
            <a:ext cx="55446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5751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1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tonna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alyuminiy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ishlab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chiqarish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uchun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1,92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tonna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alyuminiy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oksidi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talab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etiladi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. </a:t>
            </a:r>
            <a:r>
              <a:rPr lang="en-US" sz="2000" b="1" dirty="0">
                <a:solidFill>
                  <a:srgbClr val="000000"/>
                </a:solidFill>
                <a:latin typeface="Arial"/>
              </a:rPr>
              <a:t> </a:t>
            </a:r>
            <a:r>
              <a:rPr kumimoji="0" lang="en-US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Shuningdek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jarayonda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65 kg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kriolit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,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35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kg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alyuminiy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ftoridi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va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600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kg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grafit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anod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elektrodlari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sarf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etiladi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. </a:t>
            </a:r>
            <a:r>
              <a:rPr kumimoji="0" lang="en-US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Energiya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sarfi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1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tonna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alyuminiy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uchun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17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MVt·soat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.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73453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Alyuminiy</a:t>
            </a:r>
            <a:r>
              <a:rPr lang="en-US" dirty="0"/>
              <a:t> </a:t>
            </a:r>
            <a:r>
              <a:rPr lang="en-US" dirty="0" err="1"/>
              <a:t>olish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9445" y="755948"/>
            <a:ext cx="51845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5751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Rossiya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Kanada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BAA,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Avstraliya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Hindiston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Norvergiya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Baxrayn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Tojikiston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davlatlari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ham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alyuminiy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ishlab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chiqarish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qayta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ishlash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bo‘yicha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yetakchilar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sanaladi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O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‘</a:t>
            </a: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rta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hisobda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bir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kunda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butun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dunyoda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130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ming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tonna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alyuminiy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ishlab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chiqariladi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708" y="2196108"/>
            <a:ext cx="1103313" cy="83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224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421" y="132269"/>
            <a:ext cx="5184097" cy="386260"/>
          </a:xfrm>
        </p:spPr>
        <p:txBody>
          <a:bodyPr>
            <a:normAutofit/>
          </a:bodyPr>
          <a:lstStyle/>
          <a:p>
            <a:r>
              <a:rPr lang="en-US" sz="2000" dirty="0" err="1">
                <a:solidFill>
                  <a:schemeClr val="bg1"/>
                </a:solidFill>
              </a:rPr>
              <a:t>Aluminiyni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birinchi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marta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kim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kashf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etgan</a:t>
            </a:r>
            <a:r>
              <a:rPr lang="en-US" sz="2000" dirty="0" smtClean="0">
                <a:solidFill>
                  <a:schemeClr val="bg1"/>
                </a:solidFill>
              </a:rPr>
              <a:t>?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7797" y="683940"/>
            <a:ext cx="190500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3421" y="611932"/>
            <a:ext cx="33843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Metall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holidagi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a</a:t>
            </a:r>
            <a:r>
              <a:rPr lang="en-US" sz="1600" b="1" dirty="0" err="1" smtClean="0">
                <a:solidFill>
                  <a:srgbClr val="000000"/>
                </a:solidFill>
                <a:latin typeface="Arial"/>
              </a:rPr>
              <a:t>luminiyni</a:t>
            </a:r>
            <a:r>
              <a:rPr lang="en-US" sz="1600" b="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birinchi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marta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</a:t>
            </a:r>
            <a:endParaRPr lang="en-US" sz="1600" b="1" dirty="0" smtClean="0">
              <a:solidFill>
                <a:srgbClr val="000000"/>
              </a:solidFill>
              <a:latin typeface="Arial"/>
            </a:endParaRPr>
          </a:p>
          <a:p>
            <a:pPr algn="ctr"/>
            <a:r>
              <a:rPr lang="en-US" sz="1600" b="1" dirty="0" smtClean="0">
                <a:solidFill>
                  <a:srgbClr val="000000"/>
                </a:solidFill>
                <a:latin typeface="Arial"/>
              </a:rPr>
              <a:t>1825-yil 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Hans Christian </a:t>
            </a:r>
            <a:r>
              <a:rPr lang="en-US" sz="1600" b="1" dirty="0" err="1" smtClean="0">
                <a:solidFill>
                  <a:srgbClr val="000000"/>
                </a:solidFill>
                <a:latin typeface="Arial"/>
              </a:rPr>
              <a:t>Ersted</a:t>
            </a:r>
            <a:r>
              <a:rPr lang="en-US" sz="1600" b="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topgan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. </a:t>
            </a:r>
            <a:endParaRPr lang="en-US" sz="1600" b="1" dirty="0" smtClean="0">
              <a:solidFill>
                <a:srgbClr val="000000"/>
              </a:solidFill>
              <a:latin typeface="Arial"/>
            </a:endParaRPr>
          </a:p>
          <a:p>
            <a:pPr algn="ctr"/>
            <a:r>
              <a:rPr lang="en-US" sz="1600" b="1" dirty="0" err="1" smtClean="0">
                <a:solidFill>
                  <a:srgbClr val="000000"/>
                </a:solidFill>
                <a:latin typeface="Arial"/>
              </a:rPr>
              <a:t>Aluminiy</a:t>
            </a:r>
            <a:r>
              <a:rPr lang="en-US" sz="1600" b="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tabiatda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sof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/>
              </a:rPr>
              <a:t>holda</a:t>
            </a:r>
            <a:r>
              <a:rPr lang="en-US" sz="16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/>
              </a:rPr>
              <a:t>uchramaydi</a:t>
            </a:r>
            <a:r>
              <a:rPr lang="en-US" sz="1600" b="1" dirty="0" smtClean="0">
                <a:solidFill>
                  <a:srgbClr val="000000"/>
                </a:solidFill>
                <a:latin typeface="Arial"/>
              </a:rPr>
              <a:t>. </a:t>
            </a:r>
            <a:endParaRPr lang="ru-RU" sz="1600" b="1" dirty="0">
              <a:solidFill>
                <a:srgbClr val="000000"/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95" y="2181592"/>
            <a:ext cx="3240360" cy="950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175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sz="2800" dirty="0">
                <a:solidFill>
                  <a:schemeClr val="bg1"/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9-laboratoriya </a:t>
            </a:r>
            <a:r>
              <a:rPr lang="uz-Latn-UZ" sz="2800" dirty="0" smtClean="0">
                <a:solidFill>
                  <a:schemeClr val="bg1"/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ishi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439" y="576423"/>
            <a:ext cx="5616624" cy="404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7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uz-Latn-UZ" sz="1600" b="1" dirty="0" smtClean="0">
                <a:solidFill>
                  <a:srgbClr val="202124"/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Al</a:t>
            </a:r>
            <a:r>
              <a:rPr lang="en-US" sz="1600" b="1" dirty="0" smtClean="0">
                <a:solidFill>
                  <a:srgbClr val="202124"/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y</a:t>
            </a:r>
            <a:r>
              <a:rPr lang="uz-Latn-UZ" sz="1600" b="1" dirty="0" smtClean="0">
                <a:solidFill>
                  <a:srgbClr val="202124"/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uminiy </a:t>
            </a:r>
            <a:r>
              <a:rPr lang="uz-Latn-UZ" sz="1600" b="1" dirty="0">
                <a:solidFill>
                  <a:srgbClr val="202124"/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va uning qotishmalari bilan tanishish.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2571" y="980957"/>
            <a:ext cx="5472634" cy="1312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7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Duralyuminiy-tarkibi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taxminan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94%Al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4%Cu, 0,5%Mg, 0,5%Mn, 0,5%Si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200" b="1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ts val="27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Mustahkamligi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po‘latdan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qolishmaydi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Qattiq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yengil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bo‘lganligi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uchun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aviatsiya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avtomobil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mashinasozlikda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muhim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ahamiyatga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ega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200" b="1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438" y="2340124"/>
            <a:ext cx="936104" cy="7200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7557" y="2340124"/>
            <a:ext cx="864096" cy="6786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2876" y="2376369"/>
            <a:ext cx="1012024" cy="66014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7797" y="2376369"/>
            <a:ext cx="1008112" cy="68383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07917" y="2376368"/>
            <a:ext cx="936104" cy="710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57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Biologik</a:t>
            </a:r>
            <a:r>
              <a:rPr lang="en-US" dirty="0" smtClean="0"/>
              <a:t> </a:t>
            </a:r>
            <a:r>
              <a:rPr lang="en-US" dirty="0" err="1" smtClean="0"/>
              <a:t>ahamiyati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3421" y="611932"/>
            <a:ext cx="53285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 indent="288290" algn="just">
              <a:spcAft>
                <a:spcPts val="0"/>
              </a:spcAft>
            </a:pP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muskul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to‘qimasida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0,07–2,8</a:t>
            </a:r>
            <a:r>
              <a:rPr lang="en-US" sz="1400" b="1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10–4 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%,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ilikda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  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(4–27)</a:t>
            </a:r>
            <a:r>
              <a:rPr lang="en-US" sz="1400" b="1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10 – 4 %, 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onda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0,39 </a:t>
            </a:r>
            <a:r>
              <a:rPr lang="en-US" sz="1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mg /l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miqdorda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bo‘ladi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Har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kuni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ovqat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2,45 </a:t>
            </a:r>
            <a:r>
              <a:rPr lang="en-US" sz="1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mg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iste’mol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qilinishi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kerak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Inson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organizmida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(70 kg)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o‘rtacha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61 </a:t>
            </a:r>
            <a:r>
              <a:rPr lang="en-US" sz="1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mg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miqdorda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bo‘ladi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4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597" y="1881986"/>
            <a:ext cx="1656184" cy="100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Biologik</a:t>
            </a:r>
            <a:r>
              <a:rPr lang="en-US" dirty="0"/>
              <a:t> </a:t>
            </a:r>
            <a:r>
              <a:rPr lang="en-US" dirty="0" err="1"/>
              <a:t>ahamiyati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692" y="2389732"/>
            <a:ext cx="1255826" cy="617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5429" y="611932"/>
            <a:ext cx="520776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5751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Garchi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alyuminiy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birikmalarining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toksiklik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darajasi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juda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past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bo‘lsada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lekin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organizmga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uzoq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muddat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davomidagi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ta’siri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natijasida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odam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hayvonlar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tana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to‘qimalariga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zararli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ta’sir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qilishi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ehtimoli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yo‘q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emas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Organizmga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alyuminiy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asosan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ichimlik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suvi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orqali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kiradi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1653" y="2377140"/>
            <a:ext cx="1176044" cy="713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19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5429" y="1539742"/>
            <a:ext cx="5760640" cy="14080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040" b="1" dirty="0" smtClean="0">
                <a:solidFill>
                  <a:srgbClr val="000000"/>
                </a:solidFill>
                <a:latin typeface="Century Gothic" panose="020B0502020202020204"/>
              </a:rPr>
              <a:t>А3 </a:t>
            </a:r>
            <a:r>
              <a:rPr lang="ru-RU" altLang="ru-RU" sz="1050" b="1" dirty="0">
                <a:solidFill>
                  <a:srgbClr val="000000"/>
                </a:solidFill>
              </a:rPr>
              <a:t>А00 – 99,7% </a:t>
            </a:r>
            <a:r>
              <a:rPr lang="en-US" altLang="ru-RU" sz="1050" b="1" dirty="0" err="1" smtClean="0">
                <a:solidFill>
                  <a:srgbClr val="000000"/>
                </a:solidFill>
              </a:rPr>
              <a:t>alyuminiy</a:t>
            </a:r>
            <a:r>
              <a:rPr lang="ru-RU" altLang="ru-RU" sz="1050" b="1" dirty="0" smtClean="0">
                <a:solidFill>
                  <a:srgbClr val="000000"/>
                </a:solidFill>
              </a:rPr>
              <a:t>           </a:t>
            </a:r>
            <a:r>
              <a:rPr lang="en-US" altLang="ru-RU" sz="1050" b="1" dirty="0" err="1" smtClean="0">
                <a:solidFill>
                  <a:srgbClr val="000000"/>
                </a:solidFill>
              </a:rPr>
              <a:t>folga</a:t>
            </a:r>
            <a:endParaRPr lang="ru-RU" altLang="ru-RU" sz="1050" b="1" dirty="0">
              <a:solidFill>
                <a:srgbClr val="000000"/>
              </a:solidFill>
            </a:endParaRPr>
          </a:p>
          <a:p>
            <a:r>
              <a:rPr lang="ru-RU" altLang="ru-RU" sz="1050" b="1" dirty="0">
                <a:solidFill>
                  <a:srgbClr val="000000"/>
                </a:solidFill>
              </a:rPr>
              <a:t>А0 – 99,6 % </a:t>
            </a:r>
            <a:r>
              <a:rPr lang="en-US" altLang="ru-RU" sz="1050" b="1" dirty="0" err="1" smtClean="0">
                <a:solidFill>
                  <a:srgbClr val="000000"/>
                </a:solidFill>
              </a:rPr>
              <a:t>alyuminiy</a:t>
            </a:r>
            <a:r>
              <a:rPr lang="ru-RU" altLang="ru-RU" sz="1050" b="1" dirty="0" smtClean="0">
                <a:solidFill>
                  <a:srgbClr val="000000"/>
                </a:solidFill>
              </a:rPr>
              <a:t>       </a:t>
            </a:r>
            <a:r>
              <a:rPr lang="en-US" altLang="ru-RU" sz="1050" b="1" dirty="0" smtClean="0">
                <a:solidFill>
                  <a:srgbClr val="000000"/>
                </a:solidFill>
              </a:rPr>
              <a:t>          </a:t>
            </a:r>
            <a:r>
              <a:rPr lang="ru-RU" altLang="ru-RU" sz="1050" b="1" dirty="0" smtClean="0">
                <a:solidFill>
                  <a:srgbClr val="000000"/>
                </a:solidFill>
              </a:rPr>
              <a:t> </a:t>
            </a:r>
            <a:r>
              <a:rPr lang="en-US" altLang="ru-RU" sz="1050" b="1" dirty="0" err="1" smtClean="0">
                <a:solidFill>
                  <a:srgbClr val="000000"/>
                </a:solidFill>
              </a:rPr>
              <a:t>yopiq</a:t>
            </a:r>
            <a:endParaRPr lang="ru-RU" altLang="ru-RU" sz="1050" b="1" dirty="0">
              <a:solidFill>
                <a:srgbClr val="000000"/>
              </a:solidFill>
            </a:endParaRPr>
          </a:p>
          <a:p>
            <a:pPr>
              <a:buFont typeface="Arial" panose="020B0604020202020204" pitchFamily="34" charset="0"/>
              <a:buNone/>
            </a:pPr>
            <a:endParaRPr lang="ru-RU" altLang="ru-RU" sz="1050" b="1" dirty="0">
              <a:solidFill>
                <a:srgbClr val="000000"/>
              </a:solidFill>
            </a:endParaRPr>
          </a:p>
          <a:p>
            <a:r>
              <a:rPr lang="ru-RU" altLang="ru-RU" sz="1050" b="1" dirty="0">
                <a:solidFill>
                  <a:srgbClr val="000000"/>
                </a:solidFill>
              </a:rPr>
              <a:t>А1 – 99,5 % </a:t>
            </a:r>
            <a:r>
              <a:rPr lang="en-US" altLang="ru-RU" sz="1050" b="1" dirty="0" err="1" smtClean="0">
                <a:solidFill>
                  <a:srgbClr val="000000"/>
                </a:solidFill>
              </a:rPr>
              <a:t>alyuminiy</a:t>
            </a:r>
            <a:r>
              <a:rPr lang="ru-RU" altLang="ru-RU" sz="1050" b="1" dirty="0" smtClean="0">
                <a:solidFill>
                  <a:srgbClr val="000000"/>
                </a:solidFill>
              </a:rPr>
              <a:t>           </a:t>
            </a:r>
            <a:endParaRPr lang="ru-RU" altLang="ru-RU" sz="1050" b="1" dirty="0">
              <a:solidFill>
                <a:srgbClr val="000000"/>
              </a:solidFill>
            </a:endParaRPr>
          </a:p>
          <a:p>
            <a:r>
              <a:rPr lang="ru-RU" altLang="ru-RU" sz="1050" b="1" dirty="0">
                <a:solidFill>
                  <a:srgbClr val="000000"/>
                </a:solidFill>
              </a:rPr>
              <a:t>А2 – 99,0 % </a:t>
            </a:r>
            <a:r>
              <a:rPr lang="en-US" altLang="ru-RU" sz="1050" b="1" dirty="0" err="1" smtClean="0">
                <a:solidFill>
                  <a:srgbClr val="000000"/>
                </a:solidFill>
              </a:rPr>
              <a:t>alyuminiy</a:t>
            </a:r>
            <a:r>
              <a:rPr lang="ru-RU" altLang="ru-RU" sz="1050" b="1" dirty="0" smtClean="0">
                <a:solidFill>
                  <a:srgbClr val="000000"/>
                </a:solidFill>
              </a:rPr>
              <a:t>          </a:t>
            </a:r>
            <a:endParaRPr lang="ru-RU" altLang="ru-RU" sz="1050" b="1" dirty="0">
              <a:solidFill>
                <a:srgbClr val="000000"/>
              </a:solidFill>
            </a:endParaRPr>
          </a:p>
          <a:p>
            <a:pPr>
              <a:lnSpc>
                <a:spcPts val="27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altLang="ru-RU" sz="1050" b="1" dirty="0">
                <a:solidFill>
                  <a:srgbClr val="000000"/>
                </a:solidFill>
              </a:rPr>
              <a:t>А3 – 98,0 % </a:t>
            </a:r>
            <a:r>
              <a:rPr lang="en-US" altLang="ru-RU" sz="1050" b="1" dirty="0" err="1" smtClean="0">
                <a:solidFill>
                  <a:srgbClr val="000000"/>
                </a:solidFill>
              </a:rPr>
              <a:t>alyuminiy</a:t>
            </a:r>
            <a:r>
              <a:rPr lang="ru-RU" altLang="ru-RU" sz="1050" b="1" dirty="0" smtClean="0">
                <a:solidFill>
                  <a:srgbClr val="000000"/>
                </a:solidFill>
              </a:rPr>
              <a:t>         </a:t>
            </a:r>
            <a:r>
              <a:rPr lang="uz-Latn-UZ" sz="1050" b="1" dirty="0" smtClean="0">
                <a:solidFill>
                  <a:srgbClr val="000000"/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ishlab </a:t>
            </a:r>
            <a:r>
              <a:rPr lang="uz-Latn-UZ" sz="1050" b="1" dirty="0">
                <a:solidFill>
                  <a:srgbClr val="000000"/>
                </a:solidFill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chiqarish uchun bir martalik material</a:t>
            </a:r>
            <a:endParaRPr lang="ru-RU" sz="8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altLang="ru-RU" sz="1050" b="1" dirty="0">
              <a:solidFill>
                <a:srgbClr val="000000"/>
              </a:solidFill>
            </a:endParaRPr>
          </a:p>
        </p:txBody>
      </p:sp>
      <p:pic>
        <p:nvPicPr>
          <p:cNvPr id="5" name="Рисунок 7" descr="http://www.rosellastudios.com/i/projectTwo/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20" y="611932"/>
            <a:ext cx="1440160" cy="84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5589" y="611065"/>
            <a:ext cx="1296144" cy="8709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5749" y="611932"/>
            <a:ext cx="1176630" cy="8465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893" y="611932"/>
            <a:ext cx="1176630" cy="84657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91493" y="107876"/>
            <a:ext cx="453650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1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Aluminiy va uning qotishmalari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30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85" y="132269"/>
            <a:ext cx="5184044" cy="386260"/>
          </a:xfrm>
        </p:spPr>
        <p:txBody>
          <a:bodyPr>
            <a:noAutofit/>
          </a:bodyPr>
          <a:lstStyle/>
          <a:p>
            <a:r>
              <a:rPr lang="en-US" sz="18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olishning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atrof-muhitga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zarari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611932"/>
            <a:ext cx="5472608" cy="1629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 marR="0" lvl="0" indent="288290" algn="ctr" defTabSz="575134" rtl="0" eaLnBrk="1" fontAlgn="auto" latinLnBrk="0" hangingPunct="1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oksidning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kriolit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(Na</a:t>
            </a:r>
            <a:r>
              <a:rPr kumimoji="0" lang="en-US" sz="20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AlF</a:t>
            </a:r>
            <a:r>
              <a:rPr kumimoji="0" lang="en-US" sz="20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6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suyuqlanmasidagi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eritmasi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elektroliz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qilinsa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olishda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chiqindi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sifatida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ftor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uning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birikmalari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ajralib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chiqadi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Bu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atrof-muhitni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zaharli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ftor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birikmalari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ifloslantiradi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661" y="2124100"/>
            <a:ext cx="936104" cy="93610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272983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olish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7437" y="683940"/>
            <a:ext cx="5184576" cy="9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 marR="0" lvl="0" indent="288290" algn="ctr" defTabSz="5751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olish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juda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ko‘p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elektr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energiyasini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talab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qiladi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 1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tonna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olish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uchun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13—17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ming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kW</a:t>
            </a:r>
            <a:r>
              <a:rPr kumimoji="0" lang="en-US" sz="3200" b="1" i="0" u="none" strike="noStrike" kern="1200" cap="none" spc="0" normalizeH="0" baseline="30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soat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energiya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sarf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qilinadi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marR="0" lvl="0" indent="0" algn="ctr" defTabSz="575134" rtl="0" eaLnBrk="1" fontAlgn="auto" latinLnBrk="0" hangingPunct="1">
              <a:lnSpc>
                <a:spcPts val="5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Times New Roman"/>
                <a:cs typeface="Arial"/>
              </a:rPr>
              <a:t> 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Calibri"/>
              <a:cs typeface="Arial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773" y="1764060"/>
            <a:ext cx="1872208" cy="117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32" y="1764060"/>
            <a:ext cx="1584176" cy="1086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4405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Alyuminiy</a:t>
            </a:r>
            <a:r>
              <a:rPr lang="en-US" dirty="0"/>
              <a:t> </a:t>
            </a:r>
            <a:r>
              <a:rPr lang="en-US" dirty="0" err="1"/>
              <a:t>olish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3421" y="518529"/>
            <a:ext cx="5400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5751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Alyuminiy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qazib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olish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qayta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ishlash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ko‘lami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bo‘yicha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esa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jahonda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Xitoy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davlati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yetakchilik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qiladi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5751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Bu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mamlakat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butun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dunyo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alyuminiy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ishlab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chiqarish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hajmining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taxminan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5751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48-50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%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ulushini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yetkazib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beradi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700" y="2340124"/>
            <a:ext cx="1101278" cy="834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69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3421" y="799188"/>
            <a:ext cx="5472608" cy="1468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Aluminiy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tabiatda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qanday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ko‘rinishda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uchraydi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ru-RU" sz="1200" b="1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Aluminiy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ishlab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chiqarish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zavodlarida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sof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ekologik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muhitni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yaratish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uchun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qanday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chora-tadbirlarni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qo‘llash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maqsadga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muvofiq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deb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o‘ylaysiz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ru-RU" sz="1200" b="1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Xo‘jalikda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uchraydigan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aluminiydan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tayyorlangan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buyumlarni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bilasiz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ular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qanday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maqsadlarda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ishlatiladi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ru-RU" sz="1200" b="1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4012" y="2268116"/>
            <a:ext cx="1615580" cy="8047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437" y="2268116"/>
            <a:ext cx="627942" cy="7803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1240" y="35868"/>
            <a:ext cx="6336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618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16619" y="13252"/>
            <a:ext cx="6192156" cy="386260"/>
          </a:xfrm>
        </p:spPr>
        <p:txBody>
          <a:bodyPr>
            <a:noAutofit/>
          </a:bodyPr>
          <a:lstStyle/>
          <a:p>
            <a:r>
              <a:rPr lang="en-US" sz="2000" dirty="0"/>
              <a:t> 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en-US" sz="2000" dirty="0" err="1"/>
              <a:t>Elementlar</a:t>
            </a:r>
            <a:r>
              <a:rPr lang="en-US" sz="2000" dirty="0"/>
              <a:t> </a:t>
            </a:r>
            <a:r>
              <a:rPr lang="en-US" sz="2000" dirty="0" err="1"/>
              <a:t>davriy</a:t>
            </a:r>
            <a:r>
              <a:rPr lang="en-US" sz="2000" dirty="0"/>
              <a:t> </a:t>
            </a:r>
            <a:r>
              <a:rPr lang="en-US" sz="2000" dirty="0" err="1"/>
              <a:t>sistemasida</a:t>
            </a:r>
            <a:r>
              <a:rPr lang="en-US" sz="2000" dirty="0"/>
              <a:t> </a:t>
            </a:r>
            <a:r>
              <a:rPr lang="en-US" sz="2000" dirty="0" err="1"/>
              <a:t>joylashgan</a:t>
            </a:r>
            <a:r>
              <a:rPr lang="en-US" sz="2000" dirty="0"/>
              <a:t> </a:t>
            </a:r>
            <a:r>
              <a:rPr lang="en-US" sz="2000" dirty="0" err="1" smtClean="0"/>
              <a:t>o‘rni</a:t>
            </a:r>
            <a:r>
              <a:rPr lang="en-US" sz="2000" dirty="0" smtClean="0"/>
              <a:t> </a:t>
            </a:r>
            <a:endParaRPr lang="ru-RU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813" y="679698"/>
            <a:ext cx="1911444" cy="22322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1413" y="679698"/>
            <a:ext cx="374441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Alyuminiy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(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Aluminium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1600" b="1" u="sng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Mendeleyev </a:t>
            </a:r>
            <a:r>
              <a:rPr lang="en-US" sz="1600" b="1" u="sng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davriy</a:t>
            </a:r>
            <a:r>
              <a:rPr lang="en-US" sz="16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</a:t>
            </a:r>
            <a:r>
              <a:rPr lang="en-US" sz="1600" b="1" u="sng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sistemasining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III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guruhiga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element.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13, 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26,9815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Alyuminiy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p-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oilasiga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028859" y="971972"/>
            <a:ext cx="3892566" cy="6194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13" y="496862"/>
            <a:ext cx="5632409" cy="2701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13" y="132269"/>
            <a:ext cx="5544616" cy="386260"/>
          </a:xfrm>
        </p:spPr>
        <p:txBody>
          <a:bodyPr>
            <a:noAutofit/>
          </a:bodyPr>
          <a:lstStyle/>
          <a:p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Alyuminiyning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tashqi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elektron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pog‘onasida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uchta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elektron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bor</a:t>
            </a:r>
            <a:endParaRPr lang="ru-RU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925" y="553681"/>
            <a:ext cx="1027911" cy="63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02693" y="538723"/>
            <a:ext cx="4590251" cy="63431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11150" lvl="0" indent="-285750" algn="ctr">
              <a:buFont typeface="Wingdings" panose="05000000000000000000" pitchFamily="2" charset="2"/>
              <a:buChar char="Ø"/>
            </a:pP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Barcha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barqaror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birikmalarida</a:t>
            </a:r>
            <a:r>
              <a:rPr lang="en-US" sz="105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+3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oksidlanish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darajasini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namoyon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qiladi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05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flipV="1">
            <a:off x="3731332" y="1173038"/>
            <a:ext cx="1976503" cy="41834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692944" y="2591883"/>
            <a:ext cx="1133431" cy="608683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583581" y="2876951"/>
            <a:ext cx="2216473" cy="2878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317" y="1173038"/>
            <a:ext cx="1182519" cy="951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463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85079" y="683352"/>
            <a:ext cx="3168352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90550" indent="-285750" algn="ctr">
              <a:buFont typeface="Wingdings" panose="05000000000000000000" pitchFamily="2" charset="2"/>
              <a:buChar char="Ø"/>
            </a:pP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Kimyoviy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reaksiyalarda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uchta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elektronini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berib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alyuminiy+3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zaryadlangan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ionga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aylanadi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</a:p>
          <a:p>
            <a:pPr marL="304800"/>
            <a:endParaRPr lang="en-US" sz="14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429" y="564303"/>
            <a:ext cx="2736304" cy="2207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148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6101" y="132269"/>
            <a:ext cx="4975810" cy="386260"/>
          </a:xfrm>
        </p:spPr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Tabiatda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tarqalishi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5689" y="595652"/>
            <a:ext cx="5562348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200" b="1" dirty="0" err="1">
                <a:solidFill>
                  <a:srgbClr val="000000"/>
                </a:solidFill>
                <a:latin typeface="Arial"/>
              </a:rPr>
              <a:t>Tabiatda</a:t>
            </a:r>
            <a:r>
              <a:rPr lang="en-US" sz="12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/>
              </a:rPr>
              <a:t>bitta</a:t>
            </a:r>
            <a:r>
              <a:rPr lang="en-US" sz="12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/>
              </a:rPr>
              <a:t>barqaror</a:t>
            </a:r>
            <a:r>
              <a:rPr lang="en-US" sz="12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/>
              </a:rPr>
              <a:t>izotop</a:t>
            </a:r>
            <a:r>
              <a:rPr lang="en-US" sz="12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/>
              </a:rPr>
              <a:t>holida</a:t>
            </a:r>
            <a:r>
              <a:rPr lang="en-US" sz="1200" b="1" dirty="0">
                <a:solidFill>
                  <a:srgbClr val="000000"/>
                </a:solidFill>
                <a:latin typeface="Arial"/>
              </a:rPr>
              <a:t> (AG‘ 100%) </a:t>
            </a:r>
            <a:r>
              <a:rPr lang="en-US" sz="1200" b="1" dirty="0" err="1">
                <a:solidFill>
                  <a:srgbClr val="000000"/>
                </a:solidFill>
                <a:latin typeface="Arial"/>
              </a:rPr>
              <a:t>uchraydi</a:t>
            </a:r>
            <a:r>
              <a:rPr lang="en-US" sz="1200" b="1" dirty="0">
                <a:solidFill>
                  <a:srgbClr val="000000"/>
                </a:solidFill>
                <a:latin typeface="Arial"/>
              </a:rPr>
              <a:t>, </a:t>
            </a:r>
            <a:r>
              <a:rPr lang="en-US" sz="1200" b="1" dirty="0" err="1">
                <a:solidFill>
                  <a:srgbClr val="000000"/>
                </a:solidFill>
                <a:latin typeface="Arial"/>
              </a:rPr>
              <a:t>bir</a:t>
            </a:r>
            <a:r>
              <a:rPr lang="en-US" sz="12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/>
              </a:rPr>
              <a:t>necha</a:t>
            </a:r>
            <a:r>
              <a:rPr lang="en-US" sz="12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/>
              </a:rPr>
              <a:t>sun’iy</a:t>
            </a:r>
            <a:r>
              <a:rPr lang="en-US" sz="12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/>
              </a:rPr>
              <a:t>radiaktiv</a:t>
            </a:r>
            <a:r>
              <a:rPr lang="en-US" sz="1200" b="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/>
              </a:rPr>
              <a:t>izotoplari</a:t>
            </a:r>
            <a:r>
              <a:rPr lang="en-US" sz="12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/>
              </a:rPr>
              <a:t>bor</a:t>
            </a:r>
            <a:r>
              <a:rPr lang="en-US" sz="1200" b="1" dirty="0">
                <a:solidFill>
                  <a:srgbClr val="000000"/>
                </a:solidFill>
                <a:latin typeface="Arial"/>
              </a:rPr>
              <a:t>, </a:t>
            </a:r>
            <a:r>
              <a:rPr lang="en-US" sz="1200" b="1" dirty="0" err="1">
                <a:solidFill>
                  <a:srgbClr val="000000"/>
                </a:solidFill>
                <a:latin typeface="Arial"/>
              </a:rPr>
              <a:t>ular</a:t>
            </a:r>
            <a:r>
              <a:rPr lang="en-US" sz="12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/>
              </a:rPr>
              <a:t>orasida</a:t>
            </a:r>
            <a:r>
              <a:rPr lang="en-US" sz="12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/>
              </a:rPr>
              <a:t>eng</a:t>
            </a:r>
            <a:r>
              <a:rPr lang="en-US" sz="12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/>
              </a:rPr>
              <a:t>ahamiyatlisi</a:t>
            </a:r>
            <a:r>
              <a:rPr lang="en-US" sz="12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200" b="1" dirty="0" smtClean="0">
                <a:solidFill>
                  <a:srgbClr val="000000"/>
                </a:solidFill>
                <a:latin typeface="Arial"/>
              </a:rPr>
              <a:t>A12</a:t>
            </a:r>
            <a:r>
              <a:rPr lang="en-US" sz="1200" b="1" dirty="0">
                <a:solidFill>
                  <a:srgbClr val="000000"/>
                </a:solidFill>
                <a:latin typeface="Arial"/>
              </a:rPr>
              <a:t>,</a:t>
            </a:r>
            <a:endParaRPr lang="en-US" sz="1200" b="1" dirty="0" smtClean="0">
              <a:solidFill>
                <a:srgbClr val="000000"/>
              </a:solidFill>
              <a:latin typeface="Arial"/>
            </a:endParaRPr>
          </a:p>
          <a:p>
            <a:pPr algn="ctr"/>
            <a:r>
              <a:rPr lang="en-US" sz="1200" b="1" dirty="0" smtClean="0">
                <a:solidFill>
                  <a:srgbClr val="000000"/>
                </a:solidFill>
                <a:latin typeface="Arial"/>
              </a:rPr>
              <a:t>(</a:t>
            </a:r>
            <a:r>
              <a:rPr lang="en-US" sz="1200" b="1" dirty="0" err="1">
                <a:solidFill>
                  <a:srgbClr val="000000"/>
                </a:solidFill>
                <a:latin typeface="Arial"/>
              </a:rPr>
              <a:t>yarim</a:t>
            </a:r>
            <a:r>
              <a:rPr lang="en-US" sz="12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/>
              </a:rPr>
              <a:t>yemirilish</a:t>
            </a:r>
            <a:r>
              <a:rPr lang="en-US" sz="12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/>
              </a:rPr>
              <a:t>davri</a:t>
            </a:r>
            <a:r>
              <a:rPr lang="en-US" sz="1200" b="1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200" b="1" dirty="0">
                <a:solidFill>
                  <a:srgbClr val="000000"/>
                </a:solidFill>
                <a:latin typeface="Arial"/>
              </a:rPr>
              <a:t>7,4-105 </a:t>
            </a:r>
            <a:r>
              <a:rPr lang="en-US" sz="1200" b="1" dirty="0" err="1">
                <a:solidFill>
                  <a:srgbClr val="000000"/>
                </a:solidFill>
                <a:latin typeface="Arial"/>
              </a:rPr>
              <a:t>yil</a:t>
            </a:r>
            <a:r>
              <a:rPr lang="en-US" sz="1200" b="1" dirty="0">
                <a:solidFill>
                  <a:srgbClr val="000000"/>
                </a:solidFill>
                <a:latin typeface="Arial"/>
              </a:rPr>
              <a:t>)</a:t>
            </a:r>
            <a:endParaRPr lang="ru-RU" sz="1200" b="1" dirty="0">
              <a:solidFill>
                <a:srgbClr val="0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0899" y="1241983"/>
            <a:ext cx="5562348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Erkin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holda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uchramaydi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endParaRPr lang="en-US" sz="14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Tarkibida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tutgan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250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dan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ortiq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minerallar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ma’lum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7931" y="1754274"/>
            <a:ext cx="5562348" cy="307777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Alyuminiyning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asosiy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qismi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alyumosilikatlar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shaklida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uchraydi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1615" y="2210758"/>
            <a:ext cx="1157303" cy="849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307" y="2235226"/>
            <a:ext cx="950914" cy="870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913232" y="2556148"/>
            <a:ext cx="782200" cy="26161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2890" y="2268116"/>
            <a:ext cx="795419" cy="26161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KORUNT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Alyumosilikatlar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5429" y="611932"/>
            <a:ext cx="5328592" cy="919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3500" algn="just">
              <a:lnSpc>
                <a:spcPct val="112000"/>
              </a:lnSpc>
              <a:tabLst>
                <a:tab pos="228600" algn="l"/>
                <a:tab pos="584200" algn="l"/>
              </a:tabLst>
            </a:pP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Alyumosilikatlar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– anion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sifatida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tarkibiga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kremniy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kationlar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sifatida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tarkibiga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ishqoriy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ishqoriy-yer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metallar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kiradigan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tuzlardir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7229" y="1499743"/>
            <a:ext cx="2176196" cy="1563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44" y="1531607"/>
            <a:ext cx="2877559" cy="1423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369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tarqalishi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574" y="2137468"/>
            <a:ext cx="1261441" cy="849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24" y="2144981"/>
            <a:ext cx="1261441" cy="870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191563" y="1775350"/>
            <a:ext cx="775692" cy="26161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7437" y="1775350"/>
            <a:ext cx="936104" cy="26161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KORUNT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43" y="971972"/>
            <a:ext cx="1676400" cy="712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645" y="971972"/>
            <a:ext cx="1639789" cy="649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255" y="971972"/>
            <a:ext cx="1639789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759" y="2141209"/>
            <a:ext cx="1285875" cy="867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589" y="2144981"/>
            <a:ext cx="1261441" cy="867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855543" y="1836068"/>
            <a:ext cx="736150" cy="26161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RUBIN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flipH="1">
            <a:off x="4535906" y="1836068"/>
            <a:ext cx="791612" cy="26161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SAPFIR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7437" y="611932"/>
            <a:ext cx="1568106" cy="307777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Alyumosilikat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03661" y="611932"/>
            <a:ext cx="956067" cy="26161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KORUNT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47877" y="611932"/>
            <a:ext cx="864096" cy="26161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GILLAR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Tabiatda</a:t>
            </a:r>
            <a:r>
              <a:rPr lang="en-US" dirty="0"/>
              <a:t> </a:t>
            </a:r>
            <a:r>
              <a:rPr lang="en-US" dirty="0" err="1"/>
              <a:t>tarqalishi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1413" y="518529"/>
            <a:ext cx="5472608" cy="254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400" marR="12700" indent="288290" algn="just"/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Alyumosili­katlarga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dala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shpatlari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K</a:t>
            </a:r>
            <a:r>
              <a:rPr lang="en-US" sz="14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r>
              <a:rPr lang="en-US" sz="2400" b="1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</a:t>
            </a:r>
            <a:r>
              <a:rPr lang="en-US" sz="14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r>
              <a:rPr lang="en-US" sz="14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2400" b="1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6SiO </a:t>
            </a:r>
            <a:r>
              <a:rPr lang="en-US" sz="14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</a:p>
          <a:p>
            <a:pPr marL="25400" marR="12700" indent="288290" algn="just"/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Slyu­dalar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K</a:t>
            </a:r>
            <a:r>
              <a:rPr lang="en-US" sz="14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r>
              <a:rPr lang="en-US" sz="2400" b="1" baseline="30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2H</a:t>
            </a:r>
            <a:r>
              <a:rPr lang="en-US" sz="14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r>
              <a:rPr lang="en-US" sz="2400" b="1" baseline="30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3Al</a:t>
            </a:r>
            <a:r>
              <a:rPr lang="en-US" sz="14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r>
              <a:rPr lang="en-US" sz="14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2400" b="1" baseline="30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6SiO</a:t>
            </a:r>
            <a:r>
              <a:rPr lang="en-US" sz="14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endParaRPr lang="en-US" sz="12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25400" marR="12700" indent="288290" algn="just"/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Alyumosilikatlarning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nurashi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natijasida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gillar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bo‘ladi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</a:t>
            </a:r>
          </a:p>
          <a:p>
            <a:pPr marL="25400" marR="12700" indent="288290" algn="just"/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masalan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oq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gil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— kaolin 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Al</a:t>
            </a:r>
            <a:r>
              <a:rPr lang="en-US" sz="14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r>
              <a:rPr lang="en-US" sz="14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2400" b="1" baseline="30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2SiO</a:t>
            </a:r>
            <a:r>
              <a:rPr lang="en-US" sz="14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2400" b="1" baseline="30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2H</a:t>
            </a:r>
            <a:r>
              <a:rPr lang="en-US" sz="14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O.</a:t>
            </a:r>
          </a:p>
          <a:p>
            <a:pPr marL="38100" indent="288290" algn="just">
              <a:lnSpc>
                <a:spcPct val="95000"/>
              </a:lnSpc>
            </a:pP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Odatda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gillar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qo‘shimchalar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tutadi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</a:p>
          <a:p>
            <a:pPr marL="38100" indent="288290" algn="just">
              <a:lnSpc>
                <a:spcPct val="95000"/>
              </a:lnSpc>
            </a:pP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Korund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mineralida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Al</a:t>
            </a:r>
            <a:r>
              <a:rPr lang="en-US" sz="14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r>
              <a:rPr lang="en-US" sz="14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shaklida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bo‘ladi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</a:p>
          <a:p>
            <a:pPr marL="38100" indent="288290" algn="just">
              <a:lnSpc>
                <a:spcPct val="95000"/>
              </a:lnSpc>
            </a:pP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Boksitlar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— Al</a:t>
            </a:r>
            <a:r>
              <a:rPr lang="en-US" sz="14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r>
              <a:rPr lang="en-US" sz="14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2400" b="1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nH</a:t>
            </a:r>
            <a:r>
              <a:rPr lang="en-US" sz="14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 tog‘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jinslari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ham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tutadi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</a:p>
          <a:p>
            <a:pPr marL="38100" indent="288290" algn="just">
              <a:lnSpc>
                <a:spcPct val="95000"/>
              </a:lnSpc>
            </a:pP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Ular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tarkibida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qo‘shimcha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sifatida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temir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marganes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kremniy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oksidlar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bo‘ladi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</a:p>
          <a:p>
            <a:pPr marL="38100" indent="288290" algn="just">
              <a:lnSpc>
                <a:spcPct val="95000"/>
              </a:lnSpc>
            </a:pP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oksid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boksitlar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nefelin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</a:t>
            </a:r>
            <a:r>
              <a:rPr lang="en-US" sz="1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Na,K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</a:t>
            </a:r>
            <a:r>
              <a:rPr lang="en-US" sz="14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r>
              <a:rPr lang="en-US" sz="1200" b="1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Al</a:t>
            </a:r>
            <a:r>
              <a:rPr lang="en-US" sz="14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r>
              <a:rPr lang="en-US" sz="14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2400" b="1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2SiO</a:t>
            </a:r>
            <a:r>
              <a:rPr lang="en-US" sz="14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olinadi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5400" marR="12700" indent="288290" algn="just"/>
            <a:endParaRPr lang="ru-RU" sz="1200" b="1" dirty="0">
              <a:solidFill>
                <a:srgbClr val="0070C0"/>
              </a:solidFill>
              <a:latin typeface="Calibri"/>
              <a:ea typeface="Calibri"/>
              <a:cs typeface="Arial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933" y="611932"/>
            <a:ext cx="918277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6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154615</TotalTime>
  <Words>947</Words>
  <Application>Microsoft Office PowerPoint</Application>
  <PresentationFormat>Произвольный</PresentationFormat>
  <Paragraphs>111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27</vt:i4>
      </vt:variant>
    </vt:vector>
  </HeadingPairs>
  <TitlesOfParts>
    <vt:vector size="46" baseType="lpstr">
      <vt:lpstr>Arial</vt:lpstr>
      <vt:lpstr>Arial Black</vt:lpstr>
      <vt:lpstr>Calibri</vt:lpstr>
      <vt:lpstr>Century Gothic</vt:lpstr>
      <vt:lpstr>Courier New</vt:lpstr>
      <vt:lpstr>inherit</vt:lpstr>
      <vt:lpstr>Open Sans</vt:lpstr>
      <vt:lpstr>Open Sans Light</vt:lpstr>
      <vt:lpstr>Times New Roman</vt:lpstr>
      <vt:lpstr>Wingdings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KIMYO </vt:lpstr>
      <vt:lpstr>Aluminiyni birinchi marta kim kashf etgan?</vt:lpstr>
      <vt:lpstr>  Elementlar davriy sistemasida joylashgan o‘rni </vt:lpstr>
      <vt:lpstr>Alyuminiyning tashqi elektron pog‘onasida uchta elektron bor</vt:lpstr>
      <vt:lpstr>Презентация PowerPoint</vt:lpstr>
      <vt:lpstr>Tabiatda tarqalishi</vt:lpstr>
      <vt:lpstr>Alyumosilikatlar</vt:lpstr>
      <vt:lpstr>Tabiatda tarqalishi</vt:lpstr>
      <vt:lpstr>Tabiatda tarqalishi</vt:lpstr>
      <vt:lpstr>Tabiatda tarqalishi</vt:lpstr>
      <vt:lpstr> Izotoplari </vt:lpstr>
      <vt:lpstr>Olinishi</vt:lpstr>
      <vt:lpstr>Alyuminiy olish</vt:lpstr>
      <vt:lpstr>Alyuminiy olish</vt:lpstr>
      <vt:lpstr>Alyuminiy olish</vt:lpstr>
      <vt:lpstr>Alyuminiy olish</vt:lpstr>
      <vt:lpstr>Alyuminiy olishning atrof-muhitga zarari</vt:lpstr>
      <vt:lpstr>Alyuminiy olish</vt:lpstr>
      <vt:lpstr>Alyuminiy olish</vt:lpstr>
      <vt:lpstr>9-laboratoriya ishi</vt:lpstr>
      <vt:lpstr>Biologik ahamiyati</vt:lpstr>
      <vt:lpstr>Biologik ahamiyati</vt:lpstr>
      <vt:lpstr>Презентация PowerPoint</vt:lpstr>
      <vt:lpstr>Alyuminiy olishning atrof-muhitga zarari </vt:lpstr>
      <vt:lpstr>Alyuminiy olish</vt:lpstr>
      <vt:lpstr>Alyuminiy olish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Teacher</cp:lastModifiedBy>
  <cp:revision>1889</cp:revision>
  <dcterms:created xsi:type="dcterms:W3CDTF">2014-10-08T23:03:32Z</dcterms:created>
  <dcterms:modified xsi:type="dcterms:W3CDTF">2021-02-02T09:55:46Z</dcterms:modified>
</cp:coreProperties>
</file>