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9"/>
  </p:notesMasterIdLst>
  <p:sldIdLst>
    <p:sldId id="1380" r:id="rId2"/>
    <p:sldId id="1484" r:id="rId3"/>
    <p:sldId id="1485" r:id="rId4"/>
    <p:sldId id="1486" r:id="rId5"/>
    <p:sldId id="1487" r:id="rId6"/>
    <p:sldId id="1488" r:id="rId7"/>
    <p:sldId id="1489" r:id="rId8"/>
    <p:sldId id="1490" r:id="rId9"/>
    <p:sldId id="1491" r:id="rId10"/>
    <p:sldId id="1492" r:id="rId11"/>
    <p:sldId id="1493" r:id="rId12"/>
    <p:sldId id="1495" r:id="rId13"/>
    <p:sldId id="1499" r:id="rId14"/>
    <p:sldId id="1496" r:id="rId15"/>
    <p:sldId id="1497" r:id="rId16"/>
    <p:sldId id="1468" r:id="rId17"/>
    <p:sldId id="1415" r:id="rId1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484"/>
            <p14:sldId id="1485"/>
            <p14:sldId id="1486"/>
            <p14:sldId id="1487"/>
            <p14:sldId id="1488"/>
            <p14:sldId id="1489"/>
            <p14:sldId id="1490"/>
            <p14:sldId id="1491"/>
            <p14:sldId id="1492"/>
            <p14:sldId id="1493"/>
            <p14:sldId id="1495"/>
            <p14:sldId id="1499"/>
            <p14:sldId id="1496"/>
            <p14:sldId id="1497"/>
            <p14:sldId id="1468"/>
            <p14:sldId id="1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552" autoAdjust="0"/>
  </p:normalViewPr>
  <p:slideViewPr>
    <p:cSldViewPr snapToObjects="1">
      <p:cViewPr varScale="1">
        <p:scale>
          <a:sx n="218" d="100"/>
          <a:sy n="218" d="100"/>
        </p:scale>
        <p:origin x="786" y="186"/>
      </p:cViewPr>
      <p:guideLst>
        <p:guide orient="horz" pos="742"/>
        <p:guide pos="1882"/>
        <p:guide orient="horz" pos="517"/>
        <p:guide pos="1568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2EEAAE08-46CD-41D1-BB45-8E4B6A64171E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AEF9185F-1CA0-4AF4-ABBE-0108FDB1E3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56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7283" y="1486028"/>
            <a:ext cx="3002949" cy="100922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Mavzu:</a:t>
            </a:r>
          </a:p>
          <a:p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Tropik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mamlakatlari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3228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355889" y="227770"/>
            <a:ext cx="943261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355889" y="227770"/>
            <a:ext cx="943261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355889" y="302677"/>
            <a:ext cx="943260" cy="372198"/>
          </a:xfrm>
          <a:prstGeom prst="rect">
            <a:avLst/>
          </a:prstGeom>
        </p:spPr>
        <p:txBody>
          <a:bodyPr vert="horz" wrap="square" lIns="0" tIns="15852" rIns="0" bIns="0" rtlCol="0" anchor="ctr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848883" y="215318"/>
            <a:ext cx="3393729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3400" b="1" i="0" u="none" strike="noStrike" kern="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Jahon</a:t>
            </a:r>
            <a:r>
              <a:rPr kumimoji="0" lang="en-US" sz="3400" b="1" i="0" u="none" strike="noStrike" kern="0" cap="none" spc="-7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54730B04-F79F-453A-988A-79409D59897E}"/>
              </a:ext>
            </a:extLst>
          </p:cNvPr>
          <p:cNvSpPr/>
          <p:nvPr/>
        </p:nvSpPr>
        <p:spPr>
          <a:xfrm>
            <a:off x="523857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A7C546DE-F6CD-4AE3-9566-933DCB1703A7}"/>
              </a:ext>
            </a:extLst>
          </p:cNvPr>
          <p:cNvSpPr/>
          <p:nvPr/>
        </p:nvSpPr>
        <p:spPr>
          <a:xfrm>
            <a:off x="437795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946BC88D-A2E8-4B3B-896A-D3DDDDFA1F1F}"/>
              </a:ext>
            </a:extLst>
          </p:cNvPr>
          <p:cNvSpPr/>
          <p:nvPr/>
        </p:nvSpPr>
        <p:spPr>
          <a:xfrm>
            <a:off x="501036" y="345625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Jahon Ta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65" y="1148576"/>
            <a:ext cx="1391674" cy="17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421" y="395908"/>
            <a:ext cx="5472608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okeanining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g‘arbida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janubi-sharqiy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qirg‘og‘i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orol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alohida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5759450" cy="39590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Madagaskarning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egallanishi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1280326"/>
            <a:ext cx="323976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1883-yili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Madagaskarga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1885-yili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yakunlandi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Fransuzlar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Madagaskar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protektorat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o‘rnatdi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qiladigan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Картинки по запросу &quot;В сентябре 1882 года египетские войска потерпели поражение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/>
          <a:stretch/>
        </p:blipFill>
        <p:spPr bwMode="auto">
          <a:xfrm>
            <a:off x="3384376" y="1280327"/>
            <a:ext cx="2339665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Ketchwayo, ruler of Zulus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17" y="1040383"/>
            <a:ext cx="1821988" cy="19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15713" y="2844180"/>
            <a:ext cx="1814092" cy="25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Ketchvayo</a:t>
            </a:r>
            <a:endParaRPr 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5759450" cy="39590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Zuluslar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17" y="395908"/>
            <a:ext cx="5580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Zuluslar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hukmdori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Ketchvayo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1879-yilda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to‘qnashuv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kishilik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yakson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1" y="1169509"/>
            <a:ext cx="342038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to‘plar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Zululend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 ta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hokimlikka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Zululend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hokimliklarini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urushtirib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foydasiga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hukmdorlariga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xususiyatga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89" y="340964"/>
            <a:ext cx="5580620" cy="702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1867-yili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Efiopiyaga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Feodor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birlashtiruvchi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putur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yetkazdi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артинки по запросу &quot;В 1867 году англичане воевали против Эфиопии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/>
          <a:stretch/>
        </p:blipFill>
        <p:spPr bwMode="auto">
          <a:xfrm>
            <a:off x="3076219" y="1103024"/>
            <a:ext cx="2611818" cy="20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5759450" cy="39590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Somali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Efiopiya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885" y="1067020"/>
            <a:ext cx="2879725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nizo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Feodor II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ruhoniylardan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habash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tor-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Feodor II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o‘zini-o‘zi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o‘ldirdi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tobe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Ioann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IV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o‘tqizildi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834" y="23987"/>
            <a:ext cx="5544616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Efiopiya va Somali 1869-yili Suvaysh kanali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ochilishi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alohida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savdo-iqtisodiy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harbiy-strategik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ahamiyatga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Картинки по запросу &quot;В 1869 году был открыт Суэцкий канал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45" y="850583"/>
            <a:ext cx="2635398" cy="22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417" y="823888"/>
            <a:ext cx="287972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1889-1913-yillarda </a:t>
            </a:r>
            <a:r>
              <a:rPr lang="en-US" sz="1600" dirty="0" err="1">
                <a:solidFill>
                  <a:srgbClr val="000000"/>
                </a:solidFill>
              </a:rPr>
              <a:t>Qizil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dengiz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bo‘yi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</a:t>
            </a:r>
            <a:r>
              <a:rPr lang="en-US" sz="1600" dirty="0">
                <a:solidFill>
                  <a:srgbClr val="000000"/>
                </a:solidFill>
              </a:rPr>
              <a:t> Somali </a:t>
            </a:r>
            <a:r>
              <a:rPr lang="en-US" sz="1600" dirty="0" err="1">
                <a:solidFill>
                  <a:srgbClr val="000000"/>
                </a:solidFill>
              </a:rPr>
              <a:t>yarim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oroli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Angliya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Fransiya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Italiya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o‘rtasida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taqsimlab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olindi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 err="1">
                <a:solidFill>
                  <a:srgbClr val="000000"/>
                </a:solidFill>
              </a:rPr>
              <a:t>Efiopiyada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Italiya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mustamlaka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rejalarini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yuzaga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chiqarishga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urindi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Biroq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bunga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erisha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olmadi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Efiopiya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mustaqilligini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saqlab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qoldi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37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709" y="395908"/>
            <a:ext cx="5652032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shimoli-g‘arbiy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1883-yildan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gottentot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gerero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qabilalari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rezervatsiyalarga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quvildi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5759450" cy="39590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Gerero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namalar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3421" y="1296007"/>
            <a:ext cx="3384376" cy="16665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1904-yil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gerero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qabilalari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ozodlik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Samuil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Magarero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boshchiligida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bosqinchilarga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boshladilar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qo‘zg‘olonchilar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tor-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Картинки по запросу &quot;Сэмюэл Магареро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8"/>
          <a:stretch/>
        </p:blipFill>
        <p:spPr bwMode="auto">
          <a:xfrm>
            <a:off x="3616496" y="1186500"/>
            <a:ext cx="1927525" cy="18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603745" y="2844225"/>
            <a:ext cx="1940276" cy="236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Samuil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Magarero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3" y="-136"/>
            <a:ext cx="5616624" cy="9361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qabilalari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Namalarning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Xendrik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Vitboy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boshchlik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Vitboy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qabilalarini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birlashtirishga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muvaffaq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bol‘di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1905-yilgi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jangda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halok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Картинки по запросу &quot;The North West of South Africa began to be invaded by Germany in 1883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50" y="1043981"/>
            <a:ext cx="2556283" cy="20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413" y="1043980"/>
            <a:ext cx="2916323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o‘limidan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namalar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ettirdilar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zamonaviy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nemis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texnikasi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ustunligi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bosqinchilari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200000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namalardan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140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mingini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339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5759450" cy="4679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Xendrik Vitboy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477" y="647936"/>
            <a:ext cx="453650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Chavandozlar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otlaning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darhol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yetarli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o‘q-dori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Aslo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qilmang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sardorning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so‘zin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Tunda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-u,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tongda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G‘aflatda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qoldiring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dushmanni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kez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chekinmoqni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o‘ylamang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hargiz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bo‘lmaydi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hech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G‘alaba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ta’midan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shirinroq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ta’m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25" y="575928"/>
            <a:ext cx="5436603" cy="2138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manfaatlarining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to‘qnashuviga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G‘arbiy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manfaatlari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to‘qnashgan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Sharqiy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taqsimlab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Bur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tugagan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Gerero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namalar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819" y="467916"/>
            <a:ext cx="5370206" cy="605926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sv-SE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asrning oxirgi choragida </a:t>
            </a:r>
            <a:r>
              <a:rPr lang="sv-S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Afrikada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bosqini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kuchaydi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&quot;В Африке в последней четверти 19-го века колониальное вторжение еще более обострилось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224000"/>
            <a:ext cx="2754471" cy="16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5759450" cy="4679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Tropik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haqida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820" y="1079984"/>
            <a:ext cx="259789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qazilma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boyliklarga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70-yillarda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80-yillarda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konlarining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topilishi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yevropaliklarning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oqib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kelishlarini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tezlashtirdi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3421" y="16091"/>
            <a:ext cx="5436604" cy="7758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o‘ynadi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o‘tmay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&quot;В Африке в последней четверти 19-го века колониальное вторжение еще более обострилось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21" y="899964"/>
            <a:ext cx="27363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417" y="884282"/>
            <a:ext cx="262829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Mozambik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Angola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birlashtirishni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portugallar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rejalariga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kiritdilar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o‘choq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laridan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Burlar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588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&quot;Британия вторглась в Трансвааль в 1877 году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01" y="1000674"/>
            <a:ext cx="2915162" cy="18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13" y="1263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70-yillardan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mustamlakalarini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birlashtirib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federatsiya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tuzishga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Burlar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qo‘shilmagach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992294"/>
            <a:ext cx="223224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1877-yilda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Transvaalni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Zululendni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qarashli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479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653" y="1332012"/>
            <a:ext cx="3780188" cy="17754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sv-S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1892-yilda Fransiya G‘arbiy Sudanni bosib oldi. G‘arbiy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sudanliklarning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Samori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Ture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yorqin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U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atoqli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lashkarboshi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/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Fransuzlar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1898-yildagina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taslim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Samori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Gabonga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surgun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4170" y="1300362"/>
            <a:ext cx="1569210" cy="15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849" y="2880184"/>
            <a:ext cx="1569210" cy="25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Samori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Ture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5759450" cy="4679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G‘arbiy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Sharqiy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kurash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649" y="469365"/>
            <a:ext cx="5580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G‘arbiy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Senegal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Nil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daryosi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havzasi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XX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Gollandiya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6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raqobat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maydoniga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" y="107876"/>
            <a:ext cx="5508612" cy="756084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1900-yilda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Chad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ko‘li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atrofi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bo‘ysundirildi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1904-yili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Gvineya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ko‘rfazi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bo‘ylari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tobe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Gvineyasi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nom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Картинки по запросу &quot;1883 Lands in the Congo Basin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37" y="1143758"/>
            <a:ext cx="2692037" cy="17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417" y="1143758"/>
            <a:ext cx="2815602" cy="17754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1883-yilda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Kongo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havzasidagi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73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36"/>
            <a:ext cx="5759450" cy="1036813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Gambiya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Syerra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-Leone,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qirg‘oq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Nigeriya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Senegal,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Gvineyasi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Suyagi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Qirg‘og‘i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Dogomeya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Togo,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Kamerun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Gvineyaning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Portugaliya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артинки по запросу &quot;Африканские страны в конце 19 и начале 20 веков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81" y="1007976"/>
            <a:ext cx="2310268" cy="21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425" y="1070109"/>
            <a:ext cx="313234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boshqaruv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tizimlarini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saqlab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manfaatlariga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bo‘ysundirdi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mustamlakalarida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eski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boshqaruvni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buzib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tartiblarni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joriy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48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067" y="1248723"/>
            <a:ext cx="2622641" cy="17754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sv-S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1887-yilda </a:t>
            </a:r>
            <a:r>
              <a:rPr lang="sv-SE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Transvaal</a:t>
            </a:r>
            <a:r>
              <a:rPr lang="sv-S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sv-S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va </a:t>
            </a:r>
            <a:r>
              <a:rPr lang="sv-SE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sv-S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konlari ochildi. </a:t>
            </a:r>
            <a:r>
              <a:rPr lang="sv-SE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Sesil</a:t>
            </a:r>
            <a:r>
              <a:rPr lang="sv-S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bu konlarni ham egalladi. Uning tashabbusi bilan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sv-S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Britaniya-Janubiy</a:t>
            </a:r>
            <a:endParaRPr lang="sv-SE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imtiyozli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kompaniyasi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Картинки по запросу &quot;1883 South Africa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247" r="2090" b="12811"/>
          <a:stretch/>
        </p:blipFill>
        <p:spPr bwMode="auto">
          <a:xfrm>
            <a:off x="2818813" y="1229266"/>
            <a:ext cx="2833220" cy="17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5759450" cy="39590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Afrika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067" y="393003"/>
            <a:ext cx="5538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Janubjy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mavjud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uddaburon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siyosatchisi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Sesil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Rods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“De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kompaniyasini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4" y="1404020"/>
            <a:ext cx="2357947" cy="1512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1910-yili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Transvaal, </a:t>
            </a:r>
            <a:r>
              <a:rPr lang="en-US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Oranj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Natal, </a:t>
            </a:r>
            <a:r>
              <a:rPr lang="en-US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Kapni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birlashtirdi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&quot;1910 британские колониальные территории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25" y="1368016"/>
            <a:ext cx="3093008" cy="15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735" y="44577"/>
            <a:ext cx="5562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Kompaniya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Keyptaundan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Qohiragacha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mustamlakasi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ma’noda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bosqinchilik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harakatlariga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uxsat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1899-yilda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-bur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1902-yil Bur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tarkibiga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870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153770</TotalTime>
  <Words>839</Words>
  <Application>Microsoft Office PowerPoint</Application>
  <PresentationFormat>Произвольный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1_Office Theme</vt:lpstr>
      <vt:lpstr>Презентация PowerPoint</vt:lpstr>
      <vt:lpstr>Презентация PowerPoint</vt:lpstr>
      <vt:lpstr>Janubiy Afrikani mustamlaka qilishda Buyuk Britaniya asosiy rol o‘ynadi. Ko‘p o‘tmay, bu yerga Germaniya ham kirib kela boshladi.</vt:lpstr>
      <vt:lpstr>Презентация PowerPoint</vt:lpstr>
      <vt:lpstr>Презентация PowerPoint</vt:lpstr>
      <vt:lpstr>1900-yilda Chad ko‘li atrofi bo‘ysundirildi. 1904-yili Gvineya ko‘rfazi bo‘ylari ham Fransiyaga tobe etildi. Unga Fransiya Gvineyasi deb nom berildi.  </vt:lpstr>
      <vt:lpstr>Презентация PowerPoint</vt:lpstr>
      <vt:lpstr>Презентация PowerPoint</vt:lpstr>
      <vt:lpstr>1910-yili Buyuk Britaniya mustamlaka hududlari bo‘lgan Transvaal, Oranj, Natal, Kapni “Janubiy Afrika Ittifoqi” nomi ostida birlashtirdi.</vt:lpstr>
      <vt:lpstr>Презентация PowerPoint</vt:lpstr>
      <vt:lpstr>Презентация PowerPoint</vt:lpstr>
      <vt:lpstr>1867-yili inglizlar Efiopiyaga qarshi urush qilib, podsho Feodor II ning birlashtiruvchi siyosatiga putur yetkazdi.</vt:lpstr>
      <vt:lpstr>Презентация PowerPoint</vt:lpstr>
      <vt:lpstr>1904-yil barcha gerero qabilalari ozodlik uchun Samuil Magarero boshchiligida bosqinchilarga qarshi qo‘zg‘olon boshladilar. Biroq, bu noteng kurashda qo‘zg‘olonchilar tor-mor etildi. </vt:lpstr>
      <vt:lpstr>Nama qabilalari ham qo‘zg‘olon ko‘tardilar. Namalarning qo‘zg‘oloniga Xendrik Vitboy boshchlik qildi. Vitboy nama qabilalarini birlashtirishga muvaffaq bol‘di. Biroq u 1905-yilgi jangda halok bo‘ldi.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1547</cp:revision>
  <dcterms:created xsi:type="dcterms:W3CDTF">2014-10-08T23:03:32Z</dcterms:created>
  <dcterms:modified xsi:type="dcterms:W3CDTF">2021-01-12T06:06:51Z</dcterms:modified>
</cp:coreProperties>
</file>