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sldIdLst>
    <p:sldId id="1380" r:id="rId2"/>
    <p:sldId id="1564" r:id="rId3"/>
    <p:sldId id="1545" r:id="rId4"/>
    <p:sldId id="1547" r:id="rId5"/>
    <p:sldId id="1548" r:id="rId6"/>
    <p:sldId id="1549" r:id="rId7"/>
    <p:sldId id="1550" r:id="rId8"/>
    <p:sldId id="1551" r:id="rId9"/>
    <p:sldId id="1559" r:id="rId10"/>
    <p:sldId id="1552" r:id="rId11"/>
    <p:sldId id="1560" r:id="rId12"/>
    <p:sldId id="1553" r:id="rId13"/>
    <p:sldId id="1554" r:id="rId14"/>
    <p:sldId id="1555" r:id="rId15"/>
    <p:sldId id="1556" r:id="rId16"/>
    <p:sldId id="1557" r:id="rId17"/>
    <p:sldId id="1561" r:id="rId18"/>
    <p:sldId id="1562" r:id="rId19"/>
    <p:sldId id="1563" r:id="rId20"/>
    <p:sldId id="1470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64"/>
            <p14:sldId id="1545"/>
            <p14:sldId id="1547"/>
            <p14:sldId id="1548"/>
            <p14:sldId id="1549"/>
            <p14:sldId id="1550"/>
            <p14:sldId id="1551"/>
            <p14:sldId id="1559"/>
            <p14:sldId id="1552"/>
            <p14:sldId id="1560"/>
            <p14:sldId id="1553"/>
            <p14:sldId id="1554"/>
            <p14:sldId id="1555"/>
            <p14:sldId id="1556"/>
            <p14:sldId id="1557"/>
            <p14:sldId id="1561"/>
            <p14:sldId id="1562"/>
            <p14:sldId id="1563"/>
            <p14:sldId id="14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Objects="1">
      <p:cViewPr>
        <p:scale>
          <a:sx n="98" d="100"/>
          <a:sy n="98" d="100"/>
        </p:scale>
        <p:origin x="-1554" y="-528"/>
      </p:cViewPr>
      <p:guideLst>
        <p:guide orient="horz" pos="742"/>
        <p:guide orient="horz" pos="517"/>
        <p:guide pos="1882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8883" y="1254266"/>
            <a:ext cx="3329848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387">
              <a:spcAft>
                <a:spcPts val="1200"/>
              </a:spcAft>
            </a:pP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asr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oxiri - XX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asr boshlarida Afg‘oniston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33532"/>
            <a:ext cx="5472608" cy="7078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taxtining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vorisi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Sheralixonning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Ayubxon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Qandahorga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785" y="800125"/>
            <a:ext cx="2588932" cy="1359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1880-yilda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brigadasi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yanchib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chaqirishga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&quot;Сын Шерали Хана Аюб Хан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9" y="800125"/>
            <a:ext cx="2694282" cy="13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786" y="2265211"/>
            <a:ext cx="5391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Ayubxonni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Hirotga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chekinishga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Qandahorni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и по запросу Афганистан в конце 19 и начале 20 ве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388870"/>
            <a:ext cx="2714260" cy="16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nizolar</a:t>
            </a:r>
            <a:endParaRPr lang="ru-RU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17" y="465011"/>
            <a:ext cx="5594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Ayubxon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talafotga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Ayubxon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qochishga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to‘liq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34" y="1376725"/>
            <a:ext cx="241226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(1880-1901-yillar)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iqtisodiy-ijtimoiy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95" y="35868"/>
            <a:ext cx="5372315" cy="58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yopiq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Chet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elliklar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ayniqsa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yevropaliklarning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taqiqlandi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Картинки по запросу &quot;Афганская политика в истор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3" y="719944"/>
            <a:ext cx="3016917" cy="16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421" y="748152"/>
            <a:ext cx="2376264" cy="1529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Ma’muriy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politsiya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apparati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err="1">
                <a:solidFill>
                  <a:srgbClr val="000000"/>
                </a:solidFill>
              </a:rPr>
              <a:t>boshqarmasi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 err="1">
                <a:solidFill>
                  <a:srgbClr val="000000"/>
                </a:solidFill>
              </a:rPr>
              <a:t>tuzildi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848" y="2340124"/>
            <a:ext cx="5465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ulamolarni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maosh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Yagona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tosh-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tarozi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uzunlik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o‘lchovlari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663" y="431912"/>
            <a:ext cx="5455370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&quot;Соглашение Дюрана конца 19 и 20 веков в Афганистане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/>
          <a:stretch/>
        </p:blipFill>
        <p:spPr bwMode="auto">
          <a:xfrm>
            <a:off x="2879725" y="1224000"/>
            <a:ext cx="2789560" cy="1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Dyurand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bitimi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252" y="1239871"/>
            <a:ext cx="270746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sharoitda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ulkan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kelishmovchiliklaridan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ustalik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В 1849 году афганские племена покорились англичанам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5" y="960691"/>
            <a:ext cx="2448272" cy="17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90" y="960691"/>
            <a:ext cx="3019659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Hind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daryosi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1849-yilda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atrofida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896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Amudaryogacha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kengaytirib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1887-yilda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turkmanlar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joylarda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afg‘on-rus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qat’iy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В 1849 году афганские племена покорились англичанам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54" y="791952"/>
            <a:ext cx="2709637" cy="15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426" y="2340124"/>
            <a:ext cx="5445066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qaramog‘ida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qolaveradigan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kelishilgan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Dyurand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chizig‘iga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-136"/>
            <a:ext cx="547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jihodga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xavfini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tug‘dirdi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425" y="1007976"/>
            <a:ext cx="262829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cho‘chigan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1893-yilda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473657"/>
            <a:ext cx="5759448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1901-yili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taxtini 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 Habibullo egalladi.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Картинки по запросу &quot;Эра Хабибулла Хана в Афганистан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007976"/>
            <a:ext cx="2560730" cy="15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418" y="1018028"/>
            <a:ext cx="2880320" cy="1529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otasi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aloqalarini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o‘rnatishga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Habibulloxon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18" y="2700164"/>
            <a:ext cx="554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paytda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taklif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ран 20 ве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1187996"/>
            <a:ext cx="2512053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33" y="1151992"/>
            <a:ext cx="2628292" cy="1929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1907-yili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masalalarda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imzolandi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mintaqasi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Rossiya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esa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savdo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huquqlari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berildi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xolos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425" y="0"/>
            <a:ext cx="5428377" cy="11519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bo‘lmog‘i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fuqarolarining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kirib-chiqishiga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ruxsat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72002"/>
            <a:ext cx="5388043" cy="863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sharoitga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7" y="1043980"/>
            <a:ext cx="2844316" cy="17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6" y="1043980"/>
            <a:ext cx="25562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tarafdorlari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afg‘onlar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maktab-maorif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madaniyat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fan,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texnika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tarmoqlarini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g‘oyalarini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ilgari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Iran in the late 19th and early 20th centuri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08"/>
          <a:stretch/>
        </p:blipFill>
        <p:spPr bwMode="auto">
          <a:xfrm>
            <a:off x="2591693" y="1133387"/>
            <a:ext cx="2988332" cy="18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747" y="38770"/>
            <a:ext cx="550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afg‘onlar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Siroj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ul-axbori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afg‘oniya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xabarlari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chirog‘I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muharriri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Muhammad </a:t>
            </a:r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Tarziy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Habibulloxonning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Omonulloxonning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qaynotasi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022" y="1151992"/>
            <a:ext cx="217764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Islohotchilarning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butun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umidi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shu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Omonulloxonga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qaratildi</a:t>
            </a:r>
            <a:r>
              <a:rPr lang="en-US" sz="1600" smtClean="0">
                <a:solidFill>
                  <a:srgbClr val="000000"/>
                </a:solidFill>
              </a:rPr>
              <a:t>. Chunki</a:t>
            </a:r>
            <a:r>
              <a:rPr lang="en-US" sz="1600" dirty="0">
                <a:solidFill>
                  <a:srgbClr val="000000"/>
                </a:solidFill>
              </a:rPr>
              <a:t>, u </a:t>
            </a:r>
            <a:r>
              <a:rPr lang="en-US" sz="1600" b="1" i="1" dirty="0" smtClean="0">
                <a:solidFill>
                  <a:srgbClr val="000000"/>
                </a:solidFill>
              </a:rPr>
              <a:t>“</a:t>
            </a:r>
            <a:r>
              <a:rPr lang="en-US" sz="1600" b="1" i="1" dirty="0" err="1" smtClean="0">
                <a:solidFill>
                  <a:srgbClr val="000000"/>
                </a:solidFill>
              </a:rPr>
              <a:t>Yosh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afg‘onlar</a:t>
            </a:r>
            <a:r>
              <a:rPr lang="en-US" sz="1600" b="1" i="1" dirty="0" smtClean="0">
                <a:solidFill>
                  <a:srgbClr val="000000"/>
                </a:solidFill>
              </a:rPr>
              <a:t>”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ruhida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tarbiyalangan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6" y="611932"/>
            <a:ext cx="5472607" cy="19802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uz-Latn-UZ" sz="1800" b="1" dirty="0">
                <a:solidFill>
                  <a:srgbClr val="000000"/>
                </a:solidFill>
              </a:rPr>
              <a:t>Missiya</a:t>
            </a:r>
            <a:r>
              <a:rPr lang="uz-Latn-UZ" sz="1800" dirty="0">
                <a:solidFill>
                  <a:srgbClr val="000000"/>
                </a:solidFill>
              </a:rPr>
              <a:t> – (lotincha) yuksak burch, </a:t>
            </a:r>
            <a:r>
              <a:rPr lang="uz-Latn-UZ" sz="1800" dirty="0" smtClean="0">
                <a:solidFill>
                  <a:srgbClr val="000000"/>
                </a:solidFill>
              </a:rPr>
              <a:t>mas</a:t>
            </a:r>
            <a:r>
              <a:rPr lang="en-US" sz="1800" dirty="0" smtClean="0">
                <a:solidFill>
                  <a:srgbClr val="000000"/>
                </a:solidFill>
              </a:rPr>
              <a:t>’</a:t>
            </a:r>
            <a:r>
              <a:rPr lang="uz-Latn-UZ" sz="1800" dirty="0" smtClean="0">
                <a:solidFill>
                  <a:srgbClr val="000000"/>
                </a:solidFill>
              </a:rPr>
              <a:t>uliyatli </a:t>
            </a:r>
            <a:r>
              <a:rPr lang="uz-Latn-UZ" sz="1800" dirty="0">
                <a:solidFill>
                  <a:srgbClr val="000000"/>
                </a:solidFill>
              </a:rPr>
              <a:t>vazifa</a:t>
            </a:r>
            <a:r>
              <a:rPr lang="uz-Latn-UZ" sz="1800" dirty="0" smtClean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uz-Latn-UZ" sz="1800" dirty="0" smtClean="0">
                <a:solidFill>
                  <a:srgbClr val="000000"/>
                </a:solidFill>
              </a:rPr>
              <a:t> </a:t>
            </a:r>
            <a:r>
              <a:rPr lang="uz-Latn-UZ" sz="1800" dirty="0">
                <a:solidFill>
                  <a:srgbClr val="000000"/>
                </a:solidFill>
              </a:rPr>
              <a:t>bir davlatning ikkinchi davlatga maxsus topshiriq bilan yuborgan </a:t>
            </a:r>
            <a:r>
              <a:rPr lang="uz-Latn-UZ" sz="1800" dirty="0" smtClean="0">
                <a:solidFill>
                  <a:srgbClr val="000000"/>
                </a:solidFill>
              </a:rPr>
              <a:t>vakillari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uz-Latn-UZ" sz="1800" b="1" dirty="0" smtClean="0">
                <a:solidFill>
                  <a:srgbClr val="000000"/>
                </a:solidFill>
              </a:rPr>
              <a:t>Rezidensiya</a:t>
            </a:r>
            <a:r>
              <a:rPr lang="uz-Latn-UZ" sz="1800" dirty="0" smtClean="0">
                <a:solidFill>
                  <a:srgbClr val="000000"/>
                </a:solidFill>
              </a:rPr>
              <a:t> </a:t>
            </a:r>
            <a:r>
              <a:rPr lang="uz-Latn-UZ" sz="1800" dirty="0">
                <a:solidFill>
                  <a:srgbClr val="000000"/>
                </a:solidFill>
              </a:rPr>
              <a:t>(lotincha) – chet davlat diplomatik vakillari qarorgohi</a:t>
            </a:r>
            <a:r>
              <a:rPr lang="uz-Latn-UZ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36139"/>
            <a:ext cx="5759450" cy="43204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Atamalar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586537"/>
            <a:ext cx="5508612" cy="229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2-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oldingiz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89" y="431912"/>
            <a:ext cx="5472608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70-yillarda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7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7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bahsga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Афганистан в 1870-х годах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16" y="1096103"/>
            <a:ext cx="2203701" cy="20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to‘qnashuvi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1136600"/>
            <a:ext cx="2879725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1873-yili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7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7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to‘play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Sheralixon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so‘rab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elchi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29" y="71872"/>
            <a:ext cx="5364595" cy="680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joylashtirdi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&quot;В 1873 году в Кабул было отправлено посольство во главе с генералом Столетовым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11" y="791952"/>
            <a:ext cx="2983322" cy="15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487" y="791952"/>
            <a:ext cx="2479206" cy="1529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Kobulga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Stoletov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jur’at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73" y="2376128"/>
            <a:ext cx="5539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Rossiya-Turkiya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muammolari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bermadi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1" y="431912"/>
            <a:ext cx="5518806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1878-yili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Sheralixon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missiyasini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Kobul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qilishdan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Картинки по запросу &quot;Вторая англо-афганская война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5009" r="4886" b="8278"/>
          <a:stretch/>
        </p:blipFill>
        <p:spPr bwMode="auto">
          <a:xfrm>
            <a:off x="3167757" y="1079985"/>
            <a:ext cx="24933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900" y="1062896"/>
            <a:ext cx="2858840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1878-yil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20-noyabrda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ingliz-afg‘on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urushi</a:t>
            </a:r>
            <a:endParaRPr lang="ru-RU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В ноябре 1878 года началась военная кампания против Афганистана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757220"/>
            <a:ext cx="2906846" cy="14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425" y="57934"/>
            <a:ext cx="5472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Sheralixon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Yoqubxon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1879-yilda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Gandamak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417" y="2232112"/>
            <a:ext cx="5544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vazifasi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xatti-harakatlari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yuboriladigan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sarflanayotgani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041" y="791952"/>
            <a:ext cx="2232248" cy="1400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mustaqilligini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yo‘qotdi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Kobulda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rezidensiyasi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72623"/>
            <a:ext cx="5472608" cy="79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Yoqubxonning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taslimchilik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qarshilikka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Kobulda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&quot;В ноябре 1878 года началась военная кампания против Афганистана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935968"/>
            <a:ext cx="2592288" cy="18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956290"/>
            <a:ext cx="277230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Shaharliklar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rezidensiyasiga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bostirib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Gandamak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qaytarib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001542"/>
            <a:ext cx="2412267" cy="14105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1880-yilning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&quot;Абдурахман - бунтарь в Афганистан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2" y="935968"/>
            <a:ext cx="2910663" cy="19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35868"/>
            <a:ext cx="550861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Afg‘onistonning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sobiq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Afzalxonning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qo‘zg‘olonchi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Kobulni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o‘rab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tang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3421" y="0"/>
            <a:ext cx="5508612" cy="857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muzokaralar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boshlashga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Abdurahmonga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Kobul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topshirildi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Qandahor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&quot;В 1873 году Британия начала набирать военную мощь на границе между Индией и Афганистаном.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899964"/>
            <a:ext cx="2525177" cy="15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421" y="2520144"/>
            <a:ext cx="5441501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siyosatdagina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mustaqillikni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qolishga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899964"/>
            <a:ext cx="28083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evaziga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diplomatik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qilmaslik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majburiyatini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156264</TotalTime>
  <Words>797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1_Office Theme</vt:lpstr>
      <vt:lpstr>Презентация PowerPoint</vt:lpstr>
      <vt:lpstr>Missiya – (lotincha) yuksak burch, mas’uliyatli vazifa;  bir davlatning ikkinchi davlatga maxsus topshiriq bilan yuborgan vakillari.  Rezidensiya (lotincha) – chet davlat diplomatik vakillari qarorgohi.</vt:lpstr>
      <vt:lpstr>Презентация PowerPoint</vt:lpstr>
      <vt:lpstr>Rossiya bunga javoban kichik harbiy qismini chegaraga yaqin joylashtirdi. </vt:lpstr>
      <vt:lpstr>Презентация PowerPoint</vt:lpstr>
      <vt:lpstr>Vafot etgan Sheralixon o‘rniga taxtga o‘tirgan o‘g‘li Yoqubxon 1879-yilda Gandamak bitimini imzoladi.</vt:lpstr>
      <vt:lpstr>Amir Yoqubxonning taslimchilik siyosati mamlakatda keskin qarshilikka uchradi va Kobulda unga qarshi qo‘zg‘olon ko‘tarildi.</vt:lpstr>
      <vt:lpstr>1880-yilning boshida Abdurahmon Shimoliy Afg‘onistonda o‘z hokimiyatini o‘rnatdi.</vt:lpstr>
      <vt:lpstr>Inglizlar Abdurahmon bilan muzokaralar boshlashga majbur bo‘ldilar. Abdurahmonga Kobul topshirildi. Qandahor Angliya ta’sir doirasida qoldi. </vt:lpstr>
      <vt:lpstr>Afg‘oniston taxtining qonuniy vorisi amir Sheralixonning o‘g‘li Ayubxon Qandahorga yurish boshladi. </vt:lpstr>
      <vt:lpstr>Презентация PowerPoint</vt:lpstr>
      <vt:lpstr>Amir mamlakatda yopiq siyosat olib bordi. Chet elliklar, ayniqsa, yevropaliklarning bu mamlakatga kirishi taqiqlandi. </vt:lpstr>
      <vt:lpstr>Презентация PowerPoint</vt:lpstr>
      <vt:lpstr>Презентация PowerPoint</vt:lpstr>
      <vt:lpstr>Презентация PowerPoint</vt:lpstr>
      <vt:lpstr>Презентация PowerPoint</vt:lpstr>
      <vt:lpstr>Unda tashqi savdo Angliya nazoratida bo‘lmog‘i, mamlakatda inglizlarning temiryo‘l qurishiga rozilik berish, ingliz fuqarolarining Afg‘onistonga erkin kirib-chiqishiga ruxsat berish talab qilingan edi. </vt:lpstr>
      <vt:lpstr>Og‘ir sharoitga qaramay, Afg‘oniston tashqi dunyodan uzilib qolgani yo‘q. Afg‘onistonda ham respublikachilik harakati paydo bo‘ldi.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1585</cp:revision>
  <dcterms:created xsi:type="dcterms:W3CDTF">2014-10-08T23:03:32Z</dcterms:created>
  <dcterms:modified xsi:type="dcterms:W3CDTF">2020-12-22T04:33:38Z</dcterms:modified>
</cp:coreProperties>
</file>