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2"/>
  </p:notesMasterIdLst>
  <p:sldIdLst>
    <p:sldId id="1380" r:id="rId2"/>
    <p:sldId id="1473" r:id="rId3"/>
    <p:sldId id="1474" r:id="rId4"/>
    <p:sldId id="1475" r:id="rId5"/>
    <p:sldId id="1476" r:id="rId6"/>
    <p:sldId id="1477" r:id="rId7"/>
    <p:sldId id="1478" r:id="rId8"/>
    <p:sldId id="1479" r:id="rId9"/>
    <p:sldId id="1480" r:id="rId10"/>
    <p:sldId id="1481" r:id="rId11"/>
    <p:sldId id="1487" r:id="rId12"/>
    <p:sldId id="1488" r:id="rId13"/>
    <p:sldId id="1482" r:id="rId14"/>
    <p:sldId id="1483" r:id="rId15"/>
    <p:sldId id="1484" r:id="rId16"/>
    <p:sldId id="1489" r:id="rId17"/>
    <p:sldId id="1490" r:id="rId18"/>
    <p:sldId id="1485" r:id="rId19"/>
    <p:sldId id="1491" r:id="rId20"/>
    <p:sldId id="1470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7"/>
            <p14:sldId id="1488"/>
            <p14:sldId id="1482"/>
            <p14:sldId id="1483"/>
            <p14:sldId id="1484"/>
            <p14:sldId id="1489"/>
            <p14:sldId id="1490"/>
            <p14:sldId id="1485"/>
            <p14:sldId id="1491"/>
            <p14:sldId id="14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>
        <p:scale>
          <a:sx n="98" d="100"/>
          <a:sy n="98" d="100"/>
        </p:scale>
        <p:origin x="-1554" y="-528"/>
      </p:cViewPr>
      <p:guideLst>
        <p:guide orient="horz" pos="742"/>
        <p:guide orient="horz" pos="517"/>
        <p:guide pos="1882"/>
        <p:guide pos="1568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3391" y="1254266"/>
            <a:ext cx="3128462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it-IT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asrning oxiri va XX asr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Yaponiya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92749" y="323900"/>
            <a:ext cx="835248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="" xmlns:a16="http://schemas.microsoft.com/office/drawing/2014/main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="" xmlns:a16="http://schemas.microsoft.com/office/drawing/2014/main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31" y="1148576"/>
            <a:ext cx="1391674" cy="17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35868"/>
            <a:ext cx="5508612" cy="900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1889-yilda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Prussiya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namunasi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 ikki palatali (yuqori (perlar) va quyi (vakillar)) parlament joriy etildi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В 1889 году Япония приняла конституцию на основе образца прусской конституци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r="2810"/>
          <a:stretch/>
        </p:blipFill>
        <p:spPr bwMode="auto">
          <a:xfrm>
            <a:off x="2231280" y="1079984"/>
            <a:ext cx="3420753" cy="18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74" y="971972"/>
            <a:ext cx="1986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imperatorning mavjud barcha huquqlarini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nafaqat saqlab qoldi, balki unga yanada keng huquqlar berdi.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72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04" y="648026"/>
            <a:ext cx="2611387" cy="22321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Parlamentning barcha qarorlari imperator huzuridagi </a:t>
            </a:r>
            <a:r>
              <a:rPr lang="uz-Latn-UZ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Yashirin Kengashdan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tishi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zarur edi. Saylov huquqi mol-mulk senzi bilan cheklandi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Saylov yoshi 25 yosh qilib belgilandi.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Конвенция между Китаем и Великобританией 1876 го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24" y="955263"/>
            <a:ext cx="2896213" cy="15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425" y="170592"/>
            <a:ext cx="5445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Vazirlar Kengashi faqat Imperatorga hisob berardi.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65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689" y="1332012"/>
            <a:ext cx="3096343" cy="17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siyosat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16" y="511178"/>
            <a:ext cx="55446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Aholining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kambag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alligi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 mahsulotlarining sotib olinishini qiyinlashtirdi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 hukmron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doiralari qo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shni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 hududlarini bosib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berib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qurollan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tirdi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416" y="1340721"/>
            <a:ext cx="237626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Yaponiyaning bosqinchilik maqsadlari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Koreya, Xitoy, Tinch okean havzasiga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qaratildi.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82" y="71872"/>
            <a:ext cx="5471477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1875-yilda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Saxalin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hisobiga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Kuril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orollarini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Rossiyadan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ajratib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qo‘shib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1876-yili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Koreya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ochiq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Shu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 Koreya Xitoy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siridan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ajratib olindi.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Картинки по запросу В 1876 году Корея была объявлена открытой страной для японцев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45" y="1296035"/>
            <a:ext cx="3492388" cy="17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982" y="1398548"/>
            <a:ext cx="1967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1879-yilda Xitoyning noroziligiga qaramay,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Ryukyu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orolini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bosib oldi.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04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418" y="503920"/>
            <a:ext cx="5544616" cy="1036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1894-yil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Seulda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to‘ntarishi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uyushtirib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yaponparast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poytaxt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garnizonini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qurolsizlantirdi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uz-Latn-UZ" sz="1600" dirty="0" smtClean="0"/>
              <a:t>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hodisa yapon-xitoy urushi yuz berishiga olib keldi.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" b="13102"/>
          <a:stretch/>
        </p:blipFill>
        <p:spPr bwMode="auto">
          <a:xfrm>
            <a:off x="971513" y="1620044"/>
            <a:ext cx="4079953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1894-1895-yillardagi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Yaponiya-Xitoy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urushi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20" y="0"/>
            <a:ext cx="5200957" cy="637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1894-yilda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Pxenyan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yonida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В 1894 году китайские войска разгромили Пхенья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0" y="637584"/>
            <a:ext cx="5183505" cy="19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519" y="2556148"/>
            <a:ext cx="5200958" cy="60592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Uzoq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Sharqda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ustunlikka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bo‘lishiga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80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В 1905 году Сунь Ят Сен основал организацию под названием «Союз китайских ассоциаций»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7717" y="864111"/>
            <a:ext cx="2808312" cy="18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713" y="719944"/>
            <a:ext cx="2582996" cy="19909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Lyaodun, Tayvan, Penxu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(Peskador) orollarini Yaponiyaga berdi. Shuningdek, Yaponiyaga katta miqdorda tovon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lashga 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 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713" y="35868"/>
            <a:ext cx="5509693" cy="5400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1895-yilda bu ikki davlat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rtasida </a:t>
            </a:r>
            <a:r>
              <a:rPr lang="uz-Latn-UZ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Simonoseki sulhi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uz-Latn-UZ" sz="1800" dirty="0">
                <a:solidFill>
                  <a:srgbClr val="000000"/>
                </a:solidFill>
              </a:rPr>
              <a:t>Xitoy Koreyaning mustaqilligini tan oldi.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94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71872"/>
            <a:ext cx="5508612" cy="8439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1895-yilda Yaponiya 10 yillik qurollanish dasturini qabul qildi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betaraf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qolishini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ta’minlaydigan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tuzishga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erishdi</a:t>
            </a:r>
            <a:r>
              <a:rPr lang="uz-Latn-UZ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2994"/>
          <a:stretch/>
        </p:blipFill>
        <p:spPr>
          <a:xfrm>
            <a:off x="2771713" y="1034104"/>
            <a:ext cx="2843646" cy="1902325"/>
          </a:xfrm>
        </p:spPr>
      </p:pic>
      <p:sp>
        <p:nvSpPr>
          <p:cNvPr id="3" name="Прямоугольник 2"/>
          <p:cNvSpPr/>
          <p:nvPr/>
        </p:nvSpPr>
        <p:spPr>
          <a:xfrm>
            <a:off x="97677" y="1151992"/>
            <a:ext cx="254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1904-yilda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 bergan Rossiya–Yaponiya urushida erishilgan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alaba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Yaponiyaning qudratini yanada orttirdi.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25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07876"/>
            <a:ext cx="5472042" cy="12961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1910-yilda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Koreya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yarimorolini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Koreyada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cheklanmagan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 hukumatni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llab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turish maqsadida Yaponiya katta harbiy kuchlarni Koreyaga joylashtirdi.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Картинки по запросу В 1910 году Япония аннексировала Корейский полуостров с военной силой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1855" b="9903"/>
          <a:stretch/>
        </p:blipFill>
        <p:spPr bwMode="auto">
          <a:xfrm>
            <a:off x="593386" y="1476028"/>
            <a:ext cx="4630367" cy="16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26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-136"/>
            <a:ext cx="5508612" cy="7560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 endilikda barcha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tiborni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Xitoyga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qaratdi. Yevropa davlatlari va AQSHning </a:t>
            </a:r>
            <a:r>
              <a:rPr lang="uz-Latn-U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 boyliklaridan foydalanishi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Yaponiyani ham Xitoy mulklaridan foydalanishga undar edi. </a:t>
            </a:r>
            <a:endParaRPr lang="ru-RU" sz="1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9598" r="5746"/>
          <a:stretch/>
        </p:blipFill>
        <p:spPr bwMode="auto">
          <a:xfrm>
            <a:off x="1138136" y="782545"/>
            <a:ext cx="3414410" cy="15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30" y="2373223"/>
            <a:ext cx="5364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AQSH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 Buyuk Britaniya bilan munosabatlarining yomonlashuviga olib keldi.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Uzoq Sharqda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xavfli raqib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72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04" y="2412132"/>
            <a:ext cx="5652033" cy="7905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1867-1868-yillarda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Meydzi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islohoti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bozor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munosabatlariga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asoslangan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jamiyat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qurilishiga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Рынок в Японии с 1867 по 1868 год в Японии отношен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/>
          <a:stretch/>
        </p:blipFill>
        <p:spPr bwMode="auto">
          <a:xfrm>
            <a:off x="1203516" y="503920"/>
            <a:ext cx="3512413" cy="16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3516" y="2124100"/>
            <a:ext cx="3512414" cy="25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Meydzi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islohoti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Tub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o‘zgarishlar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yo‘lida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25" y="539924"/>
            <a:ext cx="5508612" cy="22936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1. </a:t>
            </a:r>
            <a:r>
              <a:rPr lang="en-US" sz="1700" dirty="0" err="1">
                <a:solidFill>
                  <a:srgbClr val="000000"/>
                </a:solidFill>
              </a:rPr>
              <a:t>Meydzi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islohotining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mohiyatan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inqilobga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teng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ekanligini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dalillar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bilan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asoslab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bering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2. </a:t>
            </a:r>
            <a:r>
              <a:rPr lang="en-US" sz="1700" dirty="0" err="1">
                <a:solidFill>
                  <a:srgbClr val="000000"/>
                </a:solidFill>
              </a:rPr>
              <a:t>Yaponiya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taraqqiyotining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o‘ziga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xos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xususiyatlari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bilan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Rossiya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taraqqiyotining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o‘ziga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xos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xususiyatlarini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taqqoslang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000000"/>
                </a:solidFill>
              </a:rPr>
              <a:t>3. </a:t>
            </a:r>
            <a:r>
              <a:rPr lang="en-US" sz="1700" dirty="0" err="1">
                <a:solidFill>
                  <a:srgbClr val="000000"/>
                </a:solidFill>
              </a:rPr>
              <a:t>Yaponiya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iqtisodiyotiga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davlat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aralashuvi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qay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yo‘sinda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amalga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oshirildi</a:t>
            </a:r>
            <a:r>
              <a:rPr lang="en-US" sz="1700" dirty="0">
                <a:solidFill>
                  <a:srgbClr val="00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 smtClean="0">
                <a:solidFill>
                  <a:srgbClr val="000000"/>
                </a:solidFill>
              </a:rPr>
              <a:t>4. </a:t>
            </a:r>
            <a:r>
              <a:rPr lang="en-US" sz="1700" dirty="0" err="1">
                <a:solidFill>
                  <a:srgbClr val="000000"/>
                </a:solidFill>
              </a:rPr>
              <a:t>Yaponiya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bosqinchi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tashqi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siyosat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yuritmasligi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mumkin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edimi</a:t>
            </a:r>
            <a:r>
              <a:rPr lang="en-US" sz="1700" dirty="0">
                <a:solidFill>
                  <a:srgbClr val="000000"/>
                </a:solidFill>
              </a:rPr>
              <a:t>?</a:t>
            </a: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" y="0"/>
            <a:ext cx="5759450" cy="503920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776706"/>
            <a:ext cx="3204356" cy="23195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Imperator </a:t>
            </a:r>
            <a:r>
              <a:rPr lang="en-US" sz="1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Mutsixito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kuchlarining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rivojiga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to‘sqinlik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qiluvchi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tartiblarni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bekor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dunyoning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ochib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qo‘yildi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yagona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pul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birligi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joriy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19" y="720043"/>
            <a:ext cx="1919817" cy="21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7239" y="2828836"/>
            <a:ext cx="1919817" cy="2673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Imperator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Mutsixito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3938"/>
            <a:ext cx="57594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Endigi asosiy vazifa – </a:t>
            </a:r>
            <a:r>
              <a:rPr lang="uz-Latn-UZ" sz="1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 xalqining milliy </a:t>
            </a:r>
            <a:r>
              <a:rPr lang="uz-Latn-UZ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n-US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analarini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saqlab qolgan holda jamiyatni 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arb </a:t>
            </a:r>
            <a:r>
              <a:rPr lang="uz-Latn-UZ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modelida qayta qurish edi.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7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2" y="2232194"/>
            <a:ext cx="5616625" cy="9720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1869-yilda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tabaqalari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feodal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zamindor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samuray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dehqon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hunarmand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savdogarlar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rasman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huquqli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09" y="159759"/>
            <a:ext cx="2952328" cy="19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12" y="159759"/>
            <a:ext cx="26642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Ayrim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hokimliklar chegaralaridagi bojxonalar va boshqa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siqlar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 tashlandi. </a:t>
            </a:r>
            <a:r>
              <a:rPr lang="uz-Latn-UZ" sz="1600" dirty="0" smtClean="0">
                <a:solidFill>
                  <a:srgbClr val="000000"/>
                </a:solidFill>
              </a:rPr>
              <a:t>Yo</a:t>
            </a:r>
            <a:r>
              <a:rPr lang="en-US" sz="1600" dirty="0" smtClean="0">
                <a:solidFill>
                  <a:srgbClr val="000000"/>
                </a:solidFill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</a:rPr>
              <a:t>llarda </a:t>
            </a:r>
            <a:r>
              <a:rPr lang="uz-Latn-UZ" sz="1600" dirty="0">
                <a:solidFill>
                  <a:srgbClr val="000000"/>
                </a:solidFill>
              </a:rPr>
              <a:t>dehqonlarning shaharga qochib ketishiga </a:t>
            </a:r>
            <a:r>
              <a:rPr lang="uz-Latn-UZ" sz="1600" dirty="0" smtClean="0">
                <a:solidFill>
                  <a:srgbClr val="000000"/>
                </a:solidFill>
              </a:rPr>
              <a:t>qarshi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uz-Latn-UZ" sz="1600" dirty="0" smtClean="0">
                <a:solidFill>
                  <a:srgbClr val="000000"/>
                </a:solidFill>
              </a:rPr>
              <a:t>poyloqchilik </a:t>
            </a:r>
            <a:r>
              <a:rPr lang="uz-Latn-UZ" sz="1600" dirty="0">
                <a:solidFill>
                  <a:srgbClr val="000000"/>
                </a:solidFill>
              </a:rPr>
              <a:t>manzillari tugatildi.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88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" y="72002"/>
            <a:ext cx="5423482" cy="8639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1871-1878-yillarda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xo‘jaligi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sohasida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islohotlar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o‘tkazilib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erkin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oldi-sotdi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qilishga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istalgan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turdagi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ekinlarni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ekishga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ruxsat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Текстильная промышленность Японии в 1890-х года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/>
          <a:stretch/>
        </p:blipFill>
        <p:spPr bwMode="auto">
          <a:xfrm>
            <a:off x="2529191" y="1043980"/>
            <a:ext cx="3038277" cy="20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86" y="1115988"/>
            <a:ext cx="2303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Hosildan hissa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rinishidagi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soliq pul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 almashtirildi.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Yerning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mayda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laklarga 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linib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ketishiga qarshi qonun chiqarildi.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51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417" y="499609"/>
            <a:ext cx="5508612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Sharoit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qanchalik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bo‘lmasin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bozor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rivojlana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Базары в Японии с 1871 по 1878 год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6"/>
          <a:stretch/>
        </p:blipFill>
        <p:spPr bwMode="auto">
          <a:xfrm>
            <a:off x="2939245" y="1161143"/>
            <a:ext cx="2676784" cy="17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Sanoatni</a:t>
            </a:r>
            <a:r>
              <a:rPr lang="en-US" sz="2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rivojlantirishda</a:t>
            </a:r>
            <a:r>
              <a:rPr lang="en-US" sz="2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davlatning</a:t>
            </a:r>
            <a:r>
              <a:rPr lang="en-US" sz="2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roli</a:t>
            </a:r>
            <a:endParaRPr lang="ru-RU" sz="2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17" y="1182187"/>
            <a:ext cx="272495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Yevropada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uzoq vaqt davomida yuzaga keltirilgan 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ilg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uz-Latn-UZ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 texnikasini Yaponiya tayyor holda sotib ola boshladi. 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17" y="683940"/>
            <a:ext cx="2474880" cy="1682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1890-yilda 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tarmoqlarining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45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foizini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1300 ta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korxonasi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qurildi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Текстильная промышленность Японии в 1890-х года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r="9234" b="-1"/>
          <a:stretch/>
        </p:blipFill>
        <p:spPr bwMode="auto">
          <a:xfrm>
            <a:off x="2741952" y="683941"/>
            <a:ext cx="2894133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560" y="72788"/>
            <a:ext cx="5519473" cy="575148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galda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Yaponiyada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to‘qimachilik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sanoati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rivojlandi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17" y="2376128"/>
            <a:ext cx="548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 dastlab badavlat sanoatchilarga ijaraga berildi. Keyinroq esa sanoat korxonalari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narxining yarmiga, hatto 10-15 foiziga ham xususiy qilib sotiladigan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ldi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12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0" y="850605"/>
            <a:ext cx="2351775" cy="17415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1900-1913-yillarda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5"/>
          <a:stretch/>
        </p:blipFill>
        <p:spPr bwMode="auto">
          <a:xfrm>
            <a:off x="2627697" y="791952"/>
            <a:ext cx="3048876" cy="18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555" y="2659849"/>
            <a:ext cx="5471478" cy="544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savdo-sotiq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banklar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markazlashib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monopoliyalar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vujudga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87" y="-136"/>
            <a:ext cx="5532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Yaponiya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 va flotni ham qayta qura boshladi. Yaponiya hukumati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industriyani rivojlantirishga alohida 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tibor </a:t>
            </a:r>
            <a:r>
              <a:rPr lang="uz-Latn-U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18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983" y="539924"/>
            <a:ext cx="5423482" cy="790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burjuaziyaning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o‘sishiga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kuchayishiga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Burjuaziya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rahbarlikni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da’vo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1584040"/>
            <a:ext cx="4032015" cy="156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0" y="0"/>
            <a:ext cx="5759449" cy="43191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26" tIns="25713" rIns="51426" bIns="25713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1889-yil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Yaponiya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konstitutsiyasi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154129</TotalTime>
  <Words>720</Words>
  <Application>Microsoft Office PowerPoint</Application>
  <PresentationFormat>Произвольный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1_Office Theme</vt:lpstr>
      <vt:lpstr>Презентация PowerPoint</vt:lpstr>
      <vt:lpstr>Презентация PowerPoint</vt:lpstr>
      <vt:lpstr>Imperator Mutsixito ishlab chiqarish kuchlarining rivojiga to‘sqinlik qiluvchi qonun va tartiblarni bekor qildi. Yaponiya dunyoning barcha davlatlari uchun ochib qo‘yildi. Mamlakatda yagona pul birligi joriy etildi. </vt:lpstr>
      <vt:lpstr>1869-yilda aholining barcha tabaqalari - feodal zamindor, samuray, dehqon, hunarmand, savdogarlar - rasman teng huquqli deb e’lon qilindi.</vt:lpstr>
      <vt:lpstr>1871-1878-yillarda qishloq xo‘jaligi sohasida islohotlar o‘tkazilib, yerni erkin oldi-sotdi qilishga, istalgan turdagi ekinlarni ekishga ruxsat berildi. </vt:lpstr>
      <vt:lpstr>Презентация PowerPoint</vt:lpstr>
      <vt:lpstr>1890-yilda u barcha sanoat tarmoqlarining  45 foizini tashkil etdi. 25 yil davomida 1300 ta sanoat korxonasi qurildi.</vt:lpstr>
      <vt:lpstr>1900-1913-yillarda   sanoat ishlab chiqarish hajmi bo‘yicha Italiyadan o‘zib ketib, Fransiyaga yaqinlashdi. </vt:lpstr>
      <vt:lpstr>Презентация PowerPoint</vt:lpstr>
      <vt:lpstr>Yaponiyada 1889-yilda Prussiya konstitutsiyasi namunasi asosida tuzilgan konstitutsiya qabul qilindi. Mamlakatda ikki palatali (yuqori (perlar) va quyi (vakillar)) parlament joriy etildi.</vt:lpstr>
      <vt:lpstr>Parlamentning barcha qarorlari imperator huzuridagi Yashirin Kengashdan o‘tishi zarur edi. Saylov huquqi mol-mulk senzi bilan cheklandi. Saylov yoshi 25 yosh qilib belgilandi. </vt:lpstr>
      <vt:lpstr>Презентация PowerPoint</vt:lpstr>
      <vt:lpstr>1875-yilda Janubiy Saxalin hisobiga Kuril orollarini Rossiyadan ajratib, o‘ziga qo‘shib oldi. 1876-yili yaponlar uchun Koreya ochiq mamlakat deb e’lon qilindi. Shu yo‘l bilan Koreya Xitoy ta’siridan ajratib olindi.</vt:lpstr>
      <vt:lpstr>Презентация PowerPoint</vt:lpstr>
      <vt:lpstr>1894-yilda Xitoy qo‘shinlari Pxenyan yonida mag‘lubiyatga uchradi. </vt:lpstr>
      <vt:lpstr>1895-yilda bu ikki davlat o‘rtasida Simonoseki sulhi tuzildi. Xitoy Koreyaning mustaqilligini tan oldi.  </vt:lpstr>
      <vt:lpstr>1895-yilda Yaponiya 10 yillik qurollanish dasturini qabul qildi. Rossiya bilan urush chiqqan taqdirda, buyuk davlatlarning betaraf qolishini ta’minlaydigan shartnomalar tuzishga erishdi. </vt:lpstr>
      <vt:lpstr>1910-yilda Yaponiya Koreya yarimorolini harbiy kuch bilan o‘ziga qo‘shib oldi. Koreyada yapon general-gubernatori cheklanmagan hokimiyatga ega bo‘ldi. Mustamlakachi hukumatni qo‘llab turish maqsadida Yaponiya katta harbiy kuchlarni Koreyaga joylashtirdi. </vt:lpstr>
      <vt:lpstr>Yaponiya endilikda barcha e’tiborni Xitoyga qaratdi. Yevropa davlatlari va AQSHning Xitoy boyliklaridan foydalanishi Yaponiyani ham Xitoy mulklaridan foydalanishga undar edi.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xusni</cp:lastModifiedBy>
  <cp:revision>1524</cp:revision>
  <dcterms:created xsi:type="dcterms:W3CDTF">2014-10-08T23:03:32Z</dcterms:created>
  <dcterms:modified xsi:type="dcterms:W3CDTF">2020-12-15T12:15:07Z</dcterms:modified>
</cp:coreProperties>
</file>