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8"/>
  </p:notesMasterIdLst>
  <p:sldIdLst>
    <p:sldId id="1380" r:id="rId2"/>
    <p:sldId id="1401" r:id="rId3"/>
    <p:sldId id="1402" r:id="rId4"/>
    <p:sldId id="1403" r:id="rId5"/>
    <p:sldId id="1404" r:id="rId6"/>
    <p:sldId id="1405" r:id="rId7"/>
    <p:sldId id="1406" r:id="rId8"/>
    <p:sldId id="1407" r:id="rId9"/>
    <p:sldId id="1415" r:id="rId10"/>
    <p:sldId id="1408" r:id="rId11"/>
    <p:sldId id="1409" r:id="rId12"/>
    <p:sldId id="1410" r:id="rId13"/>
    <p:sldId id="1411" r:id="rId14"/>
    <p:sldId id="1412" r:id="rId15"/>
    <p:sldId id="1413" r:id="rId16"/>
    <p:sldId id="1414" r:id="rId1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80"/>
            <p14:sldId id="1401"/>
            <p14:sldId id="1402"/>
            <p14:sldId id="1403"/>
            <p14:sldId id="1404"/>
            <p14:sldId id="1405"/>
            <p14:sldId id="1406"/>
            <p14:sldId id="1407"/>
            <p14:sldId id="1415"/>
            <p14:sldId id="1408"/>
            <p14:sldId id="1409"/>
            <p14:sldId id="1410"/>
            <p14:sldId id="1411"/>
            <p14:sldId id="1412"/>
            <p14:sldId id="1413"/>
            <p14:sldId id="1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552" autoAdjust="0"/>
  </p:normalViewPr>
  <p:slideViewPr>
    <p:cSldViewPr snapToObjects="1">
      <p:cViewPr varScale="1">
        <p:scale>
          <a:sx n="137" d="100"/>
          <a:sy n="137" d="100"/>
        </p:scale>
        <p:origin x="600" y="108"/>
      </p:cViewPr>
      <p:guideLst>
        <p:guide orient="horz" pos="742"/>
        <p:guide pos="1882"/>
        <p:guide orient="horz" pos="517"/>
        <p:guide pos="1568"/>
      </p:guideLst>
    </p:cSldViewPr>
  </p:slideViewPr>
  <p:outlineViewPr>
    <p:cViewPr>
      <p:scale>
        <a:sx n="33" d="100"/>
        <a:sy n="33" d="100"/>
      </p:scale>
      <p:origin x="18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01A269AD-1112-440C-B9DC-0585A9B10F11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fld id="{DE304F37-7900-4C04-8906-0086934DE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0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48883" y="1368016"/>
            <a:ext cx="2802859" cy="1155423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sz="1747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1747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1747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endParaRPr sz="1747" dirty="0">
              <a:latin typeface="Arial"/>
              <a:cs typeface="Arial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Fransiyaning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siyosati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848883" y="215318"/>
            <a:ext cx="3393729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Jahon</a:t>
            </a:r>
            <a:r>
              <a:rPr kumimoji="0" lang="en-US" sz="3400" b="1" i="0" u="none" strike="noStrike" kern="0" cap="none" spc="-7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54730B04-F79F-453A-988A-79409D59897E}"/>
              </a:ext>
            </a:extLst>
          </p:cNvPr>
          <p:cNvSpPr/>
          <p:nvPr/>
        </p:nvSpPr>
        <p:spPr>
          <a:xfrm>
            <a:off x="523857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xmlns="" id="{A7C546DE-F6CD-4AE3-9566-933DCB1703A7}"/>
              </a:ext>
            </a:extLst>
          </p:cNvPr>
          <p:cNvSpPr/>
          <p:nvPr/>
        </p:nvSpPr>
        <p:spPr>
          <a:xfrm>
            <a:off x="437795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xmlns="" id="{946BC88D-A2E8-4B3B-896A-D3DDDDFA1F1F}"/>
              </a:ext>
            </a:extLst>
          </p:cNvPr>
          <p:cNvSpPr/>
          <p:nvPr/>
        </p:nvSpPr>
        <p:spPr>
          <a:xfrm>
            <a:off x="501036" y="345625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Jahon Ta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76" y="1148576"/>
            <a:ext cx="1391674" cy="17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Между 1891 и 1896 годами были также оккупированы Гвинея, Сенегал, Мадагаскар и Маврита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3" y="719944"/>
            <a:ext cx="2300939" cy="215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3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yaqinlashuv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5" y="611932"/>
            <a:ext cx="31097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 Buyuk Britaniyaning Yevropadagi birinchi davlat mavqeiga eng </a:t>
            </a:r>
            <a:r>
              <a:rPr lang="uz-Latn-UZ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uz-Latn-U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darajada xavf solayotgan davlatga aylanib </a:t>
            </a:r>
            <a:r>
              <a:rPr lang="uz-Latn-UZ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borayotganligi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 </a:t>
            </a:r>
            <a:r>
              <a:rPr lang="uz-Latn-U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 hukmron doiralarini tashvishlantirmay qolmasdi. Germaniya bu davrda xalqaro siyosiy maydonda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quyoshning </a:t>
            </a:r>
            <a:r>
              <a:rPr lang="uz-Latn-U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hamma davlatlar yelkasiga birdek nur sochishi </a:t>
            </a:r>
            <a:r>
              <a:rPr lang="uz-Latn-UZ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lozimligi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 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 </a:t>
            </a:r>
            <a:r>
              <a:rPr lang="uz-Latn-U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qilayotgan </a:t>
            </a:r>
            <a:r>
              <a:rPr lang="uz-Latn-UZ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z-Latn-UZ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uz-Latn-U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98" y="2484185"/>
            <a:ext cx="5313055" cy="540015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1904-yilgi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o‘rtasidagi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aslida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n-NO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 o‘rtasida harbiy-siyosiy ittifoq to‘g‘risida </a:t>
            </a:r>
            <a:r>
              <a:rPr lang="nn-NO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tuzilganligini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anglatar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артинки по запросу Договор между Великобританией и Францией 1904 год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33" y="845208"/>
            <a:ext cx="3629866" cy="15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3199" y="179884"/>
            <a:ext cx="5313054" cy="665324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Gibraltar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bo‘g‘ozi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Fransiyaning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xavfsizroq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Ispaniya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tasarrufida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ma’qul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62110"/>
          </a:xfr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yaqinlashuv</a:t>
            </a: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981" y="455907"/>
            <a:ext cx="5363691" cy="544371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pt-B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asr oxiri — XX asr boshlarida Rossiya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munosabatlari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tobora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yomonlashib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bordi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981" y="2527553"/>
            <a:ext cx="5363691" cy="544371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Bunga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manfaatlarining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Bolqon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yarimorolida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keskin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to‘qnash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kelganligi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Картинки по запросу Russia in the late 19th and early 20th centuries and the Austro-Hungarian relationshi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9" y="988857"/>
            <a:ext cx="3719113" cy="15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448" y="361287"/>
            <a:ext cx="5183505" cy="540015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1879-yilda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harbiy-siyosiy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ittifoqining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tuzilishi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ittifoqqa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Italiyaning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qo‘shilishi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vaziyatni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yanada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murakkablashtirdi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Картинки по запросу Создание военно-политического союза между Германией и Австро-Венгрией в 1879 год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40" y="1135407"/>
            <a:ext cx="3465574" cy="18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8" y="2062310"/>
            <a:ext cx="5652032" cy="816491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1882-yilda “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Uchlar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ittifoqi”ning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etilganligi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Rossiyani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yaqinlashishga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Картинки по запросу In 1882 the &quot;Trinity Alliance&quot; was establish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17" y="468055"/>
            <a:ext cx="3929625" cy="165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73" y="322607"/>
            <a:ext cx="5183505" cy="707837"/>
          </a:xfrm>
        </p:spPr>
        <p:txBody>
          <a:bodyPr/>
          <a:lstStyle/>
          <a:p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1907-yilda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1904-yilda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tuzilgan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harbiy-siyosiy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ittifoqqa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qo‘shildi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Картинки по запросу In 1904, the great powers of Europe were divided into two military-political allianc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7" y="1090704"/>
            <a:ext cx="3207525" cy="16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5548" y="1099713"/>
            <a:ext cx="2245479" cy="1990921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Shu tariqa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Antanta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vujudga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Yevropaning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davlatlari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harbiy-siyosiy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ittifoqqa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bo‘linib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ketdi</a:t>
            </a:r>
            <a:r>
              <a:rPr lang="en-US" sz="1800" b="1" dirty="0">
                <a:solidFill>
                  <a:srgbClr val="00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1800" b="1" dirty="0">
              <a:solidFill>
                <a:srgbClr val="000066"/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04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53" y="767271"/>
            <a:ext cx="5183505" cy="213830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sabablarga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Fransiyaning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kontinental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Yevropadagi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yetakchi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davlatdek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mavqeyi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yo‘qqa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chiqdi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mustamlakachilik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imperiyasi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tarzda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etildi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Fransiyani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Rossiyasi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yaqinlashishga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omillarning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o‘xshash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xos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jihatlarini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5759450" cy="503920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 err="1" smtClean="0">
                <a:solidFill>
                  <a:schemeClr val="bg1"/>
                </a:solidFill>
                <a:latin typeface="+mn-lt"/>
              </a:rPr>
              <a:t>Mustaqil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+mn-lt"/>
              </a:rPr>
              <a:t>bajarish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+mn-lt"/>
              </a:rPr>
              <a:t>uchun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+mn-lt"/>
              </a:rPr>
              <a:t>topshiriq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: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7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9425" y="2268116"/>
            <a:ext cx="5292053" cy="687692"/>
          </a:xfrm>
        </p:spPr>
        <p:txBody>
          <a:bodyPr/>
          <a:lstStyle/>
          <a:p>
            <a:r>
              <a:rPr lang="sv-SE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asrning 70-yillaridan boshlab, Fransiyaning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maydondagi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zaiflashdi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5759449" cy="503920"/>
          </a:xfr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Mamlakatning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ahvoli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835" indent="-1607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823" indent="-1285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899952" indent="-1285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082" indent="-1285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211" indent="-1285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340" indent="-1285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470" indent="-1285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599" indent="-1285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1026" name="Picture 2" descr="Картинки по запросу Состояние Франции на международной арене с 1970-х год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719944"/>
            <a:ext cx="27359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Картинки по запросу Французская политика в 1970-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 bwMode="auto">
          <a:xfrm>
            <a:off x="3131753" y="683940"/>
            <a:ext cx="2437021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083168" y="935968"/>
            <a:ext cx="2568866" cy="1692188"/>
          </a:xfrm>
        </p:spPr>
        <p:txBody>
          <a:bodyPr>
            <a:no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Prussiya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urushdagi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qaqshatqich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mag‘lubiyatdan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Fransiyaning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kontinental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Yevropadagi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yetakchi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mavqeyi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yo‘qqa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hujumidan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xavfsirab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yashaydigan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davlatga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Ситуация во Франции после жестокого поражения в прусской войн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0" y="667472"/>
            <a:ext cx="2823141" cy="21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5759449" cy="503920"/>
          </a:xfr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73" y="2164371"/>
            <a:ext cx="5183505" cy="540015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1879-yilda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tuzilgan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ittifoqchilik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shartnomasi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Fransiyaning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mavqeyini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yomonlashtirib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yubordi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Картинки по запросу Союз между 1879 и Австро-Венгрией между Германией и Австрие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3" y="361287"/>
            <a:ext cx="4093205" cy="15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78" y="2304120"/>
            <a:ext cx="5487960" cy="846199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asrning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70-yillari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oxiridan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boshlab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mustamlakachilik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siyosatining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yo‘nalishi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avval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hududlarini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o‘zlashtirish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mustamlakalar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olishga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qaratildi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91" y="539628"/>
            <a:ext cx="3008490" cy="16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5759450" cy="431912"/>
          </a:xfr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Mustamlakachilik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imperiyasining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yaratilishi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78" y="395308"/>
            <a:ext cx="5183505" cy="540015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1881-yilda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Shimoliy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Afrikada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Tunisning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olinishi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mustamlakalar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yo‘lidagi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dastlabki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qadam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Картинки по запросу Вторжение в Тунис в 1881 году в Северной Африк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3" y="1059039"/>
            <a:ext cx="4176564" cy="18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9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23" y="259226"/>
            <a:ext cx="5404991" cy="741840"/>
          </a:xfrm>
        </p:spPr>
        <p:txBody>
          <a:bodyPr/>
          <a:lstStyle/>
          <a:p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1882-yilda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Italiyaning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1879-yilda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Avstriya-Vengriya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imperiyalari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tuzilgan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harbiy-siyosiy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ittifoqqa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qo‘shilishiga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54" y="1073220"/>
            <a:ext cx="3326036" cy="187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4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" y="0"/>
            <a:ext cx="5759449" cy="647891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32" y="122488"/>
            <a:ext cx="5183505" cy="540015"/>
          </a:xfrm>
        </p:spPr>
        <p:txBody>
          <a:bodyPr/>
          <a:lstStyle/>
          <a:p>
            <a:r>
              <a:rPr lang="en-U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Fransiyaning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Afrikadagi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bosqinchilik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siyosati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Tunis </a:t>
            </a:r>
            <a:r>
              <a:rPr lang="en-U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bilangina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cheklanib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qolgani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3" y="899964"/>
            <a:ext cx="3003408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91380" y="863960"/>
            <a:ext cx="2280188" cy="2267919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1891-1896-yillar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Gvineya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Senegal,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Madagaskar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Mavritaniyani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1912-yilda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Marokash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protektoratini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o‘rnatdi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4789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z-Latn-U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Fransiya </a:t>
            </a:r>
            <a:r>
              <a:rPr lang="uz-Latn-UZ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Osiyoda ham </a:t>
            </a:r>
            <a:r>
              <a:rPr lang="uz-Latn-U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 mustamlakalarini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z-Latn-U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paytirib bordi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791952"/>
            <a:ext cx="259763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07717" y="781832"/>
            <a:ext cx="2772308" cy="220636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uz-Latn-U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1883-yilda </a:t>
            </a:r>
            <a:r>
              <a:rPr lang="uz-Latn-U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Vetnamga </a:t>
            </a:r>
            <a:r>
              <a:rPr lang="uz-Latn-UZ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 qildi. Oradan </a:t>
            </a:r>
            <a:r>
              <a:rPr lang="uz-Latn-U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uz-Latn-UZ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 </a:t>
            </a:r>
            <a:r>
              <a:rPr lang="uz-Latn-U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tgach</a:t>
            </a:r>
            <a:r>
              <a:rPr lang="uz-Latn-UZ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Laos ustidan protektorat </a:t>
            </a:r>
            <a:r>
              <a:rPr lang="uz-Latn-U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rnatdi</a:t>
            </a:r>
            <a:r>
              <a:rPr lang="uz-Latn-UZ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Shu tariqa, 20 mln. aholi yashaydigan mustamlakachilik imperiyasi tuzildi. Bu mustamlakachilik imperiyasi tufayli, Fransiya katta daromad manbalariga ega </a:t>
            </a:r>
            <a:r>
              <a:rPr lang="uz-Latn-U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ldi.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151333</TotalTime>
  <Words>358</Words>
  <Application>Microsoft Office PowerPoint</Application>
  <PresentationFormat>Произвольный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Andalus</vt:lpstr>
      <vt:lpstr>Arial</vt:lpstr>
      <vt:lpstr>Calibri</vt:lpstr>
      <vt:lpstr>Open Sans</vt:lpstr>
      <vt:lpstr>Open Sans Light</vt:lpstr>
      <vt:lpstr>1_Office Theme</vt:lpstr>
      <vt:lpstr>Презентация PowerPoint</vt:lpstr>
      <vt:lpstr>XIX asrning 70-yillaridan boshlab, Fransiyaning xalqaro maydondagi ahvoli zaiflashdi.</vt:lpstr>
      <vt:lpstr>Prussiya bilan bo‘lgan urushdagi qaqshatqich mag‘lubiyatdan so‘ng Fransiyaning kontinental Yevropadagi yetakchi davlat mavqeyi yo‘qqa chiqdi. Endi Fransiya Germaniya hujumidan xavfsirab yashaydigan davlatga aylandi.</vt:lpstr>
      <vt:lpstr>1879-yilda Germaniya va Avstriya-Vengriya o‘rtasida tuzilgan ittifoqchilik shartnomasi Fransiyaning xalqaro mavqeyini yanada yomonlashtirib yubordi.</vt:lpstr>
      <vt:lpstr>XIX asrning 70-yillari oxiridan boshlab mustamlakachilik siyosatining yo‘nalishi avval bosib olingan mustamlaka hududlarini o‘zlashtirish va yangi mustamlakalar bosib olishga qaratildi.</vt:lpstr>
      <vt:lpstr>1881-yilda Shimoliy Afrikada joylashgan Tunisning bosib olinishi yangi mustamlakalar bosib olish yo‘lidagi dastlabki qadam bo‘ldi.</vt:lpstr>
      <vt:lpstr>1882-yilda Italiyaning 1879-yilda Germaniya va Avstriya-Vengriya imperiyalari o‘rtasida tuzilgan harbiy-siyosiy ittifoqqa qo‘shilishiga olib keldi. </vt:lpstr>
      <vt:lpstr>Fransiyaning Afrikadagi bosqinchilik siyosati Tunis bilangina cheklanib qolgani yo‘q </vt:lpstr>
      <vt:lpstr>   Fransiya Osiyoda ham o‘z mustamlakalarini  ko‘paytirib bordi </vt:lpstr>
      <vt:lpstr>Buyuk Britaniya bilan yaqinlashuv</vt:lpstr>
      <vt:lpstr>1904-yilgi ikki davlat o‘rtasidagi bitim aslida Buyuk Britaniya va Fransiya o‘rtasida harbiy-siyosiy ittifoq to‘g‘risida shartnoma tuzilganligini ham anglatar edi.</vt:lpstr>
      <vt:lpstr>Rossiya bilan yaqinlashuv</vt:lpstr>
      <vt:lpstr>1879-yilda Germaniya va Avstriya-Vengriya harbiy-siyosiy ittifoqining tuzilishi hamda bu ittifoqqa Italiyaning qo‘shilishi vaziyatni yanada murakkablashtirdi.</vt:lpstr>
      <vt:lpstr> 1882-yilda “Uchlar ittifoqi”ning tashkil etilganligi Fransiya bilan Rossiyani yaqinlashishga majbur etdi.</vt:lpstr>
      <vt:lpstr>1907-yilda esa Rossiya 1904-yilda Buyuk Britaniya va Fransiya o‘rtasida tuzilgan harbiy-siyosiy ittifoqqa qo‘shildi.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1464</cp:revision>
  <dcterms:created xsi:type="dcterms:W3CDTF">2014-10-08T23:03:32Z</dcterms:created>
  <dcterms:modified xsi:type="dcterms:W3CDTF">2020-09-22T05:55:58Z</dcterms:modified>
</cp:coreProperties>
</file>