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285" r:id="rId4"/>
    <p:sldId id="334" r:id="rId5"/>
    <p:sldId id="324" r:id="rId6"/>
    <p:sldId id="326" r:id="rId7"/>
    <p:sldId id="338" r:id="rId8"/>
    <p:sldId id="331" r:id="rId9"/>
    <p:sldId id="295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216" d="100"/>
          <a:sy n="216" d="100"/>
        </p:scale>
        <p:origin x="216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4708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25059" y="1207525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operator va ifodalar</a:t>
            </a:r>
          </a:p>
          <a:p>
            <a:pPr marL="20131"/>
            <a:endParaRPr lang="uz-Latn-UZ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Ma’lumotlarni kiritish usuli </a:t>
            </a:r>
          </a:p>
          <a:p>
            <a:pPr marL="298450" marR="119380" indent="-285750"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sz="2000" b="1" dirty="0" err="1">
                <a:solidFill>
                  <a:srgbClr val="231F20"/>
                </a:solidFill>
                <a:latin typeface="Arial"/>
                <a:cs typeface="Arial"/>
              </a:rPr>
              <a:t>Ma’lumotlarni</a:t>
            </a:r>
            <a:r>
              <a:rPr lang="en-US" sz="2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231F20"/>
                </a:solidFill>
                <a:latin typeface="Arial"/>
                <a:cs typeface="Arial"/>
              </a:rPr>
              <a:t>chiqarish</a:t>
            </a:r>
            <a:r>
              <a:rPr lang="en-US" sz="2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231F20"/>
                </a:solidFill>
                <a:latin typeface="Arial"/>
                <a:cs typeface="Arial"/>
              </a:rPr>
              <a:t>usullari</a:t>
            </a:r>
            <a:r>
              <a:rPr lang="en-US" sz="2000" b="1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endParaRPr lang="uz-Latn-UZ" sz="20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98450" marR="119380" indent="-285750"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Mavzu bo‘yicha amaliy topshiriqlar</a:t>
            </a:r>
            <a:endParaRPr lang="en-US" sz="2000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78814" y="631825"/>
            <a:ext cx="5408171" cy="114518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ru-RU" altLang="ru-RU" sz="1600" dirty="0">
                <a:solidFill>
                  <a:srgbClr val="463416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split()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input()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ajratuvchi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qismlarga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ajratadi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Odatda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probel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ajratuvchi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qismlarni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ishlatilgan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split()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ko‘rsatish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ru-RU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Ma’lumotlarni kiritish usuli</a:t>
            </a:r>
            <a:r>
              <a:rPr lang="en-US" sz="2400" dirty="0"/>
              <a:t> </a:t>
            </a:r>
            <a:endParaRPr lang="ru-RU" sz="2400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3AF91062-7735-43B7-B806-3DDD4740A354}"/>
              </a:ext>
            </a:extLst>
          </p:cNvPr>
          <p:cNvSpPr/>
          <p:nvPr/>
        </p:nvSpPr>
        <p:spPr>
          <a:xfrm>
            <a:off x="596900" y="1943874"/>
            <a:ext cx="1371600" cy="669151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Sintaksisi: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split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(sep)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6C2E20D-2315-4673-ABC9-C23565FD2353}"/>
              </a:ext>
            </a:extLst>
          </p:cNvPr>
          <p:cNvSpPr/>
          <p:nvPr/>
        </p:nvSpPr>
        <p:spPr>
          <a:xfrm>
            <a:off x="2273300" y="1943874"/>
            <a:ext cx="3124200" cy="669151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split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operator (yoki funksiya); </a:t>
            </a: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qiymatlarni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ajratuvchi belgi.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2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-27900" y="102725"/>
            <a:ext cx="5613436" cy="344966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 algn="ctr">
              <a:spcBef>
                <a:spcPts val="290"/>
              </a:spcBef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000" b="1" dirty="0">
                <a:solidFill>
                  <a:schemeClr val="bg1"/>
                </a:solidFill>
                <a:latin typeface="Arial"/>
                <a:cs typeface="Arial"/>
              </a:rPr>
              <a:t>Misol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BE3A78-6718-4263-BA84-665A4B9AA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6900" y="707040"/>
            <a:ext cx="2942853" cy="90198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D2DED49-6493-4A82-B774-782D89830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6900" y="1851025"/>
            <a:ext cx="2590800" cy="956129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79712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Ma’lumotlarni chiqarish usuli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291386" y="531383"/>
            <a:ext cx="516572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ekranga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faylga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ko‘rinishda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ettirish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/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sintaksisidan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D458A3-240A-4DEE-9CBF-E3C1B193FDF8}"/>
              </a:ext>
            </a:extLst>
          </p:cNvPr>
          <p:cNvSpPr/>
          <p:nvPr/>
        </p:nvSpPr>
        <p:spPr>
          <a:xfrm>
            <a:off x="300037" y="1661003"/>
            <a:ext cx="50655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рrint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(‘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’,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= ‘ ‘,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 ‘ ‘) </a:t>
            </a:r>
            <a:endParaRPr lang="uz-Latn-U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/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= ‘ ‘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argumenti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/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ajratishning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defis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“-”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“+”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“*”)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(\n)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88899" y="98425"/>
            <a:ext cx="5854700" cy="630942"/>
          </a:xfrm>
        </p:spPr>
        <p:txBody>
          <a:bodyPr/>
          <a:lstStyle/>
          <a:p>
            <a:pPr algn="ctr"/>
            <a:r>
              <a:rPr lang="uz-Latn-UZ" dirty="0"/>
              <a:t>Dasturda qism satrlarni belgilashga misollar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346DC2-E841-4844-AEE5-B59558077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8300" y="784225"/>
            <a:ext cx="2743200" cy="18573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6BFAE1A-FC0F-43AB-82FC-FA30853477BC}"/>
              </a:ext>
            </a:extLst>
          </p:cNvPr>
          <p:cNvSpPr/>
          <p:nvPr/>
        </p:nvSpPr>
        <p:spPr>
          <a:xfrm>
            <a:off x="3340100" y="908580"/>
            <a:ext cx="213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= ‘ ‘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Natijaviy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tugashini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belgilaydi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E6B92C2-A2CF-46F6-8036-799B89FE25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63900" y="1698624"/>
            <a:ext cx="22860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8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88899" y="98425"/>
            <a:ext cx="5854700" cy="315471"/>
          </a:xfrm>
        </p:spPr>
        <p:txBody>
          <a:bodyPr/>
          <a:lstStyle/>
          <a:p>
            <a:pPr algn="ctr"/>
            <a:r>
              <a:rPr lang="uz-Latn-UZ" dirty="0"/>
              <a:t>Mavzuga oid topshiriq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4277DAA-DEE5-4B5F-A1B1-B8B236740879}"/>
              </a:ext>
            </a:extLst>
          </p:cNvPr>
          <p:cNvSpPr/>
          <p:nvPr/>
        </p:nvSpPr>
        <p:spPr>
          <a:xfrm>
            <a:off x="596900" y="555625"/>
            <a:ext cx="480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Маsala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Anvarga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478 + 874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topshirig‘i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59B2F74-7BE7-444D-9609-3538B5A71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0225" y="1220574"/>
            <a:ext cx="4867275" cy="145051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512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BFED312-95F3-4764-8F19-BA3B5F3495FD}"/>
              </a:ext>
            </a:extLst>
          </p:cNvPr>
          <p:cNvSpPr txBox="1">
            <a:spLocks/>
          </p:cNvSpPr>
          <p:nvPr/>
        </p:nvSpPr>
        <p:spPr>
          <a:xfrm>
            <a:off x="300037" y="98425"/>
            <a:ext cx="506556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kern="0" spc="25" dirty="0" err="1"/>
              <a:t>Yodda</a:t>
            </a:r>
            <a:r>
              <a:rPr lang="en-US" sz="2400" kern="0" spc="25" dirty="0"/>
              <a:t> </a:t>
            </a:r>
            <a:r>
              <a:rPr lang="en-US" sz="2400" kern="0" spc="25" dirty="0" err="1"/>
              <a:t>saqlang</a:t>
            </a:r>
            <a:r>
              <a:rPr lang="en-US" sz="2400" kern="0" spc="25" dirty="0"/>
              <a:t>!</a:t>
            </a:r>
            <a:endParaRPr lang="ru-RU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FFE6330-6CE0-4E87-AA71-4EE2199103D5}"/>
              </a:ext>
            </a:extLst>
          </p:cNvPr>
          <p:cNvSpPr/>
          <p:nvPr/>
        </p:nvSpPr>
        <p:spPr>
          <a:xfrm>
            <a:off x="300037" y="708025"/>
            <a:ext cx="524986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print()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ma’lumotlarni ekranga chiqarish yoki faylga yozish vazifasini bajaradi.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sep = ‘ ‘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argumenti natija ma’lumotlarini ajratish uchun ishlatiladi.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sep print()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funksiyasining argumentlari bo‘lib, ma’lumotlarni chiqarish parametrlarini o‘zgartirish uchun qo‘llaniladi.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7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6CE2C-6D8B-4547-A496-D6D445805ACA}"/>
              </a:ext>
            </a:extLst>
          </p:cNvPr>
          <p:cNvSpPr/>
          <p:nvPr/>
        </p:nvSpPr>
        <p:spPr>
          <a:xfrm>
            <a:off x="215900" y="554073"/>
            <a:ext cx="5334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Kutubxonaga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ikkita kitob do‘konidan kitoblar keltirildi. Birinchi do‘kondan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dona kitob keltirildi. Ikkinchi do‘kondan esa birinchi do‘konga qaraganda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dona ko‘p kitob keltirildi. Kutubxonaga jami qancha kitob keltirildi? Masalani yechish dasturini 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tuzing.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kattaliklar foydalanuvchi tomonidan kiritiladi. </a:t>
            </a:r>
          </a:p>
          <a:p>
            <a:pPr indent="180975"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Komilaga </a:t>
            </a:r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854*89657*4587*425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amalini dasturga kiritib, hisoblash topshirig‘i berildi. U qanday dastur tuzishi lozim?</a:t>
            </a: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2642</TotalTime>
  <Words>284</Words>
  <Application>Microsoft Office PowerPoint</Application>
  <PresentationFormat>Произвольный</PresentationFormat>
  <Paragraphs>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INFORMATIKA VA AXBOROT TEXNOLOGIYALARI</vt:lpstr>
      <vt:lpstr>Dars rejasi</vt:lpstr>
      <vt:lpstr>Ma’lumotlarni kiritish usuli </vt:lpstr>
      <vt:lpstr>Презентация PowerPoint</vt:lpstr>
      <vt:lpstr>Ma’lumotlarni chiqarish usuli </vt:lpstr>
      <vt:lpstr>Dasturda qism satrlarni belgilashga misollar</vt:lpstr>
      <vt:lpstr>Mavzuga oid topshiriq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186</cp:revision>
  <dcterms:created xsi:type="dcterms:W3CDTF">2020-04-13T08:05:16Z</dcterms:created>
  <dcterms:modified xsi:type="dcterms:W3CDTF">2021-01-16T09:57:35Z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