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80" r:id="rId3"/>
    <p:sldId id="379" r:id="rId4"/>
    <p:sldId id="384" r:id="rId5"/>
    <p:sldId id="349" r:id="rId6"/>
    <p:sldId id="363" r:id="rId7"/>
    <p:sldId id="374" r:id="rId8"/>
    <p:sldId id="381" r:id="rId9"/>
    <p:sldId id="382" r:id="rId10"/>
    <p:sldId id="385" r:id="rId11"/>
    <p:sldId id="386" r:id="rId12"/>
    <p:sldId id="387" r:id="rId13"/>
    <p:sldId id="383" r:id="rId14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3" autoAdjust="0"/>
    <p:restoredTop sz="94660"/>
  </p:normalViewPr>
  <p:slideViewPr>
    <p:cSldViewPr>
      <p:cViewPr varScale="1">
        <p:scale>
          <a:sx n="141" d="100"/>
          <a:sy n="141" d="100"/>
        </p:scale>
        <p:origin x="738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5" Type="http://schemas.microsoft.com/office/2007/relationships/hdphoto" Target="../media/hdphoto4.wdp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7900" y="2596822"/>
            <a:ext cx="897753" cy="565412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5142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8299" y="195256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83930" y="1218137"/>
            <a:ext cx="4876800" cy="133754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800" b="1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Sikllarni boshqarish: continue, break operatorlari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86238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58163" y="328084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Siklni davom ettirish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94B8450-5588-4152-BC33-404EDA1B6D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0732" y="569888"/>
            <a:ext cx="5245100" cy="243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40324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0107" y="145675"/>
            <a:ext cx="5165725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1600" dirty="0"/>
              <a:t>O‘zgaruvchilarning o‘zaro qiymat almashtirishi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DBB8232-AD08-40EB-9D33-7B5302FF5054}"/>
              </a:ext>
            </a:extLst>
          </p:cNvPr>
          <p:cNvSpPr/>
          <p:nvPr/>
        </p:nvSpPr>
        <p:spPr>
          <a:xfrm>
            <a:off x="456353" y="674384"/>
            <a:ext cx="4953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qadamlar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osongina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o‘zgartirish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2C16F45-7BAC-43D0-8F43-45DAA38772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311"/>
          <a:stretch/>
        </p:blipFill>
        <p:spPr>
          <a:xfrm>
            <a:off x="977900" y="1700947"/>
            <a:ext cx="3448050" cy="334364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896A3BD-513D-4A41-A8F7-C2AF4E7F2B6F}"/>
              </a:ext>
            </a:extLst>
          </p:cNvPr>
          <p:cNvSpPr/>
          <p:nvPr/>
        </p:nvSpPr>
        <p:spPr>
          <a:xfrm>
            <a:off x="494453" y="2125679"/>
            <a:ext cx="487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Odatda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amal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o‘zgartirish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001513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0107" y="145675"/>
            <a:ext cx="5165725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1600" dirty="0"/>
              <a:t>O‘zgaruvchilarning o‘zaro qiymat almashtirishi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F46FC09-83BE-4753-A08A-5026FFB2B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7" y="878355"/>
            <a:ext cx="5165726" cy="148814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96375216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Mustaqil bajarish uchun topshiriqlar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1F1D532-8A1D-4057-ABED-058CC7451CAC}"/>
              </a:ext>
            </a:extLst>
          </p:cNvPr>
          <p:cNvSpPr/>
          <p:nvPr/>
        </p:nvSpPr>
        <p:spPr>
          <a:xfrm>
            <a:off x="558800" y="784225"/>
            <a:ext cx="4648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amallaridan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kalkulyator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Foydalanuvchi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kiritilsa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sikl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ishini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to‘xtatishi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87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Topshiriqlar va ularning yechimi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BE2C33-43A2-4A37-ABEF-63556C88FB08}"/>
              </a:ext>
            </a:extLst>
          </p:cNvPr>
          <p:cNvSpPr/>
          <p:nvPr/>
        </p:nvSpPr>
        <p:spPr>
          <a:xfrm>
            <a:off x="139700" y="479425"/>
            <a:ext cx="53721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Kiritilgan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soni raqamlari yig‘indisini hisoblovchi dastur tuzing.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9248" y="1068469"/>
            <a:ext cx="2895601" cy="180149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6777" y="1774825"/>
            <a:ext cx="1925938" cy="109514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36635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Topshiriqlar va ularning yechimi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BE2C33-43A2-4A37-ABEF-63556C88FB08}"/>
              </a:ext>
            </a:extLst>
          </p:cNvPr>
          <p:cNvSpPr/>
          <p:nvPr/>
        </p:nvSpPr>
        <p:spPr>
          <a:xfrm>
            <a:off x="196850" y="484717"/>
            <a:ext cx="53721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Kiritilgan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soni juft raqamlari sonini hisoblovchi dastur tuzing.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5450" y="1241425"/>
            <a:ext cx="2609850" cy="162776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700" y="1783339"/>
            <a:ext cx="2295525" cy="10858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45251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Topshiriqlar va ularning yechimi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BE2C33-43A2-4A37-ABEF-63556C88FB08}"/>
              </a:ext>
            </a:extLst>
          </p:cNvPr>
          <p:cNvSpPr/>
          <p:nvPr/>
        </p:nvSpPr>
        <p:spPr>
          <a:xfrm>
            <a:off x="196850" y="484717"/>
            <a:ext cx="53721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natural soni berilgan.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gacha bo‘lgan natural sonlar ichida oxirgi raqami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3 g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karrali sonlarni chiqaruvchi dastur tuzing.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82832" y="1453087"/>
            <a:ext cx="2371725" cy="130704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7772" y="1388533"/>
            <a:ext cx="2885628" cy="13716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259990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68300" y="784225"/>
            <a:ext cx="5237743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 algn="just">
              <a:spcAft>
                <a:spcPts val="1200"/>
              </a:spcAft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Sikldan chiqish </a:t>
            </a:r>
          </a:p>
          <a:p>
            <a:pPr marL="298450" marR="119380" indent="-285750" algn="just">
              <a:spcAft>
                <a:spcPts val="1200"/>
              </a:spcAft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Siklni davom ettirish </a:t>
            </a:r>
          </a:p>
          <a:p>
            <a:pPr marL="298450" marR="119380" indent="-285750" algn="just">
              <a:spcAft>
                <a:spcPts val="1200"/>
              </a:spcAft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O‘zgaruvchilarning o‘zaro qiymat almashtirishi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val="28113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Sikldan chiqish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215900" y="633825"/>
            <a:ext cx="5379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600"/>
              </a:spcAft>
            </a:pPr>
            <a:endParaRPr lang="uz-Latn-U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C0DC3CA-9D00-41A7-97E8-7047400F6635}"/>
              </a:ext>
            </a:extLst>
          </p:cNvPr>
          <p:cNvSpPr/>
          <p:nvPr/>
        </p:nvSpPr>
        <p:spPr>
          <a:xfrm>
            <a:off x="444500" y="708025"/>
            <a:ext cx="48768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Sikllarni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break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continue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operatorlardan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break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operatori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sikldan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ishlatiladi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continue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operatori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siklning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navbatdagi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iteratsiyasiga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o‘tish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ishlatiladi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Sikldan chiqish: </a:t>
            </a:r>
          </a:p>
          <a:p>
            <a:pPr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Agar shart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qiymat qaytarsa ham, sikl ichida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break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operatoriga murojaat etilsa, u holda sikl ishi to‘xtatiladi. Sikl tarkibidagi ixtiyoriy buyruq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break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ga murojaat etilganidan keyin bekor qilinadi.</a:t>
            </a: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402924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0107" y="202034"/>
            <a:ext cx="5165725" cy="201274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1200" dirty="0"/>
              <a:t>Misol. Karra jadvali bo‘yicha o‘quvchilar bilimini tekshiramiz.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D2863F7-DC8F-458A-8FBF-3BA9A8C909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0700" y="618690"/>
            <a:ext cx="4864100" cy="234079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043712532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Topshiriq va uning yechimi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3524B62-E1CB-4D00-B8D8-856F3AB65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0350" y="644627"/>
            <a:ext cx="5245100" cy="228892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76474618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Siklni davom ettirish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C580909-7EEA-437A-AA90-8B6A7A86E769}"/>
              </a:ext>
            </a:extLst>
          </p:cNvPr>
          <p:cNvSpPr/>
          <p:nvPr/>
        </p:nvSpPr>
        <p:spPr>
          <a:xfrm>
            <a:off x="520700" y="714484"/>
            <a:ext cx="4495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continue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operatori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sikldan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chiqmagan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savolni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o‘tkazib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yuborib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jarayonni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ettirish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operator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sikl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uchrasa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sikl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oxirigacha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buyruqlarni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o‘tkazib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yuboradi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sikl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ishini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iteratsiyadan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ettiradi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8426924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7039</TotalTime>
  <Words>351</Words>
  <Application>Microsoft Office PowerPoint</Application>
  <PresentationFormat>Произвольный</PresentationFormat>
  <Paragraphs>47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INFORMATIKA VA AXBOROT TEXNOLOGIYALARI</vt:lpstr>
      <vt:lpstr>Презентация PowerPoint</vt:lpstr>
      <vt:lpstr>Презентация PowerPoint</vt:lpstr>
      <vt:lpstr>Презентация PowerPoint</vt:lpstr>
      <vt:lpstr>Dars rejasi</vt:lpstr>
      <vt:lpstr>Sikldan chiqish </vt:lpstr>
      <vt:lpstr>Misol. Karra jadvali bo‘yicha o‘quvchilar bilimini tekshiramiz.</vt:lpstr>
      <vt:lpstr>Topshiriq va uning yechimi</vt:lpstr>
      <vt:lpstr>Siklni davom ettirish </vt:lpstr>
      <vt:lpstr>Siklni davom ettirish </vt:lpstr>
      <vt:lpstr>O‘zgaruvchilarning o‘zaro qiymat almashtirishi</vt:lpstr>
      <vt:lpstr>O‘zgaruvchilarning o‘zaro qiymat almashtirishi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293</cp:revision>
  <dcterms:created xsi:type="dcterms:W3CDTF">2020-04-13T08:05:16Z</dcterms:created>
  <dcterms:modified xsi:type="dcterms:W3CDTF">2021-02-11T11:47:29Z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