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2"/>
    <p:sldId id="380" r:id="rId3"/>
    <p:sldId id="379" r:id="rId4"/>
    <p:sldId id="384" r:id="rId5"/>
    <p:sldId id="349" r:id="rId6"/>
    <p:sldId id="363" r:id="rId7"/>
    <p:sldId id="374" r:id="rId8"/>
    <p:sldId id="381" r:id="rId9"/>
    <p:sldId id="382" r:id="rId10"/>
    <p:sldId id="385" r:id="rId11"/>
    <p:sldId id="386" r:id="rId12"/>
    <p:sldId id="387" r:id="rId13"/>
    <p:sldId id="383" r:id="rId14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3" autoAdjust="0"/>
    <p:restoredTop sz="94660"/>
  </p:normalViewPr>
  <p:slideViewPr>
    <p:cSldViewPr>
      <p:cViewPr varScale="1">
        <p:scale>
          <a:sx n="141" d="100"/>
          <a:sy n="141" d="100"/>
        </p:scale>
        <p:origin x="738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5" Type="http://schemas.microsoft.com/office/2007/relationships/hdphoto" Target="../media/hdphoto4.wdp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ADACFDA-3424-4FFF-8A3C-D66292078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7900" y="2596822"/>
            <a:ext cx="897753" cy="565412"/>
          </a:xfrm>
          <a:prstGeom prst="rect">
            <a:avLst/>
          </a:prstGeo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5142" y="178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68299" y="195256"/>
            <a:ext cx="3301127" cy="568739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en-US" sz="1800" spc="5" dirty="0">
                <a:latin typeface="Arial" panose="020B0604020202020204" pitchFamily="34" charset="0"/>
                <a:cs typeface="Arial" panose="020B0604020202020204" pitchFamily="34" charset="0"/>
              </a:rPr>
              <a:t>INFORMATIKA VA AXBOROT TEXNOLOGIYALARI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83930" y="1218137"/>
            <a:ext cx="4876800" cy="1337540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Aft>
                <a:spcPts val="1200"/>
              </a:spcAft>
            </a:pPr>
            <a:r>
              <a:rPr lang="en-US" sz="2800" b="1" dirty="0" err="1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endParaRPr lang="uz-Latn-UZ" sz="2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0131"/>
            <a:r>
              <a:rPr lang="uz-Latn-UZ" sz="2400" b="1" dirty="0">
                <a:solidFill>
                  <a:srgbClr val="002060"/>
                </a:solidFill>
                <a:latin typeface="Arial"/>
                <a:cs typeface="Arial"/>
              </a:rPr>
              <a:t>Sikllarni boshqarish: continue, break operatorlari 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86238" y="1251172"/>
            <a:ext cx="252000" cy="75225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4F1148F-3E1F-4BF6-8A2D-952BB1A0A6DA}"/>
              </a:ext>
            </a:extLst>
          </p:cNvPr>
          <p:cNvGrpSpPr/>
          <p:nvPr/>
        </p:nvGrpSpPr>
        <p:grpSpPr>
          <a:xfrm>
            <a:off x="4485596" y="214968"/>
            <a:ext cx="1064304" cy="603664"/>
            <a:chOff x="4454242" y="214968"/>
            <a:chExt cx="1248058" cy="603664"/>
          </a:xfrm>
        </p:grpSpPr>
        <p:sp>
          <p:nvSpPr>
            <p:cNvPr id="20" name="object 9">
              <a:extLst>
                <a:ext uri="{FF2B5EF4-FFF2-40B4-BE49-F238E27FC236}">
                  <a16:creationId xmlns:a16="http://schemas.microsoft.com/office/drawing/2014/main" id="{F294EAD7-CAB8-401C-B12D-6064AA1177E0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1133"/>
            </a:p>
          </p:txBody>
        </p:sp>
        <p:sp>
          <p:nvSpPr>
            <p:cNvPr id="21" name="object 10">
              <a:extLst>
                <a:ext uri="{FF2B5EF4-FFF2-40B4-BE49-F238E27FC236}">
                  <a16:creationId xmlns:a16="http://schemas.microsoft.com/office/drawing/2014/main" id="{27824596-7DE1-4136-95E4-49A51856B6D3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1133"/>
            </a:p>
          </p:txBody>
        </p:sp>
      </p:grp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558163" y="328084"/>
            <a:ext cx="920548" cy="323801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uz-Latn-UZ" sz="2000" b="1" spc="10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en-US" sz="2000" b="1" spc="10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2000" b="1" spc="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38020421-0932-4876-AD01-6C2797AEF46A}"/>
              </a:ext>
            </a:extLst>
          </p:cNvPr>
          <p:cNvSpPr/>
          <p:nvPr/>
        </p:nvSpPr>
        <p:spPr>
          <a:xfrm>
            <a:off x="286238" y="2102509"/>
            <a:ext cx="252000" cy="7620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</p:spTree>
    <p:extLst>
      <p:ext uri="{BB962C8B-B14F-4D97-AF65-F5344CB8AC3E}">
        <p14:creationId xmlns:p14="http://schemas.microsoft.com/office/powerpoint/2010/main" val="152812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4500" y="96350"/>
            <a:ext cx="5165725" cy="343748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sz="2000" dirty="0"/>
              <a:t>Siklni davom ettirish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817630-1D4B-4C4A-8EC7-BC44883E3D30}"/>
              </a:ext>
            </a:extLst>
          </p:cNvPr>
          <p:cNvSpPr txBox="1"/>
          <p:nvPr/>
        </p:nvSpPr>
        <p:spPr>
          <a:xfrm>
            <a:off x="3538432" y="1204314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z-Latn-UZ" sz="1600" dirty="0"/>
          </a:p>
          <a:p>
            <a:r>
              <a:rPr lang="uz-Latn-UZ" sz="1600" dirty="0"/>
              <a:t> 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94B8450-5588-4152-BC33-404EDA1B6D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0732" y="569888"/>
            <a:ext cx="5245100" cy="243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340324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30107" y="145675"/>
            <a:ext cx="5165725" cy="268279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sz="1600" dirty="0"/>
              <a:t>O‘zgaruvchilarning o‘zaro qiymat almashtirishi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817630-1D4B-4C4A-8EC7-BC44883E3D30}"/>
              </a:ext>
            </a:extLst>
          </p:cNvPr>
          <p:cNvSpPr txBox="1"/>
          <p:nvPr/>
        </p:nvSpPr>
        <p:spPr>
          <a:xfrm>
            <a:off x="3538432" y="1204314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z-Latn-UZ" sz="1600" dirty="0"/>
          </a:p>
          <a:p>
            <a:r>
              <a:rPr lang="uz-Latn-UZ" sz="1600" dirty="0"/>
              <a:t> 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DBB8232-AD08-40EB-9D33-7B5302FF5054}"/>
              </a:ext>
            </a:extLst>
          </p:cNvPr>
          <p:cNvSpPr/>
          <p:nvPr/>
        </p:nvSpPr>
        <p:spPr>
          <a:xfrm>
            <a:off x="456353" y="674384"/>
            <a:ext cx="4953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Python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tilida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o‘zgaruvchilar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qadamlar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osongina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o‘zgartirish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2C16F45-7BAC-43D0-8F43-45DAA38772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311"/>
          <a:stretch/>
        </p:blipFill>
        <p:spPr>
          <a:xfrm>
            <a:off x="977900" y="1700947"/>
            <a:ext cx="3448050" cy="334364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896A3BD-513D-4A41-A8F7-C2AF4E7F2B6F}"/>
              </a:ext>
            </a:extLst>
          </p:cNvPr>
          <p:cNvSpPr/>
          <p:nvPr/>
        </p:nvSpPr>
        <p:spPr>
          <a:xfrm>
            <a:off x="494453" y="2125679"/>
            <a:ext cx="487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Odatda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amal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o‘zgaruvchi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vaqtda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o‘zgartirish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0015130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30107" y="145675"/>
            <a:ext cx="5165725" cy="268279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sz="1600" dirty="0"/>
              <a:t>O‘zgaruvchilarning o‘zaro qiymat almashtirishi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817630-1D4B-4C4A-8EC7-BC44883E3D30}"/>
              </a:ext>
            </a:extLst>
          </p:cNvPr>
          <p:cNvSpPr txBox="1"/>
          <p:nvPr/>
        </p:nvSpPr>
        <p:spPr>
          <a:xfrm>
            <a:off x="3538432" y="1204314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z-Latn-UZ" sz="1600" dirty="0"/>
          </a:p>
          <a:p>
            <a:r>
              <a:rPr lang="uz-Latn-UZ" sz="1600" dirty="0"/>
              <a:t> 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F46FC09-83BE-4753-A08A-5026FFB2B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" y="878355"/>
            <a:ext cx="5165726" cy="148814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196375216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6E225B5-DDA9-46C5-AB4B-E408DA0E7DD1}"/>
              </a:ext>
            </a:extLst>
          </p:cNvPr>
          <p:cNvSpPr/>
          <p:nvPr/>
        </p:nvSpPr>
        <p:spPr>
          <a:xfrm>
            <a:off x="749300" y="85215"/>
            <a:ext cx="4648200" cy="394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b="1" dirty="0">
                <a:solidFill>
                  <a:schemeClr val="bg1"/>
                </a:solidFill>
                <a:latin typeface="Arial"/>
                <a:cs typeface="Arial"/>
              </a:rPr>
              <a:t>Mustaqil bajarish uchun topshiriqlar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1F1D532-8A1D-4057-ABED-058CC7451CAC}"/>
              </a:ext>
            </a:extLst>
          </p:cNvPr>
          <p:cNvSpPr/>
          <p:nvPr/>
        </p:nvSpPr>
        <p:spPr>
          <a:xfrm>
            <a:off x="558800" y="784225"/>
            <a:ext cx="4648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ayirish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amallaridan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kalkulyator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dasturini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Latn-U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uz-Latn-U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Foydalanuvchi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kiritilgan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yig‘indisini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hisoblash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dasturini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Agar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manfiy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kiritilsa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sikl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ishini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to‘xtatishi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lozim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6879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6E225B5-DDA9-46C5-AB4B-E408DA0E7DD1}"/>
              </a:ext>
            </a:extLst>
          </p:cNvPr>
          <p:cNvSpPr/>
          <p:nvPr/>
        </p:nvSpPr>
        <p:spPr>
          <a:xfrm>
            <a:off x="749300" y="85215"/>
            <a:ext cx="4648200" cy="394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b="1" dirty="0">
                <a:solidFill>
                  <a:schemeClr val="bg1"/>
                </a:solidFill>
                <a:latin typeface="Arial"/>
                <a:cs typeface="Arial"/>
              </a:rPr>
              <a:t>Topshiriqlar va ularning yechimi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9BE2C33-43A2-4A37-ABEF-63556C88FB08}"/>
              </a:ext>
            </a:extLst>
          </p:cNvPr>
          <p:cNvSpPr/>
          <p:nvPr/>
        </p:nvSpPr>
        <p:spPr>
          <a:xfrm>
            <a:off x="139700" y="479425"/>
            <a:ext cx="53721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>
              <a:spcAft>
                <a:spcPts val="12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Kiritilgan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soni raqamlari yig‘indisini hisoblovchi dastur tuzing.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9248" y="1068469"/>
            <a:ext cx="2895601" cy="180149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6777" y="1774825"/>
            <a:ext cx="1925938" cy="109514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436635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6E225B5-DDA9-46C5-AB4B-E408DA0E7DD1}"/>
              </a:ext>
            </a:extLst>
          </p:cNvPr>
          <p:cNvSpPr/>
          <p:nvPr/>
        </p:nvSpPr>
        <p:spPr>
          <a:xfrm>
            <a:off x="749300" y="85215"/>
            <a:ext cx="4648200" cy="394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b="1" dirty="0">
                <a:solidFill>
                  <a:schemeClr val="bg1"/>
                </a:solidFill>
                <a:latin typeface="Arial"/>
                <a:cs typeface="Arial"/>
              </a:rPr>
              <a:t>Topshiriqlar va ularning yechimi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9BE2C33-43A2-4A37-ABEF-63556C88FB08}"/>
              </a:ext>
            </a:extLst>
          </p:cNvPr>
          <p:cNvSpPr/>
          <p:nvPr/>
        </p:nvSpPr>
        <p:spPr>
          <a:xfrm>
            <a:off x="196850" y="484717"/>
            <a:ext cx="53721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>
              <a:spcAft>
                <a:spcPts val="12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Kiritilgan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soni juft raqamlari sonini hisoblovchi dastur tuzing.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5450" y="1241425"/>
            <a:ext cx="2609850" cy="162776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7700" y="1783339"/>
            <a:ext cx="2295525" cy="108585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145251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6E225B5-DDA9-46C5-AB4B-E408DA0E7DD1}"/>
              </a:ext>
            </a:extLst>
          </p:cNvPr>
          <p:cNvSpPr/>
          <p:nvPr/>
        </p:nvSpPr>
        <p:spPr>
          <a:xfrm>
            <a:off x="749300" y="85215"/>
            <a:ext cx="4648200" cy="394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b="1" dirty="0">
                <a:solidFill>
                  <a:schemeClr val="bg1"/>
                </a:solidFill>
                <a:latin typeface="Arial"/>
                <a:cs typeface="Arial"/>
              </a:rPr>
              <a:t>Topshiriqlar va ularning yechimi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9BE2C33-43A2-4A37-ABEF-63556C88FB08}"/>
              </a:ext>
            </a:extLst>
          </p:cNvPr>
          <p:cNvSpPr/>
          <p:nvPr/>
        </p:nvSpPr>
        <p:spPr>
          <a:xfrm>
            <a:off x="196850" y="484717"/>
            <a:ext cx="5372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>
              <a:spcAft>
                <a:spcPts val="12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natural soni berilgan.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gacha bo‘lgan natural sonlar ichida oxirgi raqami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3 g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karrali sonlarni chiqaruvchi dastur tuzing.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82832" y="1453087"/>
            <a:ext cx="2371725" cy="130704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7772" y="1388533"/>
            <a:ext cx="2885628" cy="13716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259990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68300" y="784225"/>
            <a:ext cx="5237743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119380" indent="-285750" algn="just">
              <a:spcAft>
                <a:spcPts val="1200"/>
              </a:spcAft>
              <a:buClr>
                <a:srgbClr val="00CC66"/>
              </a:buClr>
              <a:buFont typeface="Wingdings" pitchFamily="2" charset="2"/>
              <a:buChar char="ü"/>
            </a:pPr>
            <a:r>
              <a:rPr lang="uz-Latn-UZ" sz="2000" b="1" dirty="0">
                <a:solidFill>
                  <a:srgbClr val="231F20"/>
                </a:solidFill>
                <a:latin typeface="Arial"/>
                <a:cs typeface="Arial"/>
              </a:rPr>
              <a:t>Sikldan chiqish </a:t>
            </a:r>
          </a:p>
          <a:p>
            <a:pPr marL="298450" marR="119380" indent="-285750" algn="just">
              <a:spcAft>
                <a:spcPts val="1200"/>
              </a:spcAft>
              <a:buClr>
                <a:srgbClr val="00CC66"/>
              </a:buClr>
              <a:buFont typeface="Wingdings" pitchFamily="2" charset="2"/>
              <a:buChar char="ü"/>
            </a:pPr>
            <a:r>
              <a:rPr lang="uz-Latn-UZ" sz="2000" b="1" dirty="0">
                <a:solidFill>
                  <a:srgbClr val="231F20"/>
                </a:solidFill>
                <a:latin typeface="Arial"/>
                <a:cs typeface="Arial"/>
              </a:rPr>
              <a:t>Siklni davom ettirish </a:t>
            </a:r>
          </a:p>
          <a:p>
            <a:pPr marL="298450" marR="119380" indent="-285750" algn="just">
              <a:spcAft>
                <a:spcPts val="1200"/>
              </a:spcAft>
              <a:buClr>
                <a:srgbClr val="00CC66"/>
              </a:buClr>
              <a:buFont typeface="Wingdings" pitchFamily="2" charset="2"/>
              <a:buChar char="ü"/>
            </a:pPr>
            <a:r>
              <a:rPr lang="uz-Latn-UZ" sz="2000" b="1" dirty="0">
                <a:solidFill>
                  <a:srgbClr val="231F20"/>
                </a:solidFill>
                <a:latin typeface="Arial"/>
                <a:cs typeface="Arial"/>
              </a:rPr>
              <a:t>O‘zgaruvchilarning o‘zaro qiymat almashtirishi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5101342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25" dirty="0" err="1"/>
              <a:t>Dars</a:t>
            </a:r>
            <a:r>
              <a:rPr lang="en-US" spc="25" dirty="0"/>
              <a:t> </a:t>
            </a:r>
            <a:r>
              <a:rPr lang="en-US" spc="25" dirty="0" err="1"/>
              <a:t>rejasi</a:t>
            </a:r>
            <a:endParaRPr spc="5" dirty="0"/>
          </a:p>
        </p:txBody>
      </p:sp>
    </p:spTree>
    <p:extLst>
      <p:ext uri="{BB962C8B-B14F-4D97-AF65-F5344CB8AC3E}">
        <p14:creationId xmlns:p14="http://schemas.microsoft.com/office/powerpoint/2010/main" val="281135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4500" y="96350"/>
            <a:ext cx="5165725" cy="343748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sz="2000" dirty="0"/>
              <a:t>Sikldan chiqish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CE756-6CB4-4075-9F77-5B474277993E}"/>
              </a:ext>
            </a:extLst>
          </p:cNvPr>
          <p:cNvSpPr/>
          <p:nvPr/>
        </p:nvSpPr>
        <p:spPr>
          <a:xfrm>
            <a:off x="215900" y="633825"/>
            <a:ext cx="5379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>
              <a:spcAft>
                <a:spcPts val="600"/>
              </a:spcAft>
            </a:pPr>
            <a:endParaRPr lang="uz-Latn-U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817630-1D4B-4C4A-8EC7-BC44883E3D30}"/>
              </a:ext>
            </a:extLst>
          </p:cNvPr>
          <p:cNvSpPr txBox="1"/>
          <p:nvPr/>
        </p:nvSpPr>
        <p:spPr>
          <a:xfrm>
            <a:off x="3538432" y="1204314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z-Latn-UZ" sz="1600" dirty="0"/>
          </a:p>
          <a:p>
            <a:r>
              <a:rPr lang="uz-Latn-UZ" sz="1600" dirty="0"/>
              <a:t> 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C0DC3CA-9D00-41A7-97E8-7047400F6635}"/>
              </a:ext>
            </a:extLst>
          </p:cNvPr>
          <p:cNvSpPr/>
          <p:nvPr/>
        </p:nvSpPr>
        <p:spPr>
          <a:xfrm>
            <a:off x="444500" y="708025"/>
            <a:ext cx="48768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Sikllarni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boshqarish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break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continue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maxsus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operatorlardan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foydalaniladi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break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operatori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sikldan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chiqish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ishlatiladi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continue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operatori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siklning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navbatdagi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iteratsiyasiga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o‘tish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ishlatiladi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Sikldan chiqish: </a:t>
            </a:r>
          </a:p>
          <a:p>
            <a:pPr algn="just"/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Agar shart 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qiymat qaytarsa ham, sikl ichida 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break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operatoriga murojaat etilsa, u holda sikl ishi to‘xtatiladi. Sikl tarkibidagi ixtiyoriy buyruq 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break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ga murojaat etilganidan keyin bekor qilinadi.</a:t>
            </a: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402924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30107" y="202034"/>
            <a:ext cx="5165725" cy="201274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sz="1200" dirty="0"/>
              <a:t>Misol. Karra jadvali bo‘yicha o‘quvchilar bilimini tekshiramiz.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817630-1D4B-4C4A-8EC7-BC44883E3D30}"/>
              </a:ext>
            </a:extLst>
          </p:cNvPr>
          <p:cNvSpPr txBox="1"/>
          <p:nvPr/>
        </p:nvSpPr>
        <p:spPr>
          <a:xfrm>
            <a:off x="3538432" y="1204314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z-Latn-UZ" sz="1600" dirty="0"/>
          </a:p>
          <a:p>
            <a:r>
              <a:rPr lang="uz-Latn-UZ" sz="1600" dirty="0"/>
              <a:t> 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D2863F7-DC8F-458A-8FBF-3BA9A8C909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0700" y="618690"/>
            <a:ext cx="4864100" cy="234079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043712532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4500" y="96350"/>
            <a:ext cx="5165725" cy="343748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sz="2000" dirty="0"/>
              <a:t>Topshiriq va uning yechimi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817630-1D4B-4C4A-8EC7-BC44883E3D30}"/>
              </a:ext>
            </a:extLst>
          </p:cNvPr>
          <p:cNvSpPr txBox="1"/>
          <p:nvPr/>
        </p:nvSpPr>
        <p:spPr>
          <a:xfrm>
            <a:off x="3538432" y="1204314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z-Latn-UZ" sz="1600" dirty="0"/>
          </a:p>
          <a:p>
            <a:r>
              <a:rPr lang="uz-Latn-UZ" sz="1600" dirty="0"/>
              <a:t> 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3524B62-E1CB-4D00-B8D8-856F3AB65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0350" y="644627"/>
            <a:ext cx="5245100" cy="228892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764746183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4500" y="96350"/>
            <a:ext cx="5165725" cy="343748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sz="2000" dirty="0"/>
              <a:t>Siklni davom ettirish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817630-1D4B-4C4A-8EC7-BC44883E3D30}"/>
              </a:ext>
            </a:extLst>
          </p:cNvPr>
          <p:cNvSpPr txBox="1"/>
          <p:nvPr/>
        </p:nvSpPr>
        <p:spPr>
          <a:xfrm>
            <a:off x="3538432" y="1204314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z-Latn-UZ" sz="1600" dirty="0"/>
          </a:p>
          <a:p>
            <a:r>
              <a:rPr lang="uz-Latn-UZ" sz="1600" dirty="0"/>
              <a:t> 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C580909-7EEA-437A-AA90-8B6A7A86E769}"/>
              </a:ext>
            </a:extLst>
          </p:cNvPr>
          <p:cNvSpPr/>
          <p:nvPr/>
        </p:nvSpPr>
        <p:spPr>
          <a:xfrm>
            <a:off x="520700" y="714484"/>
            <a:ext cx="4495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continue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operatori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sikldan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chiqmagan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savolni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o‘tkazib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yuborib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jarayonni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ettirish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Latn-U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Agar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operator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sikl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o‘rtasida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uchrasa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sikl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oxirigacha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keyingi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buyruqlarni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o‘tkazib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yuboradi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sikl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ishini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keyingi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iteratsiyadan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ettiradi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84269249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7039</TotalTime>
  <Words>351</Words>
  <Application>Microsoft Office PowerPoint</Application>
  <PresentationFormat>Произвольный</PresentationFormat>
  <Paragraphs>47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INFORMATIKA VA AXBOROT TEXNOLOGIYALARI</vt:lpstr>
      <vt:lpstr>Презентация PowerPoint</vt:lpstr>
      <vt:lpstr>Презентация PowerPoint</vt:lpstr>
      <vt:lpstr>Презентация PowerPoint</vt:lpstr>
      <vt:lpstr>Dars rejasi</vt:lpstr>
      <vt:lpstr>Sikldan chiqish </vt:lpstr>
      <vt:lpstr>Misol. Karra jadvali bo‘yicha o‘quvchilar bilimini tekshiramiz.</vt:lpstr>
      <vt:lpstr>Topshiriq va uning yechimi</vt:lpstr>
      <vt:lpstr>Siklni davom ettirish </vt:lpstr>
      <vt:lpstr>Siklni davom ettirish </vt:lpstr>
      <vt:lpstr>O‘zgaruvchilarning o‘zaro qiymat almashtirishi</vt:lpstr>
      <vt:lpstr>O‘zgaruvchilarning o‘zaro qiymat almashtirishi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293</cp:revision>
  <dcterms:created xsi:type="dcterms:W3CDTF">2020-04-13T08:05:16Z</dcterms:created>
  <dcterms:modified xsi:type="dcterms:W3CDTF">2021-02-11T11:47:29Z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