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80" r:id="rId3"/>
    <p:sldId id="379" r:id="rId4"/>
    <p:sldId id="349" r:id="rId5"/>
    <p:sldId id="363" r:id="rId6"/>
    <p:sldId id="374" r:id="rId7"/>
    <p:sldId id="381" r:id="rId8"/>
    <p:sldId id="382" r:id="rId9"/>
    <p:sldId id="377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>
      <p:cViewPr varScale="1">
        <p:scale>
          <a:sx n="158" d="100"/>
          <a:sy n="158" d="100"/>
        </p:scale>
        <p:origin x="-21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microsoft.com/office/2007/relationships/hdphoto" Target="../media/hdphoto3.wdp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microsoft.com/office/2007/relationships/hdphoto" Target="../media/hdphoto5.wdp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5" Type="http://schemas.microsoft.com/office/2007/relationships/hdphoto" Target="../media/hdphoto7.wdp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900" y="2596822"/>
            <a:ext cx="897753" cy="565412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8299" y="195256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39909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0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0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000" b="1" dirty="0">
                <a:solidFill>
                  <a:srgbClr val="002060"/>
                </a:solidFill>
                <a:latin typeface="Arial"/>
                <a:cs typeface="Arial"/>
              </a:rPr>
              <a:t>Takrorlanuvchi algoritmlarni dasturlash. </a:t>
            </a:r>
            <a:r>
              <a:rPr lang="uz-Latn-UZ" sz="2000" i="1" dirty="0">
                <a:solidFill>
                  <a:srgbClr val="002060"/>
                </a:solidFill>
                <a:latin typeface="Arial"/>
                <a:cs typeface="Arial"/>
              </a:rPr>
              <a:t>while</a:t>
            </a:r>
            <a:r>
              <a:rPr lang="uz-Latn-UZ" sz="2000" b="1" dirty="0">
                <a:solidFill>
                  <a:srgbClr val="002060"/>
                </a:solidFill>
                <a:latin typeface="Arial"/>
                <a:cs typeface="Arial"/>
              </a:rPr>
              <a:t> operatori mavzusi bo‘yicha amaliy mashg‘ulot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86238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58163" y="328084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va ularning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9BE2C33-43A2-4A37-ABEF-63556C88FB08}"/>
              </a:ext>
            </a:extLst>
          </p:cNvPr>
          <p:cNvSpPr/>
          <p:nvPr/>
        </p:nvSpPr>
        <p:spPr>
          <a:xfrm>
            <a:off x="169780" y="533569"/>
            <a:ext cx="5372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a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natural sonlar berilgan.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gacha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lgan sonlar orasidan faqat juftlarini chiqaruvchi dastur tuzing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/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Bu yerda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 &lt;= b.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36110A2-3EC5-4D6C-BC52-7C14FC785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489" y="1437548"/>
            <a:ext cx="2524125" cy="13620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76194CE-6A58-4722-A0F1-6FED2E45E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0264" y="1127985"/>
            <a:ext cx="1428750" cy="19812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3663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va ularning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9BE2C33-43A2-4A37-ABEF-63556C88FB08}"/>
              </a:ext>
            </a:extLst>
          </p:cNvPr>
          <p:cNvSpPr/>
          <p:nvPr/>
        </p:nvSpPr>
        <p:spPr>
          <a:xfrm>
            <a:off x="196850" y="520813"/>
            <a:ext cx="5372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natural soni berilgan. Kvadrati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kichik bo‘lgan barcha natural sonlarni chiqaruvchi dastur tuzing.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006F536-A0AF-4A03-A421-C2347CAB2A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803" y="1260197"/>
            <a:ext cx="1981200" cy="1524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89A2A28-2B9B-4298-B544-47C3B987C5C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736"/>
          <a:stretch/>
        </p:blipFill>
        <p:spPr>
          <a:xfrm>
            <a:off x="3366188" y="1093555"/>
            <a:ext cx="990600" cy="201449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4525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8300" y="784225"/>
            <a:ext cx="5237743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 algn="just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while</a:t>
            </a:r>
            <a:r>
              <a:rPr lang="uz-Latn-UZ" sz="2000" dirty="0">
                <a:solidFill>
                  <a:srgbClr val="231F20"/>
                </a:solidFill>
                <a:latin typeface="Arial"/>
                <a:cs typeface="Arial"/>
              </a:rPr>
              <a:t> sikl operatori, cheksiz sikl </a:t>
            </a: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IDLE</a:t>
            </a:r>
            <a:r>
              <a:rPr lang="uz-Latn-UZ" sz="2000" dirty="0">
                <a:solidFill>
                  <a:srgbClr val="231F20"/>
                </a:solidFill>
                <a:latin typeface="Arial"/>
                <a:cs typeface="Arial"/>
              </a:rPr>
              <a:t> interfaol muhitida cheksiz siklni to‘xtatish mavzulariga oid masalalar </a:t>
            </a:r>
            <a:r>
              <a:rPr lang="uz-Latn-UZ" sz="2000" dirty="0" smtClean="0">
                <a:solidFill>
                  <a:srgbClr val="231F20"/>
                </a:solidFill>
                <a:latin typeface="Arial"/>
                <a:cs typeface="Arial"/>
              </a:rPr>
              <a:t>yechish</a:t>
            </a:r>
            <a:r>
              <a:rPr lang="en-US" sz="2000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uz-Latn-UZ" sz="200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Masala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215900" y="633825"/>
            <a:ext cx="537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600"/>
              </a:spcAft>
            </a:pPr>
            <a:endParaRPr lang="uz-Latn-U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A15CEA-169C-4AC1-A121-4741178311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t="10935"/>
          <a:stretch/>
        </p:blipFill>
        <p:spPr>
          <a:xfrm>
            <a:off x="1358591" y="926493"/>
            <a:ext cx="3094550" cy="222200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548B8EE-6E01-4F75-AE1A-5F9BCE4469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100" y="565804"/>
            <a:ext cx="4267200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 va uning yechimi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215901" y="644820"/>
            <a:ext cx="53799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S = 0,5 + 1,5 + 2,5 +…+ 98,5 + 99,5 ifodani hisoblash dasturini tuzing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1229065-2DB8-4DCC-836C-247BC61D6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84450" y="1384794"/>
            <a:ext cx="1860599" cy="153439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4A65AD9-BF40-41AF-818D-C4424CDAE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86257" y="2436516"/>
            <a:ext cx="1348634" cy="48266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437125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 va uning yechimi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215901" y="674900"/>
            <a:ext cx="53799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natural sonining barcha bo‘luvchilarini chiqaruvchi dastur tuzing.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C0D97A9-3972-40B3-BC76-7DEFFB189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84" y="1546225"/>
            <a:ext cx="2486025" cy="1295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A4EBDAA-339D-45EA-B371-839E5D086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0684" y="1717675"/>
            <a:ext cx="1419225" cy="11239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764746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 va uning yechimi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215901" y="584660"/>
            <a:ext cx="537993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Kiritilgan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soni qancha raqamdan iborat ekanligini aniqlovchi dastur tuzing (ko‘rsatma: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 = n%10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ifoda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 = 0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bo‘lguncha bajariladi).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EBC63BF-0FDC-4230-B8D8-A5859F2656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100" y="1392161"/>
            <a:ext cx="2971800" cy="158228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A499D6F-301A-4D73-8320-C2CA19E35A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40099" y="2033194"/>
            <a:ext cx="2139937" cy="9412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9842692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topshiriqlar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9BE2C33-43A2-4A37-ABEF-63556C88FB08}"/>
              </a:ext>
            </a:extLst>
          </p:cNvPr>
          <p:cNvSpPr/>
          <p:nvPr/>
        </p:nvSpPr>
        <p:spPr>
          <a:xfrm>
            <a:off x="196850" y="784225"/>
            <a:ext cx="53721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Kiritilgan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 raqamlari yig‘indisini hisoblovchi dastur tuzing. </a:t>
            </a:r>
          </a:p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Kiritilgan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 juft raqamlari sonini hisoblovchi dastur tuzing. </a:t>
            </a:r>
          </a:p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natural soni berilgan.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gacha bo‘lgan natural sonlar ichida oxirgi raqami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 g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karrali sonlarni chiqaruvchi dastur tuzing.</a:t>
            </a:r>
          </a:p>
        </p:txBody>
      </p:sp>
    </p:spTree>
    <p:extLst>
      <p:ext uri="{BB962C8B-B14F-4D97-AF65-F5344CB8AC3E}">
        <p14:creationId xmlns:p14="http://schemas.microsoft.com/office/powerpoint/2010/main" val="215921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6564</TotalTime>
  <Words>219</Words>
  <Application>Microsoft Office PowerPoint</Application>
  <PresentationFormat>Произвольный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INFORMATIKA VA AXBOROT TEXNOLOGIYALARI</vt:lpstr>
      <vt:lpstr>Презентация PowerPoint</vt:lpstr>
      <vt:lpstr>Презентация PowerPoint</vt:lpstr>
      <vt:lpstr>Dars rejasi</vt:lpstr>
      <vt:lpstr>Masala </vt:lpstr>
      <vt:lpstr>Topshiriq va uning yechimi</vt:lpstr>
      <vt:lpstr>Topshiriq va uning yechimi</vt:lpstr>
      <vt:lpstr>Topshiriq va uning yechimi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292</cp:revision>
  <dcterms:created xsi:type="dcterms:W3CDTF">2020-04-13T08:05:16Z</dcterms:created>
  <dcterms:modified xsi:type="dcterms:W3CDTF">2021-02-11T10:09:38Z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