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36" r:id="rId3"/>
    <p:sldId id="257" r:id="rId4"/>
    <p:sldId id="324" r:id="rId5"/>
    <p:sldId id="347" r:id="rId6"/>
    <p:sldId id="335" r:id="rId7"/>
    <p:sldId id="337" r:id="rId8"/>
    <p:sldId id="338" r:id="rId9"/>
    <p:sldId id="346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147" d="100"/>
          <a:sy n="147" d="100"/>
        </p:scale>
        <p:origin x="-42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64531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Tarmoqlanuvchi algoritmlarni dasturlash. 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 smtClean="0">
                <a:solidFill>
                  <a:srgbClr val="002060"/>
                </a:solidFill>
                <a:latin typeface="Arial"/>
                <a:cs typeface="Arial"/>
              </a:rPr>
              <a:t>If…else operatori</a:t>
            </a:r>
            <a:endParaRPr lang="uz-Latn-UZ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853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 vazifasi uchun berilgan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9177F65-5F6F-4AC1-AE9F-22769148FB7D}"/>
              </a:ext>
            </a:extLst>
          </p:cNvPr>
          <p:cNvSpPr/>
          <p:nvPr/>
        </p:nvSpPr>
        <p:spPr>
          <a:xfrm>
            <a:off x="215900" y="708025"/>
            <a:ext cx="533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Latn-U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1) a&lt;=5 or a&gt;=0 and a&lt;3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2) x**2+y&gt;0 and a=0.1 or (b&gt;3.7 and c!=4)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3) a&lt;1 or a&gt;0 or not x*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x+x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*x&lt;=1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4) not(not(not(a&gt;b) or True) and False)</a:t>
            </a:r>
          </a:p>
        </p:txBody>
      </p:sp>
    </p:spTree>
    <p:extLst>
      <p:ext uri="{BB962C8B-B14F-4D97-AF65-F5344CB8AC3E}">
        <p14:creationId xmlns:p14="http://schemas.microsoft.com/office/powerpoint/2010/main" val="310663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1471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Tarmoqlanuvchi algoritmlar</a:t>
            </a: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if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shartli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o‘tish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operatori</a:t>
            </a:r>
            <a:endParaRPr lang="en-US" b="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b="1" u="sng" dirty="0">
                <a:solidFill>
                  <a:srgbClr val="231F20"/>
                </a:solidFill>
                <a:latin typeface="Arial"/>
                <a:cs typeface="Arial"/>
              </a:rPr>
              <a:t>if-else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shartli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o‘tish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operatori</a:t>
            </a:r>
            <a:endParaRPr lang="en-US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06387"/>
          </a:xfrm>
        </p:spPr>
        <p:txBody>
          <a:bodyPr/>
          <a:lstStyle/>
          <a:p>
            <a:pPr algn="ctr"/>
            <a:r>
              <a:rPr lang="uz-Latn-UZ" sz="2000" dirty="0"/>
              <a:t>Tarmoqlanuvchi algoritmlar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AF8FDBC-17C8-4473-B6CB-4321A7BE8840}"/>
              </a:ext>
            </a:extLst>
          </p:cNvPr>
          <p:cNvSpPr/>
          <p:nvPr/>
        </p:nvSpPr>
        <p:spPr>
          <a:xfrm>
            <a:off x="176990" y="591295"/>
            <a:ext cx="5410200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Tarmoqlanuvchi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algoritmlar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birorta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bajarilmasligini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algoritm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Tarmoqlanuvchi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algoritmlarda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tekshiriladi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qaytarishiga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asoslanib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tillari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operatorlari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765800" cy="369332"/>
          </a:xfrm>
        </p:spPr>
        <p:txBody>
          <a:bodyPr/>
          <a:lstStyle/>
          <a:p>
            <a:pPr algn="ctr"/>
            <a:r>
              <a:rPr lang="uz-Latn-UZ" sz="2400" b="0" dirty="0"/>
              <a:t> </a:t>
            </a:r>
            <a:r>
              <a:rPr lang="en-US" sz="2400" dirty="0"/>
              <a:t>if</a:t>
            </a:r>
            <a:r>
              <a:rPr lang="en-US" sz="2400" b="0" dirty="0"/>
              <a:t> </a:t>
            </a:r>
            <a:r>
              <a:rPr lang="en-US" sz="2400" b="0" dirty="0" err="1"/>
              <a:t>shartli</a:t>
            </a:r>
            <a:r>
              <a:rPr lang="en-US" sz="2400" b="0" dirty="0"/>
              <a:t> </a:t>
            </a:r>
            <a:r>
              <a:rPr lang="en-US" sz="2400" b="0" dirty="0" err="1"/>
              <a:t>o‘tish</a:t>
            </a:r>
            <a:r>
              <a:rPr lang="en-US" sz="2400" b="0" dirty="0"/>
              <a:t> </a:t>
            </a:r>
            <a:r>
              <a:rPr lang="en-US" sz="2400" b="0" dirty="0" err="1"/>
              <a:t>operatori</a:t>
            </a:r>
            <a:r>
              <a:rPr lang="en-US" sz="2400" b="0" dirty="0"/>
              <a:t> </a:t>
            </a:r>
            <a:endParaRPr lang="ru-RU" sz="2400" b="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160F4C4-C78D-4EF9-8DA9-F66A819D7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5270" y="607505"/>
            <a:ext cx="1637393" cy="87040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69351F5-CD67-4DE2-B832-469D411BF01F}"/>
              </a:ext>
            </a:extLst>
          </p:cNvPr>
          <p:cNvSpPr/>
          <p:nvPr/>
        </p:nvSpPr>
        <p:spPr>
          <a:xfrm>
            <a:off x="215900" y="1502229"/>
            <a:ext cx="539838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/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qaytarsa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bloki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qaytarsa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bloki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bajarilmaydi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uyruqlar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bloki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satrda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qoldirib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/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blokida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755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Tarmoqlanuvchi algoritm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FFBB7E6-C63F-419A-BDF4-5D4C678F2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99" y="690089"/>
            <a:ext cx="5016500" cy="22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765800" cy="369332"/>
          </a:xfrm>
        </p:spPr>
        <p:txBody>
          <a:bodyPr/>
          <a:lstStyle/>
          <a:p>
            <a:pPr algn="ctr"/>
            <a:r>
              <a:rPr lang="en-US" sz="2400" dirty="0"/>
              <a:t>if-else</a:t>
            </a:r>
            <a:r>
              <a:rPr lang="en-US" sz="2400" b="0" dirty="0"/>
              <a:t> </a:t>
            </a:r>
            <a:r>
              <a:rPr lang="en-US" sz="2400" b="0" dirty="0" err="1"/>
              <a:t>shartli</a:t>
            </a:r>
            <a:r>
              <a:rPr lang="en-US" sz="2400" b="0" dirty="0"/>
              <a:t> </a:t>
            </a:r>
            <a:r>
              <a:rPr lang="en-US" sz="2400" b="0" dirty="0" err="1"/>
              <a:t>o‘tish</a:t>
            </a:r>
            <a:r>
              <a:rPr lang="en-US" sz="2400" b="0" dirty="0"/>
              <a:t> </a:t>
            </a:r>
            <a:r>
              <a:rPr lang="en-US" sz="2400" b="0" dirty="0" err="1"/>
              <a:t>operatori</a:t>
            </a:r>
            <a:endParaRPr lang="ru-RU" sz="2400" b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142D2EA-A774-4AC8-85EB-2C8D5D619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684" y="1168964"/>
            <a:ext cx="5321300" cy="10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9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Masalalar va ularning yechimi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FEA72A9-7505-45C8-BF3C-0E3E259F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900" y="708025"/>
            <a:ext cx="2047875" cy="4857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7733564-A81A-40AE-807C-6790270F2675}"/>
              </a:ext>
            </a:extLst>
          </p:cNvPr>
          <p:cNvSpPr txBox="1"/>
          <p:nvPr/>
        </p:nvSpPr>
        <p:spPr>
          <a:xfrm>
            <a:off x="2425700" y="784225"/>
            <a:ext cx="29399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1400" dirty="0"/>
              <a:t>tenglamalar sistemasi dasturini tuzing</a:t>
            </a:r>
            <a:endParaRPr lang="ru-RU" sz="1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BA15246-0816-4EAE-AAB9-DCE591956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0094" y="1347552"/>
            <a:ext cx="3141216" cy="15811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0708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40B6717-A2BC-4DA1-9256-7BA88E194162}"/>
              </a:ext>
            </a:extLst>
          </p:cNvPr>
          <p:cNvSpPr/>
          <p:nvPr/>
        </p:nvSpPr>
        <p:spPr>
          <a:xfrm>
            <a:off x="215900" y="627656"/>
            <a:ext cx="5334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>
              <a:spcAft>
                <a:spcPts val="600"/>
              </a:spcAft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739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4337</TotalTime>
  <Words>284</Words>
  <Application>Microsoft Office PowerPoint</Application>
  <PresentationFormat>Произвольный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INFORMATIKA VA AXBOROT TEXNOLOGIYALARI</vt:lpstr>
      <vt:lpstr>Презентация PowerPoint</vt:lpstr>
      <vt:lpstr>Dars rejasi</vt:lpstr>
      <vt:lpstr>Tarmoqlanuvchi algoritmlar</vt:lpstr>
      <vt:lpstr> if shartli o‘tish operatori </vt:lpstr>
      <vt:lpstr>Tarmoqlanuvchi algoritm</vt:lpstr>
      <vt:lpstr>if-else shartli o‘tish operatori</vt:lpstr>
      <vt:lpstr>Masalalar va ularning yechimi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Azizbek</cp:lastModifiedBy>
  <cp:revision>214</cp:revision>
  <dcterms:created xsi:type="dcterms:W3CDTF">2020-04-13T08:05:16Z</dcterms:created>
  <dcterms:modified xsi:type="dcterms:W3CDTF">2021-01-27T09:26:21Z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