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257" r:id="rId3"/>
    <p:sldId id="285" r:id="rId4"/>
    <p:sldId id="334" r:id="rId5"/>
    <p:sldId id="324" r:id="rId6"/>
    <p:sldId id="326" r:id="rId7"/>
    <p:sldId id="335" r:id="rId8"/>
    <p:sldId id="336" r:id="rId9"/>
    <p:sldId id="331" r:id="rId10"/>
    <p:sldId id="295" r:id="rId1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>
        <p:scale>
          <a:sx n="150" d="100"/>
          <a:sy n="150" d="100"/>
        </p:scale>
        <p:origin x="-36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28" y="196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625059" y="1207525"/>
            <a:ext cx="4876800" cy="127598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 smtClean="0">
                <a:solidFill>
                  <a:srgbClr val="002060"/>
                </a:solidFill>
                <a:latin typeface="Arial"/>
                <a:cs typeface="Arial"/>
              </a:rPr>
              <a:t>Pythonda </a:t>
            </a:r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arifmetik amallarni bajarish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xmlns="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09380" y="126226"/>
            <a:ext cx="5164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 err="1"/>
              <a:t>Mustaqil</a:t>
            </a:r>
            <a:r>
              <a:rPr lang="en-US" sz="2000" kern="0" dirty="0"/>
              <a:t> </a:t>
            </a:r>
            <a:r>
              <a:rPr lang="en-US" sz="2000" kern="0" dirty="0" err="1"/>
              <a:t>bajarish</a:t>
            </a:r>
            <a:r>
              <a:rPr lang="en-US" sz="2000" kern="0" dirty="0"/>
              <a:t> </a:t>
            </a:r>
            <a:r>
              <a:rPr lang="en-US" sz="2000" kern="0" dirty="0" err="1"/>
              <a:t>uchun</a:t>
            </a:r>
            <a:r>
              <a:rPr lang="en-US" sz="2000" kern="0" dirty="0"/>
              <a:t> </a:t>
            </a:r>
            <a:r>
              <a:rPr lang="en-US" sz="2000" kern="0" dirty="0" err="1"/>
              <a:t>topshiriqlar</a:t>
            </a:r>
            <a:endParaRPr lang="ru-RU" sz="2000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DEF6CE2C-6D8B-4547-A496-D6D445805ACA}"/>
              </a:ext>
            </a:extLst>
          </p:cNvPr>
          <p:cNvSpPr/>
          <p:nvPr/>
        </p:nvSpPr>
        <p:spPr>
          <a:xfrm>
            <a:off x="215900" y="554073"/>
            <a:ext cx="533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1. Berilgan a va b sonlari yig‘indisi, ko‘paytmasini toping. Yig‘indi va ko‘paytma oxirgi raqamlarining ko‘paytmasini topish dasturini tuzing.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517019A-2A3F-423B-B61A-00CF3DADB5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4500" y="1305943"/>
            <a:ext cx="4707121" cy="738664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D9AB102-D5A1-4AC5-8349-2FA66FF026F6}"/>
              </a:ext>
            </a:extLst>
          </p:cNvPr>
          <p:cNvSpPr/>
          <p:nvPr/>
        </p:nvSpPr>
        <p:spPr>
          <a:xfrm>
            <a:off x="215900" y="2062571"/>
            <a:ext cx="5410200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xonalarining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x + 2y + 52 * 4–58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256+(2589–1549)*458+45614–4565/5</a:t>
            </a:r>
          </a:p>
        </p:txBody>
      </p:sp>
    </p:spTree>
    <p:extLst>
      <p:ext uri="{BB962C8B-B14F-4D97-AF65-F5344CB8AC3E}">
        <p14:creationId xmlns:p14="http://schemas.microsoft.com/office/powerpoint/2010/main" val="389838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945494"/>
            <a:ext cx="4741545" cy="14411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Arifmetik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amallar</a:t>
            </a:r>
            <a:endParaRPr lang="uz-Latn-UZ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Arifmetik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amallardan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boshqa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amallar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endParaRPr lang="uz-Latn-UZ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Bo‘linmaning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qoldig‘i</a:t>
            </a: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ni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hisobla</a:t>
            </a: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sh</a:t>
            </a:r>
            <a:endParaRPr lang="en-US" b="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91514" y="936625"/>
            <a:ext cx="5408171" cy="1576072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indent="180975" algn="just" defTabSz="536575">
              <a:spcBef>
                <a:spcPts val="1200"/>
              </a:spcBef>
              <a:buClr>
                <a:srgbClr val="C00000"/>
              </a:buClr>
              <a:buSzPct val="136000"/>
            </a:pPr>
            <a:r>
              <a:rPr lang="ru-RU" altLang="ru-RU" dirty="0">
                <a:solidFill>
                  <a:srgbClr val="463416">
                    <a:lumMod val="75000"/>
                    <a:lumOff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Python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975" algn="just" defTabSz="536575">
              <a:spcBef>
                <a:spcPts val="1200"/>
              </a:spcBef>
              <a:buClr>
                <a:srgbClr val="C00000"/>
              </a:buClr>
              <a:buSzPct val="136000"/>
            </a:pPr>
            <a:r>
              <a:rPr lang="en-US" alt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tuzilsa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topshiriqlarini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bajaruvchi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dasturlarni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95629"/>
            <a:ext cx="5562600" cy="369332"/>
          </a:xfrm>
        </p:spPr>
        <p:txBody>
          <a:bodyPr anchor="ctr"/>
          <a:lstStyle/>
          <a:p>
            <a:pPr algn="ctr"/>
            <a:r>
              <a:rPr lang="uz-Latn-UZ" sz="2400" dirty="0"/>
              <a:t>Pythonda arifmetik amallar</a:t>
            </a:r>
            <a:r>
              <a:rPr lang="en-US" sz="2400" dirty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232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1">
            <a:extLst>
              <a:ext uri="{FF2B5EF4-FFF2-40B4-BE49-F238E27FC236}">
                <a16:creationId xmlns:a16="http://schemas.microsoft.com/office/drawing/2014/main" xmlns="" id="{72B305E1-712B-4D46-8DE4-CCB4F177BD26}"/>
              </a:ext>
            </a:extLst>
          </p:cNvPr>
          <p:cNvSpPr txBox="1"/>
          <p:nvPr/>
        </p:nvSpPr>
        <p:spPr>
          <a:xfrm>
            <a:off x="-27900" y="43878"/>
            <a:ext cx="5613436" cy="406522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68288" marR="173990" lvl="1" algn="ctr">
              <a:spcBef>
                <a:spcPts val="290"/>
              </a:spcBef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BF5A919-6E66-462C-84C1-47D6831C34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8864" y="712787"/>
            <a:ext cx="5613436" cy="1900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12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7" name="object 11">
            <a:extLst>
              <a:ext uri="{FF2B5EF4-FFF2-40B4-BE49-F238E27FC236}">
                <a16:creationId xmlns:a16="http://schemas.microsoft.com/office/drawing/2014/main" xmlns="" id="{72B305E1-712B-4D46-8DE4-CCB4F177BD26}"/>
              </a:ext>
            </a:extLst>
          </p:cNvPr>
          <p:cNvSpPr txBox="1"/>
          <p:nvPr/>
        </p:nvSpPr>
        <p:spPr>
          <a:xfrm>
            <a:off x="215900" y="784225"/>
            <a:ext cx="5473718" cy="1953099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66700" marR="173990" lvl="1" indent="-177800" algn="just">
              <a:spcBef>
                <a:spcPts val="29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Dastur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tuzish jarayonida tez-tez foydalaniladigan amallardan biri bu – o‘zgaruvchini belgilangan miqdorga oshirish yoki kamaytirishdir. Bunday amallarni bajarish uchun 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(+=)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increment (oshirish) va 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(–=)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decrement (kamaytirish) amallaridan foydalaniladi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marR="173990" lvl="1" indent="-177800" algn="just">
              <a:spcBef>
                <a:spcPts val="290"/>
              </a:spcBef>
              <a:buFont typeface="Wingdings" panose="05000000000000000000" pitchFamily="2" charset="2"/>
              <a:buChar char="Ø"/>
            </a:pP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Arifmetik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amallarda o‘zlashtirish amali 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(=)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yonma-yon qo‘llanganda, amal hisoblanib, natija chap tomondagi o‘zgaruvchiga tenglanadi.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Dasturda amallarni qisqa holda qo‘llash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36BD25B-36B1-469A-9FD0-00917052A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4300" y="784225"/>
            <a:ext cx="5562600" cy="1928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58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7AAF4D6-9FC0-4111-AEC8-27DA9C397CCA}"/>
              </a:ext>
            </a:extLst>
          </p:cNvPr>
          <p:cNvSpPr/>
          <p:nvPr/>
        </p:nvSpPr>
        <p:spPr>
          <a:xfrm>
            <a:off x="520700" y="708025"/>
            <a:ext cx="487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amallarning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bajarilish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tartibini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amallardan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topadi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A5B3CD3-B6D8-480F-B1DF-FE85D98D6C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2100" y="1393825"/>
            <a:ext cx="518160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115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E7815BD-9321-4B85-96C3-DAC3FDE01FD9}"/>
              </a:ext>
            </a:extLst>
          </p:cNvPr>
          <p:cNvSpPr txBox="1"/>
          <p:nvPr/>
        </p:nvSpPr>
        <p:spPr>
          <a:xfrm>
            <a:off x="1130300" y="4127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830E53DD-1046-4D96-8641-C7436BD80603}"/>
              </a:ext>
            </a:extLst>
          </p:cNvPr>
          <p:cNvSpPr/>
          <p:nvPr/>
        </p:nvSpPr>
        <p:spPr>
          <a:xfrm>
            <a:off x="101600" y="560090"/>
            <a:ext cx="5562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xonasi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raqamining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ko‘paytmasini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3B0ED1D-9AF1-4E8F-AA80-9599AA56A2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6400" y="1156966"/>
            <a:ext cx="4953000" cy="1791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538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1">
            <a:extLst>
              <a:ext uri="{FF2B5EF4-FFF2-40B4-BE49-F238E27FC236}">
                <a16:creationId xmlns:a16="http://schemas.microsoft.com/office/drawing/2014/main" xmlns="" id="{69E2D5D7-19A9-4223-8929-855EDE20B5E7}"/>
              </a:ext>
            </a:extLst>
          </p:cNvPr>
          <p:cNvSpPr txBox="1"/>
          <p:nvPr/>
        </p:nvSpPr>
        <p:spPr>
          <a:xfrm>
            <a:off x="215900" y="1012825"/>
            <a:ext cx="5613436" cy="134524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554038" marR="173990" lvl="1" indent="-285750">
              <a:spcBef>
                <a:spcPts val="290"/>
              </a:spcBef>
              <a:buFont typeface="Wingdings" panose="05000000000000000000" pitchFamily="2" charset="2"/>
              <a:buChar char="ü"/>
              <a:defRPr/>
            </a:pP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xotirasidagi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yacheykada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saqlanadigan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16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marR="173990" lvl="1">
              <a:spcBef>
                <a:spcPts val="290"/>
              </a:spcBef>
              <a:defRPr/>
            </a:pPr>
            <a:endParaRPr lang="uz-Latn-UZ" sz="16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4038" marR="173990" lvl="1" indent="-285750">
              <a:spcBef>
                <a:spcPts val="290"/>
              </a:spcBef>
              <a:buFont typeface="Wingdings" panose="05000000000000000000" pitchFamily="2" charset="2"/>
              <a:buChar char="ü"/>
              <a:defRPr/>
            </a:pP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O‘zgaruvchi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type(</a:t>
            </a:r>
            <a:r>
              <a:rPr lang="uz-Latn-UZ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funksiyasi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FBFED312-95F3-4764-8F19-BA3B5F3495FD}"/>
              </a:ext>
            </a:extLst>
          </p:cNvPr>
          <p:cNvSpPr txBox="1">
            <a:spLocks/>
          </p:cNvSpPr>
          <p:nvPr/>
        </p:nvSpPr>
        <p:spPr>
          <a:xfrm>
            <a:off x="300037" y="98425"/>
            <a:ext cx="506556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400" kern="0" spc="25" dirty="0" err="1"/>
              <a:t>Yodda</a:t>
            </a:r>
            <a:r>
              <a:rPr lang="en-US" sz="2400" kern="0" spc="25" dirty="0"/>
              <a:t> </a:t>
            </a:r>
            <a:r>
              <a:rPr lang="en-US" sz="2400" kern="0" spc="25" dirty="0" err="1"/>
              <a:t>saqlang</a:t>
            </a:r>
            <a:r>
              <a:rPr lang="en-US" sz="2400" kern="0" spc="25" dirty="0"/>
              <a:t>!</a:t>
            </a:r>
            <a:endParaRPr lang="ru-RU" kern="0" dirty="0"/>
          </a:p>
        </p:txBody>
      </p:sp>
    </p:spTree>
    <p:extLst>
      <p:ext uri="{BB962C8B-B14F-4D97-AF65-F5344CB8AC3E}">
        <p14:creationId xmlns:p14="http://schemas.microsoft.com/office/powerpoint/2010/main" val="339207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2434</TotalTime>
  <Words>212</Words>
  <Application>Microsoft Office PowerPoint</Application>
  <PresentationFormat>Произвольный</PresentationFormat>
  <Paragraphs>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INFORMATIKA VA AXBOROT TEXNOLOGIYALARI</vt:lpstr>
      <vt:lpstr>Dars rejasi</vt:lpstr>
      <vt:lpstr>Pythonda arifmetik amallar </vt:lpstr>
      <vt:lpstr>Презентация PowerPoint</vt:lpstr>
      <vt:lpstr>Презентация PowerPoint</vt:lpstr>
      <vt:lpstr>Dasturda amallarni qisqa holda qo‘llash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Azizbek</cp:lastModifiedBy>
  <cp:revision>172</cp:revision>
  <dcterms:created xsi:type="dcterms:W3CDTF">2020-04-13T08:05:16Z</dcterms:created>
  <dcterms:modified xsi:type="dcterms:W3CDTF">2020-12-26T07:28:44Z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