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2"/>
    <p:sldId id="257" r:id="rId3"/>
    <p:sldId id="345" r:id="rId4"/>
    <p:sldId id="344" r:id="rId5"/>
    <p:sldId id="324" r:id="rId6"/>
    <p:sldId id="335" r:id="rId7"/>
    <p:sldId id="337" r:id="rId8"/>
    <p:sldId id="338" r:id="rId9"/>
    <p:sldId id="336" r:id="rId10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 varScale="1">
        <p:scale>
          <a:sx n="132" d="100"/>
          <a:sy n="132" d="100"/>
        </p:scale>
        <p:origin x="90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ADACFDA-3424-4FFF-8A3C-D66292078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5596" y="2323333"/>
            <a:ext cx="1121849" cy="706549"/>
          </a:xfrm>
          <a:prstGeom prst="rect">
            <a:avLst/>
          </a:prstGeo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28" y="19633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9317" y="206830"/>
            <a:ext cx="3301127" cy="568739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en-US" sz="1800" spc="5" dirty="0">
                <a:latin typeface="Arial" panose="020B0604020202020204" pitchFamily="34" charset="0"/>
                <a:cs typeface="Arial" panose="020B0604020202020204" pitchFamily="34" charset="0"/>
              </a:rPr>
              <a:t>INFORMATIKA VA AXBOROT TEXNOLOGIYALARI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96900" y="1237592"/>
            <a:ext cx="4876800" cy="1645316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Aft>
                <a:spcPts val="1200"/>
              </a:spcAft>
            </a:pPr>
            <a:r>
              <a:rPr lang="en-US" sz="2400" dirty="0" err="1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ru-RU" sz="2400" dirty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endParaRPr lang="uz-Latn-UZ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0131"/>
            <a:r>
              <a:rPr lang="uz-Latn-UZ" sz="2400" b="1" dirty="0">
                <a:solidFill>
                  <a:srgbClr val="002060"/>
                </a:solidFill>
                <a:latin typeface="Arial"/>
                <a:cs typeface="Arial"/>
              </a:rPr>
              <a:t>Pythonda mantiqiy masalalarni dasturlash bo‘yicha amaliy mashg‘ulot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92100" y="1251172"/>
            <a:ext cx="252000" cy="75225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4F1148F-3E1F-4BF6-8A2D-952BB1A0A6DA}"/>
              </a:ext>
            </a:extLst>
          </p:cNvPr>
          <p:cNvGrpSpPr/>
          <p:nvPr/>
        </p:nvGrpSpPr>
        <p:grpSpPr>
          <a:xfrm>
            <a:off x="4485596" y="214968"/>
            <a:ext cx="1064304" cy="603664"/>
            <a:chOff x="4454242" y="214968"/>
            <a:chExt cx="1248058" cy="603664"/>
          </a:xfrm>
        </p:grpSpPr>
        <p:sp>
          <p:nvSpPr>
            <p:cNvPr id="20" name="object 9">
              <a:extLst>
                <a:ext uri="{FF2B5EF4-FFF2-40B4-BE49-F238E27FC236}">
                  <a16:creationId xmlns:a16="http://schemas.microsoft.com/office/drawing/2014/main" id="{F294EAD7-CAB8-401C-B12D-6064AA1177E0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1133"/>
            </a:p>
          </p:txBody>
        </p:sp>
        <p:sp>
          <p:nvSpPr>
            <p:cNvPr id="21" name="object 10">
              <a:extLst>
                <a:ext uri="{FF2B5EF4-FFF2-40B4-BE49-F238E27FC236}">
                  <a16:creationId xmlns:a16="http://schemas.microsoft.com/office/drawing/2014/main" id="{27824596-7DE1-4136-95E4-49A51856B6D3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1133"/>
            </a:p>
          </p:txBody>
        </p:sp>
      </p:grp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581311" y="339658"/>
            <a:ext cx="920548" cy="323801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uz-Latn-UZ" sz="2000" b="1" spc="10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en-US" sz="2000" b="1" spc="10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2000" b="1" spc="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38020421-0932-4876-AD01-6C2797AEF46A}"/>
              </a:ext>
            </a:extLst>
          </p:cNvPr>
          <p:cNvSpPr/>
          <p:nvPr/>
        </p:nvSpPr>
        <p:spPr>
          <a:xfrm>
            <a:off x="286238" y="2102509"/>
            <a:ext cx="252000" cy="7620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</p:spTree>
    <p:extLst>
      <p:ext uri="{BB962C8B-B14F-4D97-AF65-F5344CB8AC3E}">
        <p14:creationId xmlns:p14="http://schemas.microsoft.com/office/powerpoint/2010/main" val="152812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12127" y="945494"/>
            <a:ext cx="4741545" cy="647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119380" indent="-285750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  <a:buFont typeface="Wingdings" pitchFamily="2" charset="2"/>
              <a:buChar char="ü"/>
            </a:pPr>
            <a:r>
              <a:rPr lang="uz-Latn-UZ" b="1" dirty="0">
                <a:solidFill>
                  <a:srgbClr val="231F20"/>
                </a:solidFill>
                <a:latin typeface="Arial"/>
                <a:cs typeface="Arial"/>
              </a:rPr>
              <a:t>Mantiqiy masalalarga oid topshiriqlar yechish dasturini tuzish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5101342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25" dirty="0" err="1"/>
              <a:t>Dars</a:t>
            </a:r>
            <a:r>
              <a:rPr lang="en-US" spc="25" dirty="0"/>
              <a:t> </a:t>
            </a:r>
            <a:r>
              <a:rPr lang="en-US" spc="25" dirty="0" err="1"/>
              <a:t>rejasi</a:t>
            </a:r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760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 vazifasi uchun berilgan topshiriqlar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9177F65-5F6F-4AC1-AE9F-22769148FB7D}"/>
              </a:ext>
            </a:extLst>
          </p:cNvPr>
          <p:cNvSpPr/>
          <p:nvPr/>
        </p:nvSpPr>
        <p:spPr>
          <a:xfrm>
            <a:off x="486002" y="555625"/>
            <a:ext cx="50292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mantiqiy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ifodalar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natijasini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1) (3 &gt; 5) and (2 &gt; 4)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2) (2 &lt; 5) and (3 &gt; 0)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3) (4 &gt; 2) or (4 &lt; 1)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4) (3 &gt; 1) or (5 &gt; 0)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5C385E4-262D-4A3A-BA83-DD20358118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5"/>
          <a:stretch/>
        </p:blipFill>
        <p:spPr>
          <a:xfrm>
            <a:off x="620486" y="1725176"/>
            <a:ext cx="2033814" cy="130252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52347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760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 vazifasi uchun berilgan topshiriqlar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9CF0851-754B-46D3-85B9-899CB8B871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913" t="15354"/>
          <a:stretch/>
        </p:blipFill>
        <p:spPr>
          <a:xfrm>
            <a:off x="292101" y="2137333"/>
            <a:ext cx="2362200" cy="951383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01CA30D-7B3E-4E90-87BC-66A3E25A6A24}"/>
              </a:ext>
            </a:extLst>
          </p:cNvPr>
          <p:cNvSpPr/>
          <p:nvPr/>
        </p:nvSpPr>
        <p:spPr>
          <a:xfrm>
            <a:off x="292100" y="631825"/>
            <a:ext cx="50886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mantiqiy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ifodalar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natijasini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toping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49C5754-793E-4C73-A850-440F1A097F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354" r="52995"/>
          <a:stretch/>
        </p:blipFill>
        <p:spPr>
          <a:xfrm>
            <a:off x="308429" y="1075095"/>
            <a:ext cx="2391909" cy="95138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602BDD2-F410-4DA5-96C7-FC8C566F9A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0231" y="911158"/>
            <a:ext cx="2673804" cy="107646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A811F84B-8F52-401C-A7DB-FE0BAE09703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34"/>
          <a:stretch/>
        </p:blipFill>
        <p:spPr>
          <a:xfrm>
            <a:off x="2750231" y="2026478"/>
            <a:ext cx="2673804" cy="111994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528491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z-Latn-UZ" sz="2000" dirty="0"/>
              <a:t>Masala</a:t>
            </a:r>
            <a:r>
              <a:rPr lang="en-US" sz="2000" dirty="0"/>
              <a:t> </a:t>
            </a:r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165E169F-AE40-4DE1-BE75-8937F27338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430887"/>
          </a:xfrm>
        </p:spPr>
        <p:txBody>
          <a:bodyPr/>
          <a:lstStyle/>
          <a:p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</a:t>
            </a: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sala. </a:t>
            </a:r>
          </a:p>
          <a:p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Mantiqiy ifoda qiymatini toping: </a:t>
            </a:r>
            <a:endParaRPr lang="ru-RU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C9B13B0F-3DCE-4264-B748-9D8C5811297E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5444"/>
          </a:xfrm>
        </p:spPr>
        <p:txBody>
          <a:bodyPr/>
          <a:lstStyle/>
          <a:p>
            <a:pPr algn="ctr"/>
            <a:r>
              <a:rPr lang="uz-Latn-UZ" dirty="0"/>
              <a:t>Dastur lavhasi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CE756-6CB4-4075-9F77-5B474277993E}"/>
              </a:ext>
            </a:extLst>
          </p:cNvPr>
          <p:cNvSpPr/>
          <p:nvPr/>
        </p:nvSpPr>
        <p:spPr>
          <a:xfrm>
            <a:off x="313471" y="668318"/>
            <a:ext cx="51657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BEB1A81-D44F-4282-959C-AE7AD4B6EC6A}"/>
              </a:ext>
            </a:extLst>
          </p:cNvPr>
          <p:cNvSpPr/>
          <p:nvPr/>
        </p:nvSpPr>
        <p:spPr>
          <a:xfrm>
            <a:off x="293121" y="921850"/>
            <a:ext cx="26401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a=10; </a:t>
            </a:r>
          </a:p>
          <a:p>
            <a:pPr algn="just"/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b=a+4; </a:t>
            </a:r>
          </a:p>
          <a:p>
            <a:pPr algn="just"/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a+3&gt;=b–5</a:t>
            </a:r>
          </a:p>
          <a:p>
            <a:pPr algn="just"/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0CEA2AA-5B5F-408A-BA74-56D91E0B3D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8247" y="1459386"/>
            <a:ext cx="2450402" cy="8001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21359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0037" y="98425"/>
            <a:ext cx="5065565" cy="315471"/>
          </a:xfrm>
        </p:spPr>
        <p:txBody>
          <a:bodyPr/>
          <a:lstStyle/>
          <a:p>
            <a:pPr algn="ctr"/>
            <a:r>
              <a:rPr lang="uz-Latn-UZ" dirty="0"/>
              <a:t>Masalalar va ularning yechimi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CE756-6CB4-4075-9F77-5B474277993E}"/>
              </a:ext>
            </a:extLst>
          </p:cNvPr>
          <p:cNvSpPr/>
          <p:nvPr/>
        </p:nvSpPr>
        <p:spPr>
          <a:xfrm>
            <a:off x="313471" y="668318"/>
            <a:ext cx="51657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788085F-719F-4BE5-8827-1802F9C812B3}"/>
              </a:ext>
            </a:extLst>
          </p:cNvPr>
          <p:cNvSpPr/>
          <p:nvPr/>
        </p:nvSpPr>
        <p:spPr>
          <a:xfrm>
            <a:off x="272823" y="657886"/>
            <a:ext cx="28829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Mantiqiy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ifodalar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aniqlash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natijasini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1) a=8; b=a**3; a&lt;b/3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2) a=10; b=a*3; a&lt;=b/3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3) a=8; b=a;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a+b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=2*b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4) a=8; b=a-4; a+3&gt;=b-2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Videorolikda ko`rsatiladi.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4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pPr algn="ctr"/>
            <a:r>
              <a:rPr lang="uz-Latn-UZ" dirty="0"/>
              <a:t>Masalalar va ularning yechimlari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8D31F248-D3DF-4734-A02E-F0419DAE12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8290" y="768087"/>
            <a:ext cx="2508123" cy="2141601"/>
          </a:xfrm>
        </p:spPr>
        <p:txBody>
          <a:bodyPr/>
          <a:lstStyle/>
          <a:p>
            <a:pPr algn="just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Mantiqiy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ifodalar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uz-Latn-U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80060302-A592-418B-B186-F20C325D6C90}"/>
              </a:ext>
            </a:extLst>
          </p:cNvPr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5444"/>
          </a:xfrm>
        </p:spPr>
        <p:txBody>
          <a:bodyPr/>
          <a:lstStyle/>
          <a:p>
            <a:pPr algn="ctr"/>
            <a:r>
              <a:rPr lang="uz-Latn-UZ" b="1" dirty="0"/>
              <a:t>Bajarilishi</a:t>
            </a:r>
            <a:endParaRPr lang="ru-RU" b="1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CE756-6CB4-4075-9F77-5B474277993E}"/>
              </a:ext>
            </a:extLst>
          </p:cNvPr>
          <p:cNvSpPr/>
          <p:nvPr/>
        </p:nvSpPr>
        <p:spPr>
          <a:xfrm>
            <a:off x="313471" y="668318"/>
            <a:ext cx="51657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0080CFB-E26F-4E70-90A8-8C89E0E0172E}"/>
              </a:ext>
            </a:extLst>
          </p:cNvPr>
          <p:cNvSpPr/>
          <p:nvPr/>
        </p:nvSpPr>
        <p:spPr>
          <a:xfrm>
            <a:off x="326366" y="1046496"/>
            <a:ext cx="192427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z-Latn-U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1) (1 &gt; 3) or (4 &lt; 0)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2) not (5 &gt; 6)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3) not (6 &gt; 5)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4E2763D-D9A0-4938-B40C-B16DCB5F9A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0138" y="1054092"/>
            <a:ext cx="1476375" cy="5334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C44B9C5-488C-4090-B5CB-3961820CDC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7356" y="1039756"/>
            <a:ext cx="1419225" cy="5334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FFA8678-7C06-4D7B-966D-DFBDB7B5ED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0138" y="1622425"/>
            <a:ext cx="1476375" cy="5429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C1FAC47E-0FB6-4626-8639-2ECA46A2BE9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4616"/>
          <a:stretch/>
        </p:blipFill>
        <p:spPr>
          <a:xfrm>
            <a:off x="4058284" y="1622426"/>
            <a:ext cx="1419225" cy="5334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9BD8D656-C804-4644-8D6A-0D2AC232DC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60137" y="2179676"/>
            <a:ext cx="1476375" cy="5334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58ACF295-B6CA-4013-9FED-416D4945B9B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36513" y="2189201"/>
            <a:ext cx="1449887" cy="52387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9793285F-3F1E-4BA9-8950-8BCCD18C1834}"/>
              </a:ext>
            </a:extLst>
          </p:cNvPr>
          <p:cNvCxnSpPr/>
          <p:nvPr/>
        </p:nvCxnSpPr>
        <p:spPr>
          <a:xfrm flipV="1">
            <a:off x="1983943" y="1353903"/>
            <a:ext cx="533400" cy="76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7F6E162E-E822-410A-B3A3-9A585116629C}"/>
              </a:ext>
            </a:extLst>
          </p:cNvPr>
          <p:cNvCxnSpPr/>
          <p:nvPr/>
        </p:nvCxnSpPr>
        <p:spPr>
          <a:xfrm>
            <a:off x="1542351" y="1846715"/>
            <a:ext cx="974992" cy="42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F25A021A-6818-47AF-8E54-1CB26A46065F}"/>
              </a:ext>
            </a:extLst>
          </p:cNvPr>
          <p:cNvCxnSpPr>
            <a:cxnSpLocks/>
          </p:cNvCxnSpPr>
          <p:nvPr/>
        </p:nvCxnSpPr>
        <p:spPr>
          <a:xfrm>
            <a:off x="1516813" y="2268756"/>
            <a:ext cx="1017787" cy="177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779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0037" y="98425"/>
            <a:ext cx="5065565" cy="315471"/>
          </a:xfrm>
        </p:spPr>
        <p:txBody>
          <a:bodyPr/>
          <a:lstStyle/>
          <a:p>
            <a:pPr algn="ctr"/>
            <a:r>
              <a:rPr lang="uz-Latn-UZ" dirty="0"/>
              <a:t>Masalalar va ularning yechimi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CE756-6CB4-4075-9F77-5B474277993E}"/>
              </a:ext>
            </a:extLst>
          </p:cNvPr>
          <p:cNvSpPr/>
          <p:nvPr/>
        </p:nvSpPr>
        <p:spPr>
          <a:xfrm>
            <a:off x="313471" y="668318"/>
            <a:ext cx="516572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0080CFB-E26F-4E70-90A8-8C89E0E0172E}"/>
              </a:ext>
            </a:extLst>
          </p:cNvPr>
          <p:cNvSpPr/>
          <p:nvPr/>
        </p:nvSpPr>
        <p:spPr>
          <a:xfrm>
            <a:off x="267380" y="668318"/>
            <a:ext cx="52063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Mantiqiy ifodalar natijasini toping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A866EAC-B2ED-4E02-83C4-A5FBDD61DB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00" y="1089025"/>
            <a:ext cx="4461154" cy="1539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08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9A3D86-20AB-406A-B508-6A043F6BB893}"/>
              </a:ext>
            </a:extLst>
          </p:cNvPr>
          <p:cNvSpPr txBox="1"/>
          <p:nvPr/>
        </p:nvSpPr>
        <p:spPr>
          <a:xfrm>
            <a:off x="620486" y="98425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z-Latn-UZ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9177F65-5F6F-4AC1-AE9F-22769148FB7D}"/>
              </a:ext>
            </a:extLst>
          </p:cNvPr>
          <p:cNvSpPr/>
          <p:nvPr/>
        </p:nvSpPr>
        <p:spPr>
          <a:xfrm>
            <a:off x="215900" y="708025"/>
            <a:ext cx="5334000" cy="1775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Mantiqiy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ifodalar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aniqlash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natijasini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uz-Latn-U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1) a&lt;=5 or a&gt;=0 and a&lt;3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2) x**2+y&gt;0 and a=0.1 or (b&gt;3.7 and c!=4)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3) a&lt;1 or a&gt;0 or not x*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x+x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*x&lt;=1 </a:t>
            </a:r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4) not(not(not(a&gt;b) or True) and False)</a:t>
            </a:r>
          </a:p>
        </p:txBody>
      </p:sp>
    </p:spTree>
    <p:extLst>
      <p:ext uri="{BB962C8B-B14F-4D97-AF65-F5344CB8AC3E}">
        <p14:creationId xmlns:p14="http://schemas.microsoft.com/office/powerpoint/2010/main" val="3106636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4233</TotalTime>
  <Words>369</Words>
  <Application>Microsoft Office PowerPoint</Application>
  <PresentationFormat>Произвольный</PresentationFormat>
  <Paragraphs>54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INFORMATIKA VA AXBOROT TEXNOLOGIYALARI</vt:lpstr>
      <vt:lpstr>Dars rejasi</vt:lpstr>
      <vt:lpstr>Презентация PowerPoint</vt:lpstr>
      <vt:lpstr>Презентация PowerPoint</vt:lpstr>
      <vt:lpstr>Masala </vt:lpstr>
      <vt:lpstr>Masalalar va ularning yechimi</vt:lpstr>
      <vt:lpstr>Masalalar va ularning yechimlari</vt:lpstr>
      <vt:lpstr>Masalalar va ularning yechimi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206</cp:revision>
  <dcterms:created xsi:type="dcterms:W3CDTF">2020-04-13T08:05:16Z</dcterms:created>
  <dcterms:modified xsi:type="dcterms:W3CDTF">2021-01-26T15:22:40Z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