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257" r:id="rId3"/>
    <p:sldId id="285" r:id="rId4"/>
    <p:sldId id="334" r:id="rId5"/>
    <p:sldId id="324" r:id="rId6"/>
    <p:sldId id="335" r:id="rId7"/>
    <p:sldId id="295" r:id="rId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 varScale="1">
        <p:scale>
          <a:sx n="216" d="100"/>
          <a:sy n="216" d="100"/>
        </p:scale>
        <p:origin x="822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28" y="196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25059" y="1207525"/>
            <a:ext cx="4876800" cy="127598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4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Pythonda sodda masalalarni dasturlash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59300" y="339658"/>
            <a:ext cx="942559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945494"/>
            <a:ext cx="5037773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Sodda masalalarni dasturlash tartibi</a:t>
            </a:r>
          </a:p>
          <a:p>
            <a:pPr marL="298450" marR="119380" indent="-285750"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en-US" sz="2000" b="1" dirty="0" err="1">
                <a:solidFill>
                  <a:srgbClr val="231F20"/>
                </a:solidFill>
                <a:latin typeface="Arial"/>
                <a:cs typeface="Arial"/>
              </a:rPr>
              <a:t>Chiziqli</a:t>
            </a:r>
            <a:r>
              <a:rPr lang="en-US" sz="2000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231F20"/>
                </a:solidFill>
                <a:latin typeface="Arial"/>
                <a:cs typeface="Arial"/>
              </a:rPr>
              <a:t>algoritm</a:t>
            </a:r>
            <a:r>
              <a:rPr lang="en-US" sz="2000" b="1" dirty="0">
                <a:solidFill>
                  <a:srgbClr val="231F20"/>
                </a:solidFill>
                <a:latin typeface="Arial"/>
                <a:cs typeface="Arial"/>
              </a:rPr>
              <a:t>   </a:t>
            </a:r>
            <a:endParaRPr lang="uz-Latn-UZ" sz="2000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98450" marR="119380" indent="-285750"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Chiziqli dastur</a:t>
            </a:r>
            <a:endParaRPr lang="en-US" sz="2000" b="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95629"/>
            <a:ext cx="5562600" cy="369332"/>
          </a:xfrm>
        </p:spPr>
        <p:txBody>
          <a:bodyPr anchor="ctr"/>
          <a:lstStyle/>
          <a:p>
            <a:pPr algn="ctr"/>
            <a:r>
              <a:rPr lang="uz-Latn-UZ" sz="2400" dirty="0"/>
              <a:t>Sodda masalalarni dasturlash tartibi</a:t>
            </a:r>
            <a:r>
              <a:rPr lang="en-US" sz="2400" dirty="0"/>
              <a:t> </a:t>
            </a:r>
            <a:endParaRPr lang="ru-RU" sz="24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67E6E8F-9D8B-4607-9E98-6ABABFF21D7A}"/>
              </a:ext>
            </a:extLst>
          </p:cNvPr>
          <p:cNvSpPr/>
          <p:nvPr/>
        </p:nvSpPr>
        <p:spPr>
          <a:xfrm>
            <a:off x="164002" y="571090"/>
            <a:ext cx="5462098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6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nom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 algn="just">
              <a:spcAft>
                <a:spcPts val="6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turga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mansub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Natijani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akslantiruvchi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o‘zgaruvchilar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 algn="just">
              <a:spcAft>
                <a:spcPts val="600"/>
              </a:spcAft>
            </a:pP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3. Ma’lumotlarni kiritish, hisoblash va natijani ekranga chiqarish kabi qadamlardan iborat algoritmni tuzish. </a:t>
            </a:r>
          </a:p>
          <a:p>
            <a:pPr indent="180975" algn="just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4. Tuzilgan algoritmga turli qiymatlar berib, uning to‘g‘riligini tekshirish.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2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1">
            <a:extLst>
              <a:ext uri="{FF2B5EF4-FFF2-40B4-BE49-F238E27FC236}">
                <a16:creationId xmlns:a16="http://schemas.microsoft.com/office/drawing/2014/main" id="{72B305E1-712B-4D46-8DE4-CCB4F177BD26}"/>
              </a:ext>
            </a:extLst>
          </p:cNvPr>
          <p:cNvSpPr txBox="1"/>
          <p:nvPr/>
        </p:nvSpPr>
        <p:spPr>
          <a:xfrm>
            <a:off x="-27900" y="37054"/>
            <a:ext cx="5613436" cy="406522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68288" marR="173990" lvl="1" algn="ctr">
              <a:spcBef>
                <a:spcPts val="290"/>
              </a:spcBef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Chiziqli algoritm</a:t>
            </a: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221D541-3FF5-4204-A92B-1F6EB0D41088}"/>
              </a:ext>
            </a:extLst>
          </p:cNvPr>
          <p:cNvSpPr/>
          <p:nvPr/>
        </p:nvSpPr>
        <p:spPr>
          <a:xfrm>
            <a:off x="141574" y="598697"/>
            <a:ext cx="544583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600"/>
              </a:spcAft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Amallarning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qat’iy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ketma-ketlikda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bajarilishi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ijro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 algn="just">
              <a:spcAft>
                <a:spcPts val="600"/>
              </a:spcAft>
            </a:pPr>
            <a:r>
              <a:rPr lang="ru-RU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algoritm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amallarning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shartsiz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takrorlanishlarsiz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bajarilishining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ifodasidir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 algn="just"/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algoritmlarni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yozilishiga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9712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07777"/>
          </a:xfrm>
        </p:spPr>
        <p:txBody>
          <a:bodyPr/>
          <a:lstStyle/>
          <a:p>
            <a:pPr algn="ctr"/>
            <a:r>
              <a:rPr lang="uz-Latn-UZ" sz="2000" dirty="0"/>
              <a:t>Mavzuga oid masala</a:t>
            </a:r>
            <a:r>
              <a:rPr lang="en-US" sz="2000" dirty="0"/>
              <a:t> 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BEB1A81-D44F-4282-959C-AE7AD4B6EC6A}"/>
              </a:ext>
            </a:extLst>
          </p:cNvPr>
          <p:cNvSpPr/>
          <p:nvPr/>
        </p:nvSpPr>
        <p:spPr>
          <a:xfrm>
            <a:off x="326929" y="685278"/>
            <a:ext cx="51657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xonasining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Xonaning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qiymatlari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foydalanuvchi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kiritilsin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64935C3-9ADD-42CE-B498-43DEFDE2137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b="77606"/>
          <a:stretch/>
        </p:blipFill>
        <p:spPr>
          <a:xfrm>
            <a:off x="421806" y="1699593"/>
            <a:ext cx="4943796" cy="60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07777"/>
          </a:xfrm>
        </p:spPr>
        <p:txBody>
          <a:bodyPr/>
          <a:lstStyle/>
          <a:p>
            <a:pPr algn="ctr"/>
            <a:r>
              <a:rPr lang="uz-Latn-UZ" sz="2000" dirty="0"/>
              <a:t>Bajarilishi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794915A-F161-4F39-BDE9-86F76E108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6712" y="817156"/>
            <a:ext cx="5015617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4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09380" y="126226"/>
            <a:ext cx="5164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kern="0" dirty="0" err="1"/>
              <a:t>Mustaqil</a:t>
            </a:r>
            <a:r>
              <a:rPr lang="en-US" sz="2000" kern="0" dirty="0"/>
              <a:t> </a:t>
            </a:r>
            <a:r>
              <a:rPr lang="en-US" sz="2000" kern="0" dirty="0" err="1"/>
              <a:t>bajarish</a:t>
            </a:r>
            <a:r>
              <a:rPr lang="en-US" sz="2000" kern="0" dirty="0"/>
              <a:t> </a:t>
            </a:r>
            <a:r>
              <a:rPr lang="en-US" sz="2000" kern="0" dirty="0" err="1"/>
              <a:t>uchun</a:t>
            </a:r>
            <a:r>
              <a:rPr lang="en-US" sz="2000" kern="0" dirty="0"/>
              <a:t> </a:t>
            </a:r>
            <a:r>
              <a:rPr lang="en-US" sz="2000" kern="0" dirty="0" err="1"/>
              <a:t>topshiriqlar</a:t>
            </a:r>
            <a:endParaRPr lang="ru-RU" sz="2000" kern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EF6CE2C-6D8B-4547-A496-D6D445805ACA}"/>
              </a:ext>
            </a:extLst>
          </p:cNvPr>
          <p:cNvSpPr/>
          <p:nvPr/>
        </p:nvSpPr>
        <p:spPr>
          <a:xfrm>
            <a:off x="215900" y="602016"/>
            <a:ext cx="5410200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600"/>
              </a:spcAft>
            </a:pP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Trapetsiyaning ikkita asosi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(a va b)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hamda asosiga tushirilgan balandligi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berilgan. Trapetsiyaning yuzi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ni hisoblash dasturini tuzing.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a, b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foydalanuvchi tomonidan kiritiladi. </a:t>
            </a:r>
          </a:p>
          <a:p>
            <a:pPr indent="180975" algn="just">
              <a:spcAft>
                <a:spcPts val="600"/>
              </a:spcAft>
            </a:pP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Teng tomonli uchburchakning tomoni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ga teng. Uning yuzi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z-Latn-U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ni hisoblash dasturini tuzing. </a:t>
            </a:r>
          </a:p>
          <a:p>
            <a:pPr indent="180975" algn="just">
              <a:spcAft>
                <a:spcPts val="600"/>
              </a:spcAft>
            </a:pP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Kvadratning tomoni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ga teng. Uning yuzini hisoblash dasturini tuzing. </a:t>
            </a:r>
          </a:p>
          <a:p>
            <a:pPr indent="180975" algn="just"/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split()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usulidan foydalanib,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“5489*245*58*69*142*4587*54”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satrini dasturga kiriting va berilgan ifodani hisoblang.</a:t>
            </a:r>
          </a:p>
        </p:txBody>
      </p:sp>
    </p:spTree>
    <p:extLst>
      <p:ext uri="{BB962C8B-B14F-4D97-AF65-F5344CB8AC3E}">
        <p14:creationId xmlns:p14="http://schemas.microsoft.com/office/powerpoint/2010/main" val="389838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2710</TotalTime>
  <Words>200</Words>
  <Application>Microsoft Office PowerPoint</Application>
  <PresentationFormat>Произвольный</PresentationFormat>
  <Paragraphs>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INFORMATIKA VA AXBOROT TEXNOLOGIYALARI</vt:lpstr>
      <vt:lpstr>Dars rejasi</vt:lpstr>
      <vt:lpstr>Sodda masalalarni dasturlash tartibi </vt:lpstr>
      <vt:lpstr>Презентация PowerPoint</vt:lpstr>
      <vt:lpstr>Mavzuga oid masala </vt:lpstr>
      <vt:lpstr>Bajarilishi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189</cp:revision>
  <dcterms:created xsi:type="dcterms:W3CDTF">2020-04-13T08:05:16Z</dcterms:created>
  <dcterms:modified xsi:type="dcterms:W3CDTF">2021-01-16T10:10:02Z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