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295" r:id="rId3"/>
    <p:sldId id="257" r:id="rId4"/>
    <p:sldId id="334" r:id="rId5"/>
    <p:sldId id="324" r:id="rId6"/>
    <p:sldId id="340" r:id="rId7"/>
    <p:sldId id="326" r:id="rId8"/>
    <p:sldId id="341" r:id="rId9"/>
    <p:sldId id="342" r:id="rId10"/>
    <p:sldId id="343" r:id="rId11"/>
    <p:sldId id="344" r:id="rId12"/>
    <p:sldId id="339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 varScale="1">
        <p:scale>
          <a:sx n="132" d="100"/>
          <a:sy n="132" d="100"/>
        </p:scale>
        <p:origin x="90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19633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0700" y="1241425"/>
            <a:ext cx="4876800" cy="149142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20131" algn="ctr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Pythonda operator </a:t>
            </a:r>
            <a:b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va ifodalar mavzusi bo‘yicha </a:t>
            </a:r>
            <a:r>
              <a:rPr lang="uz-Latn-UZ" sz="2400" b="1">
                <a:solidFill>
                  <a:srgbClr val="002060"/>
                </a:solidFill>
                <a:latin typeface="Arial"/>
                <a:cs typeface="Arial"/>
              </a:rPr>
              <a:t>amaliy mashg‘ulot</a:t>
            </a:r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Masalalar yechish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00037" y="555625"/>
            <a:ext cx="516572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1400" b="1" dirty="0"/>
              <a:t>3-masala.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Yuqoridagi masalada hosilning miqdori foydalanuvchi tomonidan kiritilgan hol uchun dastur tuzing. 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73487D-8DED-4E12-9D27-E1173D4C0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74" y="1108328"/>
            <a:ext cx="5349252" cy="1610379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0702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Masalalar yechish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00036" y="555625"/>
            <a:ext cx="5402263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Latn-UZ" sz="2000" b="1" dirty="0">
                <a:latin typeface="Arial" panose="020B0604020202020204" pitchFamily="34" charset="0"/>
                <a:cs typeface="Arial" panose="020B0604020202020204" pitchFamily="34" charset="0"/>
              </a:rPr>
              <a:t>4-masala. </a:t>
            </a:r>
            <a:r>
              <a:rPr lang="uz-Latn-UZ" sz="2000" dirty="0">
                <a:latin typeface="Arial" panose="020B0604020202020204" pitchFamily="34" charset="0"/>
                <a:cs typeface="Arial" panose="020B0604020202020204" pitchFamily="34" charset="0"/>
              </a:rPr>
              <a:t>split() usulidan foydalanib, “5746+4186+8426+8266” satrini dasturga kiriting va berilgan ifodani hisoblash dasturini tuzing. 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000" kern="0" dirty="0" err="1"/>
              <a:t>Mustaqil</a:t>
            </a:r>
            <a:r>
              <a:rPr lang="en-US" sz="2000" kern="0" dirty="0"/>
              <a:t> </a:t>
            </a:r>
            <a:r>
              <a:rPr lang="en-US" sz="2000" kern="0" dirty="0" err="1"/>
              <a:t>bajarish</a:t>
            </a:r>
            <a:r>
              <a:rPr lang="en-US" sz="2000" kern="0" dirty="0"/>
              <a:t> </a:t>
            </a:r>
            <a:r>
              <a:rPr lang="en-US" sz="2000" kern="0" dirty="0" err="1"/>
              <a:t>uchun</a:t>
            </a:r>
            <a:r>
              <a:rPr lang="en-US" sz="2000" kern="0" dirty="0"/>
              <a:t> </a:t>
            </a:r>
            <a:r>
              <a:rPr lang="en-US" sz="2000" kern="0" dirty="0" err="1"/>
              <a:t>topshiriqlar</a:t>
            </a:r>
            <a:endParaRPr lang="ru-RU" sz="2000" kern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DEF6CE2C-6D8B-4547-A496-D6D445805ACA}"/>
                  </a:ext>
                </a:extLst>
              </p:cNvPr>
              <p:cNvSpPr/>
              <p:nvPr/>
            </p:nvSpPr>
            <p:spPr>
              <a:xfrm>
                <a:off x="215900" y="554073"/>
                <a:ext cx="5334000" cy="22987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z-Latn-UZ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1.</a:t>
                </a:r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F kuch ta’sirida jism a tezlanish oldi. Agar F va a ning qiymatlari quyidagicha bo‘lsa, jism massasini hisoblash dasturini tuzing </a:t>
                </a:r>
                <a:r>
                  <a:rPr lang="uz-Latn-UZ" sz="1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(m=F/a): </a:t>
                </a:r>
              </a:p>
              <a:p>
                <a:pPr algn="just"/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F = 25, a = 45; </a:t>
                </a:r>
              </a:p>
              <a:p>
                <a:pPr algn="just"/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b) F = 12, a = 30; </a:t>
                </a:r>
              </a:p>
              <a:p>
                <a:pPr algn="just"/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d) F = 72, a = 90; </a:t>
                </a:r>
              </a:p>
              <a:p>
                <a:pPr algn="just"/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e) F = 150, a = 15. </a:t>
                </a:r>
              </a:p>
              <a:p>
                <a:pPr algn="just"/>
                <a:r>
                  <a:rPr lang="uz-Latn-UZ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2.</a:t>
                </a:r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 Quyidagi ifodalarni Python tilida yozib, ular natijasini hisoblash dasturini tuzing, bu yerda: a = 14, b = 8, c = 452, r = 41. </a:t>
                </a:r>
              </a:p>
              <a:p>
                <a:pPr algn="just"/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a) S = a + b + ac; b) P = </a:t>
                </a:r>
                <a14:m>
                  <m:oMath xmlns:m="http://schemas.openxmlformats.org/officeDocument/2006/math">
                    <m:r>
                      <a:rPr lang="uz-Latn-UZ" sz="1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sSup>
                      <m:sSupPr>
                        <m:ctrlPr>
                          <a:rPr lang="uz-Latn-UZ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p>
                        <m:r>
                          <a:rPr lang="uz-Latn-UZ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uz-Latn-U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𝑎𝑐</m:t>
                    </m:r>
                  </m:oMath>
                </a14:m>
                <a:r>
                  <a:rPr lang="uz-Latn-UZ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DEF6CE2C-6D8B-4547-A496-D6D445805A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554073"/>
                <a:ext cx="5334000" cy="2298771"/>
              </a:xfrm>
              <a:prstGeom prst="rect">
                <a:avLst/>
              </a:prstGeom>
              <a:blipFill>
                <a:blip r:embed="rId2"/>
                <a:stretch>
                  <a:fillRect l="-343" t="-531" r="-3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386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uz-Latn-UZ" sz="2000" kern="0" dirty="0"/>
              <a:t>Uy vazifasini tekshiramiz</a:t>
            </a:r>
            <a:endParaRPr lang="ru-RU" sz="2000" kern="0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6CE2C-6D8B-4547-A496-D6D445805ACA}"/>
              </a:ext>
            </a:extLst>
          </p:cNvPr>
          <p:cNvSpPr/>
          <p:nvPr/>
        </p:nvSpPr>
        <p:spPr>
          <a:xfrm>
            <a:off x="215900" y="554073"/>
            <a:ext cx="5334000" cy="2637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Kutubxonaga ikkita kitob do‘konidan kitoblar keltirildi. Birinchi do‘kondan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dona kitob keltirildi. Ikkinchi do‘kondan esa birinchi do‘konga qaraganda k dona ko‘p kitob keltirildi. Kutubxonaga jami qancha kitob keltirildi? Masalani yechish dasturini tuzing.     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kattaliklar foydalanuvchi tomonidan kiritiladi. </a:t>
            </a:r>
          </a:p>
          <a:p>
            <a:pPr algn="just">
              <a:lnSpc>
                <a:spcPct val="150000"/>
              </a:lnSpc>
            </a:pP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Komilaga 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854*89657*4587*425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amalini dasturga kiritib, hisoblash topshirig‘i berildi. U qanday dastur tuzishi lozim? (video orqali ko‘rsatiladi).</a:t>
            </a:r>
          </a:p>
        </p:txBody>
      </p:sp>
    </p:spTree>
    <p:extLst>
      <p:ext uri="{BB962C8B-B14F-4D97-AF65-F5344CB8AC3E}">
        <p14:creationId xmlns:p14="http://schemas.microsoft.com/office/powerpoint/2010/main" val="38983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647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Mavzu bo‘yicha amaliy masalalar yechish</a:t>
            </a:r>
            <a:endParaRPr lang="en-US" b="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1">
            <a:extLst>
              <a:ext uri="{FF2B5EF4-FFF2-40B4-BE49-F238E27FC236}">
                <a16:creationId xmlns:a16="http://schemas.microsoft.com/office/drawing/2014/main" id="{72B305E1-712B-4D46-8DE4-CCB4F177BD26}"/>
              </a:ext>
            </a:extLst>
          </p:cNvPr>
          <p:cNvSpPr txBox="1"/>
          <p:nvPr/>
        </p:nvSpPr>
        <p:spPr>
          <a:xfrm>
            <a:off x="-27900" y="43878"/>
            <a:ext cx="5613436" cy="344966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8288" marR="173990" lvl="1" algn="ctr">
              <a:spcBef>
                <a:spcPts val="290"/>
              </a:spcBef>
            </a:pP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B7B24DB-7806-4756-B47C-AD209E1FF7E3}"/>
              </a:ext>
            </a:extLst>
          </p:cNvPr>
          <p:cNvSpPr/>
          <p:nvPr/>
        </p:nvSpPr>
        <p:spPr>
          <a:xfrm>
            <a:off x="456550" y="478023"/>
            <a:ext cx="5105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sonining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k(0&lt;k&lt;9999).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ECB541-472C-4402-826E-956677884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25" y="1151977"/>
            <a:ext cx="5467350" cy="163839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457142" y="98425"/>
            <a:ext cx="909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12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Masalalar yechish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1991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z-Latn-UZ" sz="1400" b="1" dirty="0"/>
              <a:t>1-masala.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Bog‘dagi olma daraxtidan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dona,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Dilshod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dona va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Mahmud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dona olma terdi. Bolalar tergan olmalarini o‘zaro teng taqsimlashsa, har biriga qanchadan olma to‘g‘ri keladi? Qancha olma ortib qoladi? </a:t>
            </a:r>
          </a:p>
          <a:p>
            <a:pPr algn="just">
              <a:lnSpc>
                <a:spcPct val="150000"/>
              </a:lnSpc>
            </a:pP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Har bir bolaning tergan olmasi soni foydalanuvchi tomonidan kiritiladi. Masala dasturini tuzing.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Masalaga mos dastur lavhasi</a:t>
            </a:r>
            <a:r>
              <a:rPr lang="en-US" sz="2000" dirty="0"/>
              <a:t> 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3F73D07-BEE5-43E8-AFD0-3413E738B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860425"/>
            <a:ext cx="5321300" cy="1754182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89153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88899" y="98425"/>
            <a:ext cx="5854700" cy="315471"/>
          </a:xfrm>
        </p:spPr>
        <p:txBody>
          <a:bodyPr/>
          <a:lstStyle/>
          <a:p>
            <a:pPr algn="ctr"/>
            <a:r>
              <a:rPr lang="uz-Latn-UZ" dirty="0"/>
              <a:t>Dastur ishga tushgach natijani ko‘rinishi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F1AA6D7-3648-4CF1-8333-43FB6E2A33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8"/>
          <a:stretch/>
        </p:blipFill>
        <p:spPr>
          <a:xfrm>
            <a:off x="325437" y="946150"/>
            <a:ext cx="5072063" cy="135255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5858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Masalalar yechish</a:t>
            </a:r>
            <a:r>
              <a:rPr lang="en-US" sz="2000" dirty="0"/>
              <a:t> 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1668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z-Latn-UZ" sz="1400" b="1" dirty="0"/>
              <a:t>2-masala.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Bog‘bon o‘z bog‘idan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23856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hosil oldi. Berilganlar asosida quyidagi topshiriqlar uchun dastur tuzing: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bog‘bon hosilini tonna, sentner v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kilogrammlarda ifodalang; </a:t>
            </a:r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 agar har bir yashikga </a:t>
            </a:r>
            <a:r>
              <a:rPr lang="uz-Latn-U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25 kg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dan uzum solinsa, jami qancha yashikga uzum solingan bo‘ladi?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77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07777"/>
          </a:xfrm>
        </p:spPr>
        <p:txBody>
          <a:bodyPr/>
          <a:lstStyle/>
          <a:p>
            <a:pPr algn="ctr"/>
            <a:r>
              <a:rPr lang="uz-Latn-UZ" sz="2000" dirty="0"/>
              <a:t>Masalaga mos dastur lavhasi va natijasi</a:t>
            </a:r>
            <a:r>
              <a:rPr lang="en-US" sz="2000" dirty="0"/>
              <a:t> 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D57E479-EF5E-4F86-88DC-C0FDC1662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" y="708025"/>
            <a:ext cx="2887663" cy="123825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3913902-16BC-4288-AA8C-08D7E6DD34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100" y="2081580"/>
            <a:ext cx="3231391" cy="712001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60208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3358</TotalTime>
  <Words>437</Words>
  <Application>Microsoft Office PowerPoint</Application>
  <PresentationFormat>Произвольный</PresentationFormat>
  <Paragraphs>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Wingdings</vt:lpstr>
      <vt:lpstr>Office Theme</vt:lpstr>
      <vt:lpstr>INFORMATIKA VA AXBOROT TEXNOLOGIYALARI</vt:lpstr>
      <vt:lpstr>Презентация PowerPoint</vt:lpstr>
      <vt:lpstr>Dars rejasi</vt:lpstr>
      <vt:lpstr>Презентация PowerPoint</vt:lpstr>
      <vt:lpstr>Masalalar yechish </vt:lpstr>
      <vt:lpstr>Masalaga mos dastur lavhasi </vt:lpstr>
      <vt:lpstr>Dastur ishga tushgach natijani ko‘rinishi</vt:lpstr>
      <vt:lpstr>Masalalar yechish </vt:lpstr>
      <vt:lpstr>Masalaga mos dastur lavhasi va natijasi </vt:lpstr>
      <vt:lpstr>Masalalar yechish </vt:lpstr>
      <vt:lpstr>Masalalar yechish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199</cp:revision>
  <dcterms:created xsi:type="dcterms:W3CDTF">2020-04-13T08:05:16Z</dcterms:created>
  <dcterms:modified xsi:type="dcterms:W3CDTF">2021-01-21T11:45:09Z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