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6" r:id="rId2"/>
    <p:sldId id="295" r:id="rId3"/>
    <p:sldId id="257" r:id="rId4"/>
    <p:sldId id="334" r:id="rId5"/>
    <p:sldId id="324" r:id="rId6"/>
    <p:sldId id="340" r:id="rId7"/>
    <p:sldId id="326" r:id="rId8"/>
    <p:sldId id="341" r:id="rId9"/>
    <p:sldId id="342" r:id="rId10"/>
    <p:sldId id="343" r:id="rId11"/>
    <p:sldId id="344" r:id="rId12"/>
    <p:sldId id="339" r:id="rId13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 varScale="1">
        <p:scale>
          <a:sx n="132" d="100"/>
          <a:sy n="132" d="100"/>
        </p:scale>
        <p:origin x="906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ADACFDA-3424-4FFF-8A3C-D66292078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5596" y="2323333"/>
            <a:ext cx="1121849" cy="706549"/>
          </a:xfrm>
          <a:prstGeom prst="rect">
            <a:avLst/>
          </a:prstGeom>
        </p:spPr>
      </p:pic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7828" y="19633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49317" y="206830"/>
            <a:ext cx="3301127" cy="568739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en-US" sz="1800" spc="5" dirty="0">
                <a:latin typeface="Arial" panose="020B0604020202020204" pitchFamily="34" charset="0"/>
                <a:cs typeface="Arial" panose="020B0604020202020204" pitchFamily="34" charset="0"/>
              </a:rPr>
              <a:t>INFORMATIKA VA AXBOROT TEXNOLOGIYALARI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20700" y="1241425"/>
            <a:ext cx="4876800" cy="1491428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20131" algn="ctr"/>
            <a:r>
              <a:rPr lang="uz-Latn-UZ" sz="2400" b="1" dirty="0">
                <a:solidFill>
                  <a:srgbClr val="002060"/>
                </a:solidFill>
                <a:latin typeface="Arial"/>
                <a:cs typeface="Arial"/>
              </a:rPr>
              <a:t>Pythonda operator </a:t>
            </a:r>
            <a:br>
              <a:rPr lang="en-US" sz="2400" b="1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uz-Latn-UZ" sz="2400" b="1" dirty="0">
                <a:solidFill>
                  <a:srgbClr val="002060"/>
                </a:solidFill>
                <a:latin typeface="Arial"/>
                <a:cs typeface="Arial"/>
              </a:rPr>
              <a:t>va ifodalar mavzusi bo‘yicha </a:t>
            </a:r>
            <a:r>
              <a:rPr lang="uz-Latn-UZ" sz="2400" b="1">
                <a:solidFill>
                  <a:srgbClr val="002060"/>
                </a:solidFill>
                <a:latin typeface="Arial"/>
                <a:cs typeface="Arial"/>
              </a:rPr>
              <a:t>amaliy mashg‘ulot</a:t>
            </a:r>
            <a:endParaRPr lang="uz-Latn-UZ" sz="2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20131"/>
            <a:endParaRPr lang="uz-Latn-UZ" sz="2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92100" y="1251172"/>
            <a:ext cx="252000" cy="75225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74F1148F-3E1F-4BF6-8A2D-952BB1A0A6DA}"/>
              </a:ext>
            </a:extLst>
          </p:cNvPr>
          <p:cNvGrpSpPr/>
          <p:nvPr/>
        </p:nvGrpSpPr>
        <p:grpSpPr>
          <a:xfrm>
            <a:off x="4485596" y="214968"/>
            <a:ext cx="1064304" cy="603664"/>
            <a:chOff x="4454242" y="214968"/>
            <a:chExt cx="1248058" cy="603664"/>
          </a:xfrm>
        </p:grpSpPr>
        <p:sp>
          <p:nvSpPr>
            <p:cNvPr id="20" name="object 9">
              <a:extLst>
                <a:ext uri="{FF2B5EF4-FFF2-40B4-BE49-F238E27FC236}">
                  <a16:creationId xmlns:a16="http://schemas.microsoft.com/office/drawing/2014/main" id="{F294EAD7-CAB8-401C-B12D-6064AA1177E0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1133"/>
            </a:p>
          </p:txBody>
        </p:sp>
        <p:sp>
          <p:nvSpPr>
            <p:cNvPr id="21" name="object 10">
              <a:extLst>
                <a:ext uri="{FF2B5EF4-FFF2-40B4-BE49-F238E27FC236}">
                  <a16:creationId xmlns:a16="http://schemas.microsoft.com/office/drawing/2014/main" id="{27824596-7DE1-4136-95E4-49A51856B6D3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1133"/>
            </a:p>
          </p:txBody>
        </p:sp>
      </p:grp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581311" y="339658"/>
            <a:ext cx="920548" cy="323801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uz-Latn-UZ" sz="2000" b="1" spc="10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en-US" sz="2000" b="1" spc="10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2000" b="1" spc="10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id="{38020421-0932-4876-AD01-6C2797AEF46A}"/>
              </a:ext>
            </a:extLst>
          </p:cNvPr>
          <p:cNvSpPr/>
          <p:nvPr/>
        </p:nvSpPr>
        <p:spPr>
          <a:xfrm>
            <a:off x="286238" y="2102509"/>
            <a:ext cx="252000" cy="7620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</p:spTree>
    <p:extLst>
      <p:ext uri="{BB962C8B-B14F-4D97-AF65-F5344CB8AC3E}">
        <p14:creationId xmlns:p14="http://schemas.microsoft.com/office/powerpoint/2010/main" val="152812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0037" y="98425"/>
            <a:ext cx="5065565" cy="307777"/>
          </a:xfrm>
        </p:spPr>
        <p:txBody>
          <a:bodyPr/>
          <a:lstStyle/>
          <a:p>
            <a:pPr algn="ctr"/>
            <a:r>
              <a:rPr lang="uz-Latn-UZ" sz="2000" dirty="0"/>
              <a:t>Masalalar yechish</a:t>
            </a:r>
            <a:r>
              <a:rPr lang="en-US" sz="2000" dirty="0"/>
              <a:t> 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D6CE756-6CB4-4075-9F77-5B474277993E}"/>
              </a:ext>
            </a:extLst>
          </p:cNvPr>
          <p:cNvSpPr/>
          <p:nvPr/>
        </p:nvSpPr>
        <p:spPr>
          <a:xfrm>
            <a:off x="300037" y="555625"/>
            <a:ext cx="516572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z-Latn-UZ" sz="1400" b="1" dirty="0"/>
              <a:t>3-masala. 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Yuqoridagi masalada hosilning miqdori foydalanuvchi tomonidan kiritilgan hol uchun dastur tuzing. </a:t>
            </a:r>
          </a:p>
          <a:p>
            <a:pPr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973487D-8DED-4E12-9D27-E1173D4C00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274" y="1108328"/>
            <a:ext cx="5349252" cy="1610379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90702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0037" y="98425"/>
            <a:ext cx="5065565" cy="307777"/>
          </a:xfrm>
        </p:spPr>
        <p:txBody>
          <a:bodyPr/>
          <a:lstStyle/>
          <a:p>
            <a:pPr algn="ctr"/>
            <a:r>
              <a:rPr lang="uz-Latn-UZ" sz="2000" dirty="0"/>
              <a:t>Masalalar yechish</a:t>
            </a:r>
            <a:r>
              <a:rPr lang="en-US" sz="2000" dirty="0"/>
              <a:t> 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D6CE756-6CB4-4075-9F77-5B474277993E}"/>
              </a:ext>
            </a:extLst>
          </p:cNvPr>
          <p:cNvSpPr/>
          <p:nvPr/>
        </p:nvSpPr>
        <p:spPr>
          <a:xfrm>
            <a:off x="300036" y="555625"/>
            <a:ext cx="5402263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z-Latn-UZ" sz="2000" b="1" dirty="0">
                <a:latin typeface="Arial" panose="020B0604020202020204" pitchFamily="34" charset="0"/>
                <a:cs typeface="Arial" panose="020B0604020202020204" pitchFamily="34" charset="0"/>
              </a:rPr>
              <a:t>4-masala. </a:t>
            </a:r>
            <a:r>
              <a:rPr lang="uz-Latn-UZ" sz="2000" dirty="0">
                <a:latin typeface="Arial" panose="020B0604020202020204" pitchFamily="34" charset="0"/>
                <a:cs typeface="Arial" panose="020B0604020202020204" pitchFamily="34" charset="0"/>
              </a:rPr>
              <a:t>split() usulidan foydalanib, “5746+4186+8426+8266” satrini dasturga kiriting va berilgan ifodani hisoblash dasturini tuzing. </a:t>
            </a:r>
          </a:p>
          <a:p>
            <a:pPr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B4DBB27-7A85-4A34-AAA8-7A5E0DD2F70A}"/>
              </a:ext>
            </a:extLst>
          </p:cNvPr>
          <p:cNvSpPr txBox="1">
            <a:spLocks/>
          </p:cNvSpPr>
          <p:nvPr/>
        </p:nvSpPr>
        <p:spPr>
          <a:xfrm>
            <a:off x="309380" y="126226"/>
            <a:ext cx="516432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000" kern="0" dirty="0" err="1"/>
              <a:t>Mustaqil</a:t>
            </a:r>
            <a:r>
              <a:rPr lang="en-US" sz="2000" kern="0" dirty="0"/>
              <a:t> </a:t>
            </a:r>
            <a:r>
              <a:rPr lang="en-US" sz="2000" kern="0" dirty="0" err="1"/>
              <a:t>bajarish</a:t>
            </a:r>
            <a:r>
              <a:rPr lang="en-US" sz="2000" kern="0" dirty="0"/>
              <a:t> </a:t>
            </a:r>
            <a:r>
              <a:rPr lang="en-US" sz="2000" kern="0" dirty="0" err="1"/>
              <a:t>uchun</a:t>
            </a:r>
            <a:r>
              <a:rPr lang="en-US" sz="2000" kern="0" dirty="0"/>
              <a:t> </a:t>
            </a:r>
            <a:r>
              <a:rPr lang="en-US" sz="2000" kern="0" dirty="0" err="1"/>
              <a:t>topshiriqlar</a:t>
            </a:r>
            <a:endParaRPr lang="ru-RU" sz="2000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DEF6CE2C-6D8B-4547-A496-D6D445805ACA}"/>
                  </a:ext>
                </a:extLst>
              </p:cNvPr>
              <p:cNvSpPr/>
              <p:nvPr/>
            </p:nvSpPr>
            <p:spPr>
              <a:xfrm>
                <a:off x="215900" y="554073"/>
                <a:ext cx="5334000" cy="22987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uz-Latn-UZ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1.</a:t>
                </a:r>
                <a:r>
                  <a:rPr lang="uz-Latn-UZ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F kuch ta’sirida jism a tezlanish oldi. Agar F va a ning qiymatlari quyidagicha bo‘lsa, jism massasini hisoblash dasturini tuzing </a:t>
                </a:r>
                <a:r>
                  <a:rPr lang="uz-Latn-UZ" sz="1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(m=F/a): </a:t>
                </a:r>
              </a:p>
              <a:p>
                <a:pPr algn="just"/>
                <a:r>
                  <a:rPr lang="uz-Latn-UZ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a) F = 25, a = 45; </a:t>
                </a:r>
              </a:p>
              <a:p>
                <a:pPr algn="just"/>
                <a:r>
                  <a:rPr lang="uz-Latn-UZ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b) F = 12, a = 30; </a:t>
                </a:r>
              </a:p>
              <a:p>
                <a:pPr algn="just"/>
                <a:r>
                  <a:rPr lang="uz-Latn-UZ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d) F = 72, a = 90; </a:t>
                </a:r>
              </a:p>
              <a:p>
                <a:pPr algn="just"/>
                <a:r>
                  <a:rPr lang="uz-Latn-UZ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e) F = 150, a = 15. </a:t>
                </a:r>
              </a:p>
              <a:p>
                <a:pPr algn="just"/>
                <a:r>
                  <a:rPr lang="uz-Latn-UZ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2.</a:t>
                </a:r>
                <a:r>
                  <a:rPr lang="uz-Latn-UZ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Quyidagi ifodalarni Python tilida yozib, ular natijasini hisoblash dasturini tuzing, bu yerda: a = 14, b = 8, c = 452, r = 41. </a:t>
                </a:r>
              </a:p>
              <a:p>
                <a:pPr algn="just"/>
                <a:r>
                  <a:rPr lang="uz-Latn-UZ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a) S = a + b + ac; b) P = </a:t>
                </a:r>
                <a14:m>
                  <m:oMath xmlns:m="http://schemas.openxmlformats.org/officeDocument/2006/math">
                    <m:r>
                      <a:rPr lang="uz-Latn-UZ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sSup>
                      <m:sSupPr>
                        <m:ctrlPr>
                          <a:rPr lang="uz-Latn-UZ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𝑟</m:t>
                        </m:r>
                      </m:e>
                      <m:sup>
                        <m:r>
                          <a:rPr lang="uz-Latn-UZ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uz-Latn-UZ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uz-Latn-UZ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𝑎𝑐</m:t>
                    </m:r>
                  </m:oMath>
                </a14:m>
                <a:r>
                  <a:rPr lang="uz-Latn-UZ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DEF6CE2C-6D8B-4547-A496-D6D445805A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554073"/>
                <a:ext cx="5334000" cy="2298771"/>
              </a:xfrm>
              <a:prstGeom prst="rect">
                <a:avLst/>
              </a:prstGeom>
              <a:blipFill>
                <a:blip r:embed="rId2"/>
                <a:stretch>
                  <a:fillRect l="-343" t="-531" r="-3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38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B4DBB27-7A85-4A34-AAA8-7A5E0DD2F70A}"/>
              </a:ext>
            </a:extLst>
          </p:cNvPr>
          <p:cNvSpPr txBox="1">
            <a:spLocks/>
          </p:cNvSpPr>
          <p:nvPr/>
        </p:nvSpPr>
        <p:spPr>
          <a:xfrm>
            <a:off x="309380" y="126226"/>
            <a:ext cx="516432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uz-Latn-UZ" sz="2000" kern="0" dirty="0"/>
              <a:t>Uy vazifasini tekshiramiz</a:t>
            </a:r>
            <a:endParaRPr lang="ru-RU" sz="2000" kern="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EF6CE2C-6D8B-4547-A496-D6D445805ACA}"/>
              </a:ext>
            </a:extLst>
          </p:cNvPr>
          <p:cNvSpPr/>
          <p:nvPr/>
        </p:nvSpPr>
        <p:spPr>
          <a:xfrm>
            <a:off x="215900" y="554073"/>
            <a:ext cx="5334000" cy="2637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z-Latn-UZ" sz="1400" b="1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Kutubxonaga ikkita kitob do‘konidan kitoblar keltirildi. Birinchi do‘kondan </a:t>
            </a:r>
            <a:r>
              <a:rPr lang="uz-Latn-U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dona kitob keltirildi. Ikkinchi do‘kondan esa birinchi do‘konga qaraganda k dona ko‘p kitob keltirildi. Kutubxonaga jami qancha kitob keltirildi? Masalani yechish dasturini tuzing.      </a:t>
            </a:r>
            <a:r>
              <a:rPr lang="uz-Latn-U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va </a:t>
            </a:r>
            <a:r>
              <a:rPr lang="uz-Latn-U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kattaliklar foydalanuvchi tomonidan kiritiladi. </a:t>
            </a:r>
          </a:p>
          <a:p>
            <a:pPr algn="just">
              <a:lnSpc>
                <a:spcPct val="150000"/>
              </a:lnSpc>
            </a:pPr>
            <a:r>
              <a:rPr lang="uz-Latn-UZ" sz="1400" b="1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Komilaga  </a:t>
            </a:r>
            <a:r>
              <a:rPr lang="uz-Latn-UZ" sz="1400" b="1" dirty="0">
                <a:latin typeface="Arial" panose="020B0604020202020204" pitchFamily="34" charset="0"/>
                <a:cs typeface="Arial" panose="020B0604020202020204" pitchFamily="34" charset="0"/>
              </a:rPr>
              <a:t>854*89657*4587*425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amalini dasturga kiritib, hisoblash topshirig‘i berildi. U qanday dastur tuzishi lozim? (video orqali ko‘rsatiladi).</a:t>
            </a:r>
          </a:p>
        </p:txBody>
      </p:sp>
    </p:spTree>
    <p:extLst>
      <p:ext uri="{BB962C8B-B14F-4D97-AF65-F5344CB8AC3E}">
        <p14:creationId xmlns:p14="http://schemas.microsoft.com/office/powerpoint/2010/main" val="3898381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12127" y="945494"/>
            <a:ext cx="4741545" cy="647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119380" indent="-285750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  <a:buFont typeface="Wingdings" pitchFamily="2" charset="2"/>
              <a:buChar char="ü"/>
            </a:pPr>
            <a:r>
              <a:rPr lang="uz-Latn-UZ" b="1" dirty="0">
                <a:solidFill>
                  <a:srgbClr val="231F20"/>
                </a:solidFill>
                <a:latin typeface="Arial"/>
                <a:cs typeface="Arial"/>
              </a:rPr>
              <a:t>Mavzu bo‘yicha amaliy masalalar yechish</a:t>
            </a:r>
            <a:endParaRPr lang="en-US" b="1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5101342" cy="3435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25" dirty="0" err="1"/>
              <a:t>Dars</a:t>
            </a:r>
            <a:r>
              <a:rPr lang="en-US" spc="25" dirty="0"/>
              <a:t> </a:t>
            </a:r>
            <a:r>
              <a:rPr lang="en-US" spc="25" dirty="0" err="1"/>
              <a:t>rejasi</a:t>
            </a:r>
            <a:endParaRPr spc="5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1">
            <a:extLst>
              <a:ext uri="{FF2B5EF4-FFF2-40B4-BE49-F238E27FC236}">
                <a16:creationId xmlns:a16="http://schemas.microsoft.com/office/drawing/2014/main" id="{72B305E1-712B-4D46-8DE4-CCB4F177BD26}"/>
              </a:ext>
            </a:extLst>
          </p:cNvPr>
          <p:cNvSpPr txBox="1"/>
          <p:nvPr/>
        </p:nvSpPr>
        <p:spPr>
          <a:xfrm>
            <a:off x="-27900" y="43878"/>
            <a:ext cx="5613436" cy="344966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268288" marR="173990" lvl="1" algn="ctr">
              <a:spcBef>
                <a:spcPts val="290"/>
              </a:spcBef>
            </a:pP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B7B24DB-7806-4756-B47C-AD209E1FF7E3}"/>
              </a:ext>
            </a:extLst>
          </p:cNvPr>
          <p:cNvSpPr/>
          <p:nvPr/>
        </p:nvSpPr>
        <p:spPr>
          <a:xfrm>
            <a:off x="456550" y="478023"/>
            <a:ext cx="5105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son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xonalari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sonining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yig‘indisini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hisoblash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dasturini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k(0&lt;k&lt;9999).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2ECB541-472C-4402-826E-9566778847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25" y="1151977"/>
            <a:ext cx="5467350" cy="163839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2457142" y="98425"/>
            <a:ext cx="9092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12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0037" y="98425"/>
            <a:ext cx="5065565" cy="307777"/>
          </a:xfrm>
        </p:spPr>
        <p:txBody>
          <a:bodyPr/>
          <a:lstStyle/>
          <a:p>
            <a:pPr algn="ctr"/>
            <a:r>
              <a:rPr lang="uz-Latn-UZ" sz="2000" dirty="0"/>
              <a:t>Masalalar yechish</a:t>
            </a:r>
            <a:r>
              <a:rPr lang="en-US" sz="2000" dirty="0"/>
              <a:t> 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D6CE756-6CB4-4075-9F77-5B474277993E}"/>
              </a:ext>
            </a:extLst>
          </p:cNvPr>
          <p:cNvSpPr/>
          <p:nvPr/>
        </p:nvSpPr>
        <p:spPr>
          <a:xfrm>
            <a:off x="313471" y="668318"/>
            <a:ext cx="5165726" cy="1991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z-Latn-UZ" sz="1400" b="1" dirty="0"/>
              <a:t>1-masala. 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Bog‘dagi olma daraxtidan </a:t>
            </a:r>
            <a:r>
              <a:rPr lang="uz-Latn-U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Anvar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14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dona, </a:t>
            </a:r>
            <a:r>
              <a:rPr lang="uz-Latn-U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Dilshod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14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dona va </a:t>
            </a:r>
            <a:r>
              <a:rPr lang="uz-Latn-U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Mahmud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14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dona olma terdi. Bolalar tergan olmalarini o‘zaro teng taqsimlashsa, har biriga qanchadan olma to‘g‘ri keladi? Qancha olma ortib qoladi? </a:t>
            </a:r>
          </a:p>
          <a:p>
            <a:pPr algn="just">
              <a:lnSpc>
                <a:spcPct val="150000"/>
              </a:lnSpc>
            </a:pP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Har bir bolaning tergan olmasi soni foydalanuvchi tomonidan kiritiladi. Masala dasturini tuzing.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59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0037" y="98425"/>
            <a:ext cx="5065565" cy="307777"/>
          </a:xfrm>
        </p:spPr>
        <p:txBody>
          <a:bodyPr/>
          <a:lstStyle/>
          <a:p>
            <a:pPr algn="ctr"/>
            <a:r>
              <a:rPr lang="uz-Latn-UZ" sz="2000" dirty="0"/>
              <a:t>Masalaga mos dastur lavhasi</a:t>
            </a:r>
            <a:r>
              <a:rPr lang="en-US" sz="2000" dirty="0"/>
              <a:t> 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3F73D07-BEE5-43E8-AFD0-3413E738BE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860425"/>
            <a:ext cx="5321300" cy="1754182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78915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88899" y="98425"/>
            <a:ext cx="5854700" cy="315471"/>
          </a:xfrm>
        </p:spPr>
        <p:txBody>
          <a:bodyPr/>
          <a:lstStyle/>
          <a:p>
            <a:pPr algn="ctr"/>
            <a:r>
              <a:rPr lang="uz-Latn-UZ" dirty="0"/>
              <a:t>Dastur ishga tushgach natijani ko‘rinishi</a:t>
            </a: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F1AA6D7-3648-4CF1-8333-43FB6E2A33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8"/>
          <a:stretch/>
        </p:blipFill>
        <p:spPr>
          <a:xfrm>
            <a:off x="325437" y="946150"/>
            <a:ext cx="5072063" cy="1352550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75858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0037" y="98425"/>
            <a:ext cx="5065565" cy="307777"/>
          </a:xfrm>
        </p:spPr>
        <p:txBody>
          <a:bodyPr/>
          <a:lstStyle/>
          <a:p>
            <a:pPr algn="ctr"/>
            <a:r>
              <a:rPr lang="uz-Latn-UZ" sz="2000" dirty="0"/>
              <a:t>Masalalar yechish</a:t>
            </a:r>
            <a:r>
              <a:rPr lang="en-US" sz="2000" dirty="0"/>
              <a:t> 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D6CE756-6CB4-4075-9F77-5B474277993E}"/>
              </a:ext>
            </a:extLst>
          </p:cNvPr>
          <p:cNvSpPr/>
          <p:nvPr/>
        </p:nvSpPr>
        <p:spPr>
          <a:xfrm>
            <a:off x="313471" y="668318"/>
            <a:ext cx="5165726" cy="1668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z-Latn-UZ" sz="1400" b="1" dirty="0"/>
              <a:t>2-masala. 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Bog‘bon o‘z bog‘idan </a:t>
            </a:r>
            <a:r>
              <a:rPr lang="uz-Latn-UZ" sz="14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z-Latn-U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23856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uz-Latn-U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kg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hosil oldi. Berilganlar asosida quyidagi topshiriqlar uchun dastur tuzing: </a:t>
            </a:r>
            <a:r>
              <a:rPr lang="uz-Latn-UZ" sz="1400" b="1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bog‘bon hosilini tonna, sentner v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kilogrammlarda ifodalang; </a:t>
            </a:r>
            <a:r>
              <a:rPr lang="uz-Latn-UZ" sz="1400" b="1" dirty="0"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agar har bir yashikga </a:t>
            </a:r>
            <a:r>
              <a:rPr lang="uz-Latn-U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25 kg 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dan uzum solinsa, jami qancha yashikga uzum solingan bo‘ladi?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77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0037" y="98425"/>
            <a:ext cx="5065565" cy="307777"/>
          </a:xfrm>
        </p:spPr>
        <p:txBody>
          <a:bodyPr/>
          <a:lstStyle/>
          <a:p>
            <a:pPr algn="ctr"/>
            <a:r>
              <a:rPr lang="uz-Latn-UZ" sz="2000" dirty="0"/>
              <a:t>Masalaga mos dastur lavhasi va natijasi</a:t>
            </a:r>
            <a:r>
              <a:rPr lang="en-US" sz="2000" dirty="0"/>
              <a:t> </a:t>
            </a: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D57E479-EF5E-4F86-88DC-C0FDC16621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" y="708025"/>
            <a:ext cx="2887663" cy="1238250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3913902-16BC-4288-AA8C-08D7E6DD34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7100" y="2081580"/>
            <a:ext cx="3231391" cy="712001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96020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3358</TotalTime>
  <Words>437</Words>
  <Application>Microsoft Office PowerPoint</Application>
  <PresentationFormat>Произвольный</PresentationFormat>
  <Paragraphs>30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 Math</vt:lpstr>
      <vt:lpstr>Wingdings</vt:lpstr>
      <vt:lpstr>Office Theme</vt:lpstr>
      <vt:lpstr>INFORMATIKA VA AXBOROT TEXNOLOGIYALARI</vt:lpstr>
      <vt:lpstr>Презентация PowerPoint</vt:lpstr>
      <vt:lpstr>Dars rejasi</vt:lpstr>
      <vt:lpstr>Презентация PowerPoint</vt:lpstr>
      <vt:lpstr>Masalalar yechish </vt:lpstr>
      <vt:lpstr>Masalaga mos dastur lavhasi </vt:lpstr>
      <vt:lpstr>Dastur ishga tushgach natijani ko‘rinishi</vt:lpstr>
      <vt:lpstr>Masalalar yechish </vt:lpstr>
      <vt:lpstr>Masalaga mos dastur lavhasi va natijasi </vt:lpstr>
      <vt:lpstr>Masalalar yechish </vt:lpstr>
      <vt:lpstr>Masalalar yechish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199</cp:revision>
  <dcterms:created xsi:type="dcterms:W3CDTF">2020-04-13T08:05:16Z</dcterms:created>
  <dcterms:modified xsi:type="dcterms:W3CDTF">2021-01-21T11:45:09Z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