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7" r:id="rId3"/>
    <p:sldId id="285" r:id="rId4"/>
    <p:sldId id="337" r:id="rId5"/>
    <p:sldId id="334" r:id="rId6"/>
    <p:sldId id="324" r:id="rId7"/>
    <p:sldId id="326" r:id="rId8"/>
    <p:sldId id="338" r:id="rId9"/>
    <p:sldId id="331" r:id="rId10"/>
    <p:sldId id="295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216" d="100"/>
          <a:sy n="216" d="100"/>
        </p:scale>
        <p:origin x="822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5059" y="1207525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Pythonda satrlar bilan ishlash</a:t>
            </a:r>
          </a:p>
          <a:p>
            <a:pPr marL="20131"/>
            <a:endParaRPr lang="uz-Latn-UZ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Mustaqil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 </a:t>
            </a:r>
            <a:r>
              <a:rPr lang="en-US" sz="2000" kern="0" dirty="0" err="1"/>
              <a:t>uchun</a:t>
            </a:r>
            <a:r>
              <a:rPr lang="en-US" sz="2000" kern="0" dirty="0"/>
              <a:t> </a:t>
            </a:r>
            <a:r>
              <a:rPr lang="en-US" sz="2000" kern="0" dirty="0" err="1"/>
              <a:t>topshiriqlar</a:t>
            </a:r>
            <a:endParaRPr lang="ru-RU" sz="20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6CE2C-6D8B-4547-A496-D6D445805ACA}"/>
              </a:ext>
            </a:extLst>
          </p:cNvPr>
          <p:cNvSpPr/>
          <p:nvPr/>
        </p:nvSpPr>
        <p:spPr>
          <a:xfrm>
            <a:off x="215900" y="554073"/>
            <a:ext cx="533400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“gul”, “is”, “ton” qism so‘zlaridan so‘z yasang.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Ismingizni ekranga 5 marta chiqarish dasturini tuzing.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Sinf (masalan, 9) v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ism (masalan, Dilshod) foydalanuvchi tomonidan kiritiladi.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Ме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9-sinf o‘quvchisi – Dilshodman”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satrini chiqaruvchi dastur chizing. </a:t>
            </a: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14411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Pythonda Satr tushunchasi </a:t>
            </a: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Satr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orasidan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qism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satr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qirqib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olish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uz-Latn-UZ" b="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Satr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uzunligi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ni a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niqla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sh</a:t>
            </a:r>
            <a:endParaRPr lang="en-US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78814" y="631825"/>
            <a:ext cx="5408171" cy="52963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indent="180975"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en-US" altLang="ru-RU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alt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qo‘shtirnoq</a:t>
            </a:r>
            <a:r>
              <a:rPr lang="en-US" alt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alt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alt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Unicode </a:t>
            </a:r>
            <a:r>
              <a:rPr lang="en-US" altLang="ru-R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kodidagi</a:t>
            </a:r>
            <a:r>
              <a:rPr lang="en-US" alt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alt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alt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Pythonda satr tushunchasi</a:t>
            </a:r>
            <a:r>
              <a:rPr lang="en-US" sz="2400" dirty="0"/>
              <a:t> </a:t>
            </a:r>
            <a:endParaRPr lang="ru-RU" sz="24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2EED90-C85D-4FCD-82AB-0A4D5E50C288}"/>
              </a:ext>
            </a:extLst>
          </p:cNvPr>
          <p:cNvSpPr/>
          <p:nvPr/>
        </p:nvSpPr>
        <p:spPr>
          <a:xfrm>
            <a:off x="178814" y="1346129"/>
            <a:ext cx="52948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probeldan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ketmaketligi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Satrlarni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Pythonda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bittalik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ikkitalik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qo‘shtirnoqlar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amallardan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birlashtirish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amali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2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D0CFF3-9CA1-4409-81F8-6BACA6AF4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99" y="1393825"/>
            <a:ext cx="2647950" cy="17321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06FB2A7-6F2A-44DB-99EA-72B8EBF3E9E8}"/>
              </a:ext>
            </a:extLst>
          </p:cNvPr>
          <p:cNvSpPr/>
          <p:nvPr/>
        </p:nvSpPr>
        <p:spPr>
          <a:xfrm>
            <a:off x="215900" y="555625"/>
            <a:ext cx="244703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atrlarni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birlashtirish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amali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3FE04F-FA1B-4577-93AE-57143C35F6BB}"/>
              </a:ext>
            </a:extLst>
          </p:cNvPr>
          <p:cNvSpPr/>
          <p:nvPr/>
        </p:nvSpPr>
        <p:spPr>
          <a:xfrm>
            <a:off x="2943314" y="565418"/>
            <a:ext cx="26479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Pythonda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yozishning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B155A9-6DD3-40C0-B83B-A16D61A5A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0" y="2232025"/>
            <a:ext cx="2395537" cy="7143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4178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72B305E1-712B-4D46-8DE4-CCB4F177BD26}"/>
              </a:ext>
            </a:extLst>
          </p:cNvPr>
          <p:cNvSpPr txBox="1"/>
          <p:nvPr/>
        </p:nvSpPr>
        <p:spPr>
          <a:xfrm>
            <a:off x="-27900" y="43878"/>
            <a:ext cx="5613436" cy="344966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8288" marR="173990" lvl="1" algn="ctr">
              <a:spcBef>
                <a:spcPts val="290"/>
              </a:spcBef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/>
                <a:cs typeface="Arial"/>
              </a:rPr>
              <a:t>Satr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/>
                <a:cs typeface="Arial"/>
              </a:rPr>
              <a:t>orasidan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/>
                <a:cs typeface="Arial"/>
              </a:rPr>
              <a:t>qism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/>
                <a:cs typeface="Arial"/>
              </a:rPr>
              <a:t>satr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/>
                <a:cs typeface="Arial"/>
              </a:rPr>
              <a:t>qirqib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/>
                <a:cs typeface="Arial"/>
              </a:rPr>
              <a:t>olish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6CE1A8-DFC4-4961-B8FD-D8F3696D2C8E}"/>
              </a:ext>
            </a:extLst>
          </p:cNvPr>
          <p:cNvSpPr/>
          <p:nvPr/>
        </p:nvSpPr>
        <p:spPr>
          <a:xfrm>
            <a:off x="292100" y="555625"/>
            <a:ext cx="5181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Satrdagi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satrdan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qirqib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Pythonda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satrdagi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raqamlash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indeks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ADE83E-00EA-4FAF-863A-CDEEE7A46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1980034"/>
            <a:ext cx="5029200" cy="66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2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72B305E1-712B-4D46-8DE4-CCB4F177BD26}"/>
              </a:ext>
            </a:extLst>
          </p:cNvPr>
          <p:cNvSpPr txBox="1"/>
          <p:nvPr/>
        </p:nvSpPr>
        <p:spPr>
          <a:xfrm>
            <a:off x="215900" y="555625"/>
            <a:ext cx="5473718" cy="235750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6700" marR="173990" lvl="1" indent="-177800" algn="just">
              <a:lnSpc>
                <a:spcPts val="1680"/>
              </a:lnSpc>
              <a:spcBef>
                <a:spcPts val="290"/>
              </a:spcBef>
              <a:buFont typeface="Wingdings" panose="05000000000000000000" pitchFamily="2" charset="2"/>
              <a:buChar char="Ø"/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a[index]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– a satrdagi indexda turgan belgini qirqib oladi. </a:t>
            </a:r>
          </a:p>
          <a:p>
            <a:pPr marL="266700" marR="173990" lvl="1" indent="-177800" algn="just">
              <a:lnSpc>
                <a:spcPts val="1680"/>
              </a:lnSpc>
              <a:spcBef>
                <a:spcPts val="290"/>
              </a:spcBef>
              <a:buFont typeface="Wingdings" panose="05000000000000000000" pitchFamily="2" charset="2"/>
              <a:buChar char="Ø"/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a[:end]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– a satrdan 0 indeksdan boshlab end indeksgacha bo‘lgan belgilar 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ketligini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qirqib oladi; </a:t>
            </a:r>
          </a:p>
          <a:p>
            <a:pPr marL="266700" marR="173990" lvl="1" indent="-177800" algn="just">
              <a:lnSpc>
                <a:spcPts val="1680"/>
              </a:lnSpc>
              <a:spcBef>
                <a:spcPts val="290"/>
              </a:spcBef>
              <a:buFont typeface="Wingdings" panose="05000000000000000000" pitchFamily="2" charset="2"/>
              <a:buChar char="Ø"/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a[start:end]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– a satrdan start indeksdan boshlab end indeksgacha bo‘lgan belgilar ketma-ketligini qirqib oladi; </a:t>
            </a:r>
          </a:p>
          <a:p>
            <a:pPr marL="266700" marR="173990" lvl="1" indent="-177800" algn="just">
              <a:lnSpc>
                <a:spcPts val="1680"/>
              </a:lnSpc>
              <a:spcBef>
                <a:spcPts val="290"/>
              </a:spcBef>
              <a:buFont typeface="Wingdings" panose="05000000000000000000" pitchFamily="2" charset="2"/>
              <a:buChar char="Ø"/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a[start:]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– a satrdan start indeksdan boshlab oxirigacha bo‘lgan belgilar 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ketligini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qirqib oladi; </a:t>
            </a:r>
          </a:p>
          <a:p>
            <a:pPr marL="266700" marR="173990" lvl="1" indent="-177800" algn="just">
              <a:lnSpc>
                <a:spcPts val="1680"/>
              </a:lnSpc>
              <a:spcBef>
                <a:spcPts val="290"/>
              </a:spcBef>
              <a:buFont typeface="Wingdings" panose="05000000000000000000" pitchFamily="2" charset="2"/>
              <a:buChar char="Ø"/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a[start:end:step]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– a satrdan step qadam bilan start indeksdan boshlab end indeksgacha bo‘lgan belgilar ketma-ketligini qirqib oladi.</a:t>
            </a: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8899" y="98425"/>
            <a:ext cx="5854700" cy="630942"/>
          </a:xfrm>
        </p:spPr>
        <p:txBody>
          <a:bodyPr/>
          <a:lstStyle/>
          <a:p>
            <a:pPr algn="ctr"/>
            <a:r>
              <a:rPr lang="uz-Latn-UZ" dirty="0"/>
              <a:t>Dasturda qism satrlarni belgilashga misollar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D4237C-8D18-4D5D-89B7-15A24749F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77" y="727708"/>
            <a:ext cx="4977846" cy="2286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585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8899" y="98425"/>
            <a:ext cx="5854700" cy="315471"/>
          </a:xfrm>
        </p:spPr>
        <p:txBody>
          <a:bodyPr/>
          <a:lstStyle/>
          <a:p>
            <a:pPr algn="ctr"/>
            <a:r>
              <a:rPr lang="uz-Latn-UZ" dirty="0"/>
              <a:t>Satr uzunligini aniqlash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84CD31-DE8C-42A0-9CAA-6322568E2A68}"/>
              </a:ext>
            </a:extLst>
          </p:cNvPr>
          <p:cNvSpPr/>
          <p:nvPr/>
        </p:nvSpPr>
        <p:spPr>
          <a:xfrm>
            <a:off x="400051" y="708025"/>
            <a:ext cx="487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len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Phyton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probellar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79E72D-7501-4B69-A1DC-6C1686FB22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48" b="6956"/>
          <a:stretch/>
        </p:blipFill>
        <p:spPr>
          <a:xfrm>
            <a:off x="1511300" y="1801362"/>
            <a:ext cx="2133600" cy="88876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5126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BFED312-95F3-4764-8F19-BA3B5F3495FD}"/>
              </a:ext>
            </a:extLst>
          </p:cNvPr>
          <p:cNvSpPr txBox="1">
            <a:spLocks/>
          </p:cNvSpPr>
          <p:nvPr/>
        </p:nvSpPr>
        <p:spPr>
          <a:xfrm>
            <a:off x="300037" y="98425"/>
            <a:ext cx="506556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kern="0" spc="25" dirty="0" err="1"/>
              <a:t>Yodda</a:t>
            </a:r>
            <a:r>
              <a:rPr lang="en-US" sz="2400" kern="0" spc="25" dirty="0"/>
              <a:t> </a:t>
            </a:r>
            <a:r>
              <a:rPr lang="en-US" sz="2400" kern="0" spc="25" dirty="0" err="1"/>
              <a:t>saqlang</a:t>
            </a:r>
            <a:r>
              <a:rPr lang="en-US" sz="2400" kern="0" spc="25" dirty="0"/>
              <a:t>!</a:t>
            </a:r>
            <a:endParaRPr lang="ru-RU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FE6330-6CE0-4E87-AA71-4EE2199103D5}"/>
              </a:ext>
            </a:extLst>
          </p:cNvPr>
          <p:cNvSpPr/>
          <p:nvPr/>
        </p:nvSpPr>
        <p:spPr>
          <a:xfrm>
            <a:off x="300037" y="708025"/>
            <a:ext cx="50655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probeldan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ketligi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Satrdan nafaqat belgi, balki qism satrni ham qirqib olish mumkin.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Satr uzunligini len() funksiyasi yordamida aniqlash mumkin. Phyton barcha belgi va probellar sonini o‘zi hisoblab chiqaradi.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07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2597</TotalTime>
  <Words>387</Words>
  <Application>Microsoft Office PowerPoint</Application>
  <PresentationFormat>Произвольный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INFORMATIKA VA AXBOROT TEXNOLOGIYALARI</vt:lpstr>
      <vt:lpstr>Dars rejasi</vt:lpstr>
      <vt:lpstr>Pythonda satr tushunchasi </vt:lpstr>
      <vt:lpstr>Презентация PowerPoint</vt:lpstr>
      <vt:lpstr>Презентация PowerPoint</vt:lpstr>
      <vt:lpstr>Презентация PowerPoint</vt:lpstr>
      <vt:lpstr>Dasturda qism satrlarni belgilashga misollar</vt:lpstr>
      <vt:lpstr>Satr uzunligini aniqlash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180</cp:revision>
  <dcterms:created xsi:type="dcterms:W3CDTF">2020-04-13T08:05:16Z</dcterms:created>
  <dcterms:modified xsi:type="dcterms:W3CDTF">2021-01-05T07:42:37Z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