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90" r:id="rId4"/>
    <p:sldId id="291" r:id="rId5"/>
    <p:sldId id="296" r:id="rId6"/>
    <p:sldId id="263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636" autoAdjust="0"/>
  </p:normalViewPr>
  <p:slideViewPr>
    <p:cSldViewPr>
      <p:cViewPr varScale="1">
        <p:scale>
          <a:sx n="104" d="100"/>
          <a:sy n="104" d="100"/>
        </p:scale>
        <p:origin x="756" y="11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7FE2E-2C71-494F-8C84-BAEB7338C4C6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EF2D1-803E-4F83-82F5-EF77F99942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226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BEF2D1-803E-4F83-82F5-EF77F999421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610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351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3"/>
            <a:ext cx="10363201" cy="54373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1496846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6" y="1133195"/>
            <a:ext cx="11948965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41353" y="150395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6"/>
            <a:ext cx="3406669" cy="846876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4" y="1577340"/>
            <a:ext cx="530352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3122270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341" y="2492896"/>
            <a:ext cx="2776629" cy="28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605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3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784300" y="482102"/>
            <a:ext cx="2405785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168341" y="646986"/>
            <a:ext cx="181232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756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797503" y="455746"/>
            <a:ext cx="6410732" cy="113876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32">
              <a:spcBef>
                <a:spcPts val="241"/>
              </a:spcBef>
              <a:defRPr/>
            </a:pPr>
            <a:r>
              <a:rPr lang="en-US" sz="7197" kern="0" spc="11" dirty="0">
                <a:solidFill>
                  <a:sysClr val="window" lastClr="FFFFFF"/>
                </a:solidFill>
              </a:rPr>
              <a:t>GEOMETRIYA</a:t>
            </a:r>
          </a:p>
        </p:txBody>
      </p:sp>
      <p:sp>
        <p:nvSpPr>
          <p:cNvPr id="39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1371" y="2721446"/>
            <a:ext cx="519243" cy="14884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0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45179" y="4378274"/>
            <a:ext cx="505435" cy="13254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11">
            <a:extLst>
              <a:ext uri="{FF2B5EF4-FFF2-40B4-BE49-F238E27FC236}">
                <a16:creationId xmlns:a16="http://schemas.microsoft.com/office/drawing/2014/main" id="{46A917B8-D015-E34E-A852-A214A8CF8C72}"/>
              </a:ext>
            </a:extLst>
          </p:cNvPr>
          <p:cNvSpPr/>
          <p:nvPr/>
        </p:nvSpPr>
        <p:spPr>
          <a:xfrm>
            <a:off x="588463" y="590132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99456" y="2564904"/>
            <a:ext cx="8306156" cy="279234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/>
            <a:r>
              <a:rPr lang="en-US" sz="6000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60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en-US" sz="60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89"/>
            <a:endParaRPr lang="en-US" sz="60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29189"/>
            <a:r>
              <a:rPr lang="en-US" sz="6000" b="1" dirty="0" err="1" smtClean="0">
                <a:solidFill>
                  <a:srgbClr val="002060"/>
                </a:solidFill>
                <a:latin typeface="Arial"/>
                <a:cs typeface="Arial"/>
              </a:rPr>
              <a:t>Takrorlash</a:t>
            </a:r>
            <a:endParaRPr lang="en-US" sz="60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84964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 txBox="1">
            <a:spLocks/>
          </p:cNvSpPr>
          <p:nvPr/>
        </p:nvSpPr>
        <p:spPr>
          <a:xfrm>
            <a:off x="371572" y="323184"/>
            <a:ext cx="11377264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36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7862" t="50984" r="30630" b="35234"/>
          <a:stretch/>
        </p:blipFill>
        <p:spPr>
          <a:xfrm>
            <a:off x="1045360" y="1268760"/>
            <a:ext cx="10029687" cy="187220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-204700" y="3573016"/>
                <a:ext cx="4680520" cy="25993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l-GR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l-GR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3000" b="1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l-GR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l-GR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den>
                      </m:f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l-GR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el-GR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den>
                      </m:f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en-US" sz="3000" b="1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04700" y="3573016"/>
                <a:ext cx="4680520" cy="259936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>
            <a:off x="4223792" y="3933056"/>
            <a:ext cx="0" cy="238688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464152" y="3573016"/>
                <a:ext cx="4320480" cy="27090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l-GR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l-GR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30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l-GR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l-GR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den>
                      </m:f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l-GR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el-GR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den>
                      </m:f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en-US" sz="30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152" y="3573016"/>
                <a:ext cx="4320480" cy="270901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863752" y="3573016"/>
                <a:ext cx="4320480" cy="27544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l-GR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l-GR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30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l-GR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l-GR" sz="3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3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</m:den>
                      </m:f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l-GR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en-US" sz="30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752" y="3573016"/>
                <a:ext cx="4320480" cy="275447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515380" y="3150735"/>
            <a:ext cx="597666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5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5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7752184" y="3933056"/>
            <a:ext cx="0" cy="238688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37728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5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53480" y="1052736"/>
                <a:ext cx="12035208" cy="25573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43.5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aylanaga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𝑨𝑩𝑪</m:t>
                    </m:r>
                  </m:oMath>
                </a14:m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∠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𝟑𝟎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°; 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∠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𝟏𝟐𝟎</m:t>
                    </m:r>
                    <m:r>
                      <a:rPr lang="en-US" sz="26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nuqtani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ichiga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olmagan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BC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yoy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uzunligini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3200" b="1" i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480" y="1052736"/>
                <a:ext cx="12035208" cy="2557367"/>
              </a:xfrm>
              <a:prstGeom prst="rect">
                <a:avLst/>
              </a:prstGeom>
              <a:blipFill>
                <a:blip r:embed="rId2"/>
                <a:stretch>
                  <a:fillRect l="-1317" b="-64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53480" y="3385609"/>
                <a:ext cx="2602160" cy="27953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en-US" sz="2400" b="1" i="1" dirty="0" smtClean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𝟏𝟖𝟎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𝟑𝟎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400" b="1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480" y="3385609"/>
                <a:ext cx="2602160" cy="27953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/>
          <p:nvPr/>
        </p:nvCxnSpPr>
        <p:spPr>
          <a:xfrm>
            <a:off x="2999656" y="3501008"/>
            <a:ext cx="0" cy="274692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9038456" y="3374990"/>
                <a:ext cx="2602160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en-US" sz="2400" b="1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𝟏𝟖𝟎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4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8456" y="3374990"/>
                <a:ext cx="2602160" cy="286232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014120" y="3374990"/>
                <a:ext cx="2602160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en-US" sz="2400" b="1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𝟏𝟖𝟎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4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4120" y="3374990"/>
                <a:ext cx="2602160" cy="28623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133800" y="3374990"/>
                <a:ext cx="2602160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𝒏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𝟒𝟓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en-US" sz="2400" b="1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𝝅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num>
                        <m:den>
                          <m:r>
                            <a:rPr lang="en-US" sz="24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𝟏𝟖𝟎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°</m:t>
                          </m:r>
                        </m:den>
                      </m:f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𝟒𝟓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en-US" sz="24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3800" y="3374990"/>
                <a:ext cx="2602160" cy="286232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единительная линия 19"/>
          <p:cNvCxnSpPr/>
          <p:nvPr/>
        </p:nvCxnSpPr>
        <p:spPr>
          <a:xfrm>
            <a:off x="8760296" y="3501008"/>
            <a:ext cx="0" cy="274692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023992" y="3501008"/>
            <a:ext cx="0" cy="274692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1945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5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3352" y="1268760"/>
            <a:ext cx="1144927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43.6.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vatarlari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aylanadan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yoylar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ajratishini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800" b="1" i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shartiga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chizamiz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080136" y="3069320"/>
            <a:ext cx="3240000" cy="324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>
            <a:stCxn id="10" idx="1"/>
            <a:endCxn id="10" idx="7"/>
          </p:cNvCxnSpPr>
          <p:nvPr/>
        </p:nvCxnSpPr>
        <p:spPr>
          <a:xfrm>
            <a:off x="4554623" y="3543807"/>
            <a:ext cx="229102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554623" y="5817237"/>
            <a:ext cx="229102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5712705" y="3543807"/>
            <a:ext cx="1109689" cy="112130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10" idx="1"/>
          </p:cNvCxnSpPr>
          <p:nvPr/>
        </p:nvCxnSpPr>
        <p:spPr>
          <a:xfrm>
            <a:off x="4554623" y="3543807"/>
            <a:ext cx="1158082" cy="112130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10" idx="3"/>
          </p:cNvCxnSpPr>
          <p:nvPr/>
        </p:nvCxnSpPr>
        <p:spPr>
          <a:xfrm flipV="1">
            <a:off x="4554623" y="4671354"/>
            <a:ext cx="1158082" cy="116347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endCxn id="10" idx="5"/>
          </p:cNvCxnSpPr>
          <p:nvPr/>
        </p:nvCxnSpPr>
        <p:spPr>
          <a:xfrm>
            <a:off x="5712705" y="4665109"/>
            <a:ext cx="1132944" cy="116972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5640114" y="3242275"/>
                <a:ext cx="21640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0114" y="3242275"/>
                <a:ext cx="216406" cy="307777"/>
              </a:xfrm>
              <a:prstGeom prst="rect">
                <a:avLst/>
              </a:prstGeom>
              <a:blipFill>
                <a:blip r:embed="rId2"/>
                <a:stretch>
                  <a:fillRect l="-16667" r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/>
              <p:cNvSpPr txBox="1"/>
              <p:nvPr/>
            </p:nvSpPr>
            <p:spPr>
              <a:xfrm>
                <a:off x="5591933" y="5746737"/>
                <a:ext cx="21640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933" y="5746737"/>
                <a:ext cx="216406" cy="307777"/>
              </a:xfrm>
              <a:prstGeom prst="rect">
                <a:avLst/>
              </a:prstGeom>
              <a:blipFill>
                <a:blip r:embed="rId3"/>
                <a:stretch>
                  <a:fillRect l="-16667" r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6384032" y="4036733"/>
                <a:ext cx="23564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4036733"/>
                <a:ext cx="235642" cy="307777"/>
              </a:xfrm>
              <a:prstGeom prst="rect">
                <a:avLst/>
              </a:prstGeom>
              <a:blipFill>
                <a:blip r:embed="rId4"/>
                <a:stretch>
                  <a:fillRect l="-23077" r="-25641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4797407" y="5010391"/>
                <a:ext cx="23564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7407" y="5010391"/>
                <a:ext cx="235642" cy="307777"/>
              </a:xfrm>
              <a:prstGeom prst="rect">
                <a:avLst/>
              </a:prstGeom>
              <a:blipFill>
                <a:blip r:embed="rId5"/>
                <a:stretch>
                  <a:fillRect l="-25641" r="-2307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/>
              <p:cNvSpPr txBox="1"/>
              <p:nvPr/>
            </p:nvSpPr>
            <p:spPr>
              <a:xfrm>
                <a:off x="6426310" y="5082694"/>
                <a:ext cx="23564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6310" y="5082694"/>
                <a:ext cx="235642" cy="307777"/>
              </a:xfrm>
              <a:prstGeom prst="rect">
                <a:avLst/>
              </a:prstGeom>
              <a:blipFill>
                <a:blip r:embed="rId6"/>
                <a:stretch>
                  <a:fillRect l="-23077" r="-25641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4860188" y="4042978"/>
                <a:ext cx="23564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188" y="4042978"/>
                <a:ext cx="235642" cy="307777"/>
              </a:xfrm>
              <a:prstGeom prst="rect">
                <a:avLst/>
              </a:prstGeom>
              <a:blipFill>
                <a:blip r:embed="rId7"/>
                <a:stretch>
                  <a:fillRect l="-23077" r="-25641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69256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3352" y="188640"/>
            <a:ext cx="115932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50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5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7368" y="1268760"/>
            <a:ext cx="1173730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43.7*.</a:t>
            </a:r>
            <a:r>
              <a:rPr lang="en-US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bir-birining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markazidan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aylanalarning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vatari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aylanadan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ajratgan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yoylar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uzunliklari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nisbatini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toping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8447409" y="3707966"/>
            <a:ext cx="2160000" cy="216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9552624" y="3717272"/>
            <a:ext cx="2160000" cy="2160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0103593" y="3842676"/>
            <a:ext cx="0" cy="187220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Дуга 16"/>
          <p:cNvSpPr/>
          <p:nvPr/>
        </p:nvSpPr>
        <p:spPr>
          <a:xfrm>
            <a:off x="8591425" y="3698660"/>
            <a:ext cx="2015984" cy="2160000"/>
          </a:xfrm>
          <a:prstGeom prst="arc">
            <a:avLst>
              <a:gd name="adj1" fmla="val 17901860"/>
              <a:gd name="adj2" fmla="val 3608778"/>
            </a:avLst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>
            <a:stCxn id="14" idx="2"/>
          </p:cNvCxnSpPr>
          <p:nvPr/>
        </p:nvCxnSpPr>
        <p:spPr>
          <a:xfrm flipV="1">
            <a:off x="9552624" y="3842676"/>
            <a:ext cx="550969" cy="95459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14" idx="2"/>
          </p:cNvCxnSpPr>
          <p:nvPr/>
        </p:nvCxnSpPr>
        <p:spPr>
          <a:xfrm>
            <a:off x="9552624" y="4797272"/>
            <a:ext cx="550969" cy="91761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endCxn id="17" idx="0"/>
          </p:cNvCxnSpPr>
          <p:nvPr/>
        </p:nvCxnSpPr>
        <p:spPr>
          <a:xfrm flipH="1" flipV="1">
            <a:off x="10104140" y="3843803"/>
            <a:ext cx="503269" cy="93485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10103593" y="4778660"/>
            <a:ext cx="503816" cy="97320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/>
              <p:cNvSpPr txBox="1"/>
              <p:nvPr/>
            </p:nvSpPr>
            <p:spPr>
              <a:xfrm>
                <a:off x="9252060" y="4617259"/>
                <a:ext cx="33015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2060" y="4617259"/>
                <a:ext cx="330155" cy="369332"/>
              </a:xfrm>
              <a:prstGeom prst="rect">
                <a:avLst/>
              </a:prstGeom>
              <a:blipFill>
                <a:blip r:embed="rId2"/>
                <a:stretch>
                  <a:fillRect l="-24074" r="-11111" b="-14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10424263" y="4612606"/>
                <a:ext cx="838390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4263" y="4612606"/>
                <a:ext cx="838390" cy="369332"/>
              </a:xfrm>
              <a:prstGeom prst="rect">
                <a:avLst/>
              </a:prstGeom>
              <a:blipFill>
                <a:blip r:embed="rId3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/>
              <p:cNvSpPr txBox="1"/>
              <p:nvPr/>
            </p:nvSpPr>
            <p:spPr>
              <a:xfrm>
                <a:off x="10181812" y="4427940"/>
                <a:ext cx="28373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1812" y="4427940"/>
                <a:ext cx="283732" cy="369332"/>
              </a:xfrm>
              <a:prstGeom prst="rect">
                <a:avLst/>
              </a:prstGeom>
              <a:blipFill>
                <a:blip r:embed="rId4"/>
                <a:stretch>
                  <a:fillRect l="-23404" r="-25532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9747853" y="4815884"/>
                <a:ext cx="28373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7853" y="4815884"/>
                <a:ext cx="283732" cy="369332"/>
              </a:xfrm>
              <a:prstGeom prst="rect">
                <a:avLst/>
              </a:prstGeom>
              <a:blipFill>
                <a:blip r:embed="rId5"/>
                <a:stretch>
                  <a:fillRect l="-23404" r="-25532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/>
          <p:cNvSpPr txBox="1"/>
          <p:nvPr/>
        </p:nvSpPr>
        <p:spPr>
          <a:xfrm>
            <a:off x="335360" y="2161312"/>
            <a:ext cx="86409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shartiga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chizamiz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/>
              <p:cNvSpPr txBox="1"/>
              <p:nvPr/>
            </p:nvSpPr>
            <p:spPr>
              <a:xfrm>
                <a:off x="407368" y="2924944"/>
                <a:ext cx="7848872" cy="28914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𝒍</m:t>
                          </m:r>
                        </m:e>
                        <m:sub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</m:oMath>
                  </m:oMathPara>
                </a14:m>
                <a:endParaRPr lang="en-US" sz="3000" b="1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3000" b="1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𝒍</m:t>
                          </m:r>
                        </m:e>
                        <m:sub>
                          <m:r>
                            <a:rPr lang="en-US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3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  <m:r>
                        <a:rPr lang="en-US" sz="3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</m:oMath>
                  </m:oMathPara>
                </a14:m>
                <a:endParaRPr lang="en-US" sz="3000" b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</m:t>
                              </m:r>
                            </m:e>
                            <m:sub>
                              <m:r>
                                <a:rPr lang="en-US" sz="3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3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𝒍</m:t>
                              </m:r>
                            </m:e>
                            <m:sub>
                              <m:r>
                                <a:rPr lang="en-US" sz="3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ru-RU" sz="3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924944"/>
                <a:ext cx="7848872" cy="289143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73477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996" y="3573016"/>
            <a:ext cx="3124040" cy="199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31506" y="332657"/>
            <a:ext cx="8979617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en-US" sz="4000" b="1" kern="0" dirty="0" err="1"/>
              <a:t>Mustaqil</a:t>
            </a:r>
            <a:r>
              <a:rPr lang="en-US" sz="4000" b="1" kern="0" dirty="0"/>
              <a:t> </a:t>
            </a:r>
            <a:r>
              <a:rPr lang="en-US" sz="4000" b="1" kern="0" dirty="0" err="1"/>
              <a:t>bajarish</a:t>
            </a:r>
            <a:r>
              <a:rPr lang="en-US" sz="4000" b="1" kern="0" dirty="0"/>
              <a:t> </a:t>
            </a:r>
            <a:r>
              <a:rPr lang="en-US" sz="4000" b="1" kern="0" dirty="0" err="1"/>
              <a:t>uchun</a:t>
            </a:r>
            <a:r>
              <a:rPr lang="en-US" sz="4000" b="1" kern="0" dirty="0"/>
              <a:t> </a:t>
            </a:r>
            <a:r>
              <a:rPr lang="en-US" sz="4000" b="1" kern="0" dirty="0" err="1" smtClean="0"/>
              <a:t>topshiriq</a:t>
            </a:r>
            <a:endParaRPr lang="ru-RU" sz="40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631506" y="170080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b="1" dirty="0"/>
              <a:t> </a:t>
            </a:r>
            <a:r>
              <a:rPr lang="en-US" b="1" i="1" dirty="0"/>
              <a:t> </a:t>
            </a:r>
            <a:r>
              <a:rPr lang="en-US" b="1" dirty="0"/>
              <a:t> 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95400" y="1385562"/>
            <a:ext cx="110892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119-sahifasidagi</a:t>
            </a:r>
            <a:endParaRPr lang="en-US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43.8-masalani 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0886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2133</TotalTime>
  <Words>205</Words>
  <Application>Microsoft Office PowerPoint</Application>
  <PresentationFormat>Широкоэкранный</PresentationFormat>
  <Paragraphs>61</Paragraphs>
  <Slides>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User</cp:lastModifiedBy>
  <cp:revision>197</cp:revision>
  <dcterms:created xsi:type="dcterms:W3CDTF">2021-01-11T18:24:28Z</dcterms:created>
  <dcterms:modified xsi:type="dcterms:W3CDTF">2021-02-19T07:39:57Z</dcterms:modified>
</cp:coreProperties>
</file>