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5" r:id="rId4"/>
    <p:sldId id="300" r:id="rId5"/>
    <p:sldId id="301" r:id="rId6"/>
    <p:sldId id="302" r:id="rId7"/>
    <p:sldId id="290" r:id="rId8"/>
    <p:sldId id="291" r:id="rId9"/>
    <p:sldId id="296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6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49289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168341" y="646986"/>
            <a:ext cx="181232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99456" y="2564904"/>
            <a:ext cx="8306156" cy="3254013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6000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6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60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Aylana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yoyi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uzunligi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Burchakning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radian </a:t>
            </a:r>
          </a:p>
          <a:p>
            <a:pPr marL="29189"/>
            <a:r>
              <a:rPr lang="en-US" sz="5000" b="1" dirty="0" err="1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‘lchovi</a:t>
            </a:r>
            <a:endParaRPr lang="en-US" sz="5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96" y="3573016"/>
            <a:ext cx="3124040" cy="1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31506" y="332657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4000" b="1" kern="0" dirty="0" err="1"/>
              <a:t>Mustaqil</a:t>
            </a:r>
            <a:r>
              <a:rPr lang="en-US" sz="4000" b="1" kern="0" dirty="0"/>
              <a:t> </a:t>
            </a:r>
            <a:r>
              <a:rPr lang="en-US" sz="4000" b="1" kern="0" dirty="0" err="1"/>
              <a:t>bajarish</a:t>
            </a:r>
            <a:r>
              <a:rPr lang="en-US" sz="4000" b="1" kern="0" dirty="0"/>
              <a:t> </a:t>
            </a:r>
            <a:r>
              <a:rPr lang="en-US" sz="4000" b="1" kern="0" dirty="0" err="1"/>
              <a:t>uchun</a:t>
            </a:r>
            <a:r>
              <a:rPr lang="en-US" sz="4000" b="1" kern="0" dirty="0"/>
              <a:t> </a:t>
            </a:r>
            <a:r>
              <a:rPr lang="en-US" sz="4000" b="1" kern="0" dirty="0" err="1" smtClean="0"/>
              <a:t>topshiriq</a:t>
            </a:r>
            <a:endParaRPr lang="ru-RU" sz="40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1385562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119-sahifasidagi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43.4-masalani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63352" y="1124744"/>
                <a:ext cx="11737304" cy="1218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42.7</a:t>
                </a:r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Yengil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avtomobil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g‘ildiragi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aylanasining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Avtomobil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𝒌𝒎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yo‘l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yursa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g‘ildiragi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aylanadi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(2-rasm)?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24744"/>
                <a:ext cx="11737304" cy="1218539"/>
              </a:xfrm>
              <a:prstGeom prst="rect">
                <a:avLst/>
              </a:prstGeom>
              <a:blipFill>
                <a:blip r:embed="rId3"/>
                <a:stretch>
                  <a:fillRect l="-935" b="-12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0477" t="19485" r="12920" b="37203"/>
          <a:stretch/>
        </p:blipFill>
        <p:spPr>
          <a:xfrm>
            <a:off x="9071758" y="2564904"/>
            <a:ext cx="2700092" cy="39601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71572" y="2386175"/>
                <a:ext cx="7956676" cy="375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𝟏𝟎𝟎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𝟎𝟎𝟎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𝟎𝟎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𝟎𝟎𝟎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𝟒𝟖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𝟔𝟔𝟑𝟏𝟓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𝒎𝒂𝒓𝒕𝒂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2" y="2386175"/>
                <a:ext cx="7956676" cy="3759427"/>
              </a:xfrm>
              <a:prstGeom prst="rect">
                <a:avLst/>
              </a:prstGeom>
              <a:blipFill>
                <a:blip r:embed="rId5"/>
                <a:stretch>
                  <a:fillRect l="-1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72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303620"/>
            <a:ext cx="115932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Aylana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yoyi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uzunligi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Burchakning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radian </a:t>
            </a:r>
            <a:r>
              <a:rPr lang="en-US" sz="3800" b="1" dirty="0" err="1" smtClean="0">
                <a:solidFill>
                  <a:schemeClr val="bg1"/>
                </a:solidFill>
                <a:latin typeface="Arial"/>
                <a:cs typeface="Arial"/>
              </a:rPr>
              <a:t>o‘lchovi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256" t="27562" r="10897" b="21251"/>
          <a:stretch/>
        </p:blipFill>
        <p:spPr>
          <a:xfrm>
            <a:off x="551384" y="1340768"/>
            <a:ext cx="6984776" cy="5044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077" t="27360" r="51107" b="38187"/>
          <a:stretch/>
        </p:blipFill>
        <p:spPr>
          <a:xfrm>
            <a:off x="7795615" y="1844824"/>
            <a:ext cx="4061025" cy="41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92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303620"/>
            <a:ext cx="115932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Aylana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yoyi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uzunligi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Burchakning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radian </a:t>
            </a:r>
            <a:r>
              <a:rPr lang="en-US" sz="3800" b="1" dirty="0" err="1" smtClean="0">
                <a:solidFill>
                  <a:schemeClr val="bg1"/>
                </a:solidFill>
                <a:latin typeface="Arial"/>
                <a:cs typeface="Arial"/>
              </a:rPr>
              <a:t>o‘lchovi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893" t="39172" r="10706" b="41141"/>
          <a:stretch/>
        </p:blipFill>
        <p:spPr>
          <a:xfrm>
            <a:off x="540581" y="2348880"/>
            <a:ext cx="1103883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73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303620"/>
            <a:ext cx="115932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Aylana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yoyi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uzunligi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Burchakning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radian </a:t>
            </a:r>
            <a:r>
              <a:rPr lang="en-US" sz="3800" b="1" dirty="0" err="1" smtClean="0">
                <a:solidFill>
                  <a:schemeClr val="bg1"/>
                </a:solidFill>
                <a:latin typeface="Arial"/>
                <a:cs typeface="Arial"/>
              </a:rPr>
              <a:t>o‘lchovi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077" t="35235" r="10706" b="21453"/>
          <a:stretch/>
        </p:blipFill>
        <p:spPr>
          <a:xfrm>
            <a:off x="368909" y="1628800"/>
            <a:ext cx="1138217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444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303620"/>
            <a:ext cx="115932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Aylana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yoyi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uzunligi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Burchakning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radian </a:t>
            </a:r>
            <a:r>
              <a:rPr lang="en-US" sz="3800" b="1" dirty="0" err="1" smtClean="0">
                <a:solidFill>
                  <a:schemeClr val="bg1"/>
                </a:solidFill>
                <a:latin typeface="Arial"/>
                <a:cs typeface="Arial"/>
              </a:rPr>
              <a:t>o‘lchovi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077" t="48031" r="10706" b="30313"/>
          <a:stretch/>
        </p:blipFill>
        <p:spPr>
          <a:xfrm>
            <a:off x="282374" y="2348880"/>
            <a:ext cx="11624007" cy="23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979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53480" y="1202349"/>
                <a:ext cx="1203520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43.1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aylananing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gradus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o‘lchovi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°;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°;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𝟗𝟎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°; </m:t>
                    </m:r>
                  </m:oMath>
                </a14:m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𝟏𝟐𝟎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yoyi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yoyi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formulasidan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0" y="1202349"/>
                <a:ext cx="12035208" cy="2031325"/>
              </a:xfrm>
              <a:prstGeom prst="rect">
                <a:avLst/>
              </a:prstGeom>
              <a:blipFill>
                <a:blip r:embed="rId2"/>
                <a:stretch>
                  <a:fillRect l="-1317" b="-4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53480" y="3385609"/>
                <a:ext cx="2602160" cy="2795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0" y="3385609"/>
                <a:ext cx="2602160" cy="2795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2999656" y="3501008"/>
            <a:ext cx="0" cy="2746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038456" y="3374990"/>
                <a:ext cx="260216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456" y="3374990"/>
                <a:ext cx="2602160" cy="28623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014120" y="3374990"/>
                <a:ext cx="260216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120" y="3374990"/>
                <a:ext cx="2602160" cy="28623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133800" y="3374990"/>
                <a:ext cx="260216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800" y="3374990"/>
                <a:ext cx="2602160" cy="28623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8760296" y="3501008"/>
            <a:ext cx="0" cy="2746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23992" y="3501008"/>
            <a:ext cx="0" cy="2746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4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63352" y="1196752"/>
                <a:ext cx="11593288" cy="1500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43.2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𝟒𝟎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°;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°;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𝟕𝟓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radian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o‘lchovini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5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5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96752"/>
                <a:ext cx="11593288" cy="1500411"/>
              </a:xfrm>
              <a:prstGeom prst="rect">
                <a:avLst/>
              </a:prstGeom>
              <a:blipFill>
                <a:blip r:embed="rId2"/>
                <a:stretch>
                  <a:fillRect l="-1525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1344" y="2431507"/>
                <a:ext cx="4680520" cy="3277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2431507"/>
                <a:ext cx="4680520" cy="3277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4223792" y="2492896"/>
            <a:ext cx="0" cy="32509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104112" y="2420888"/>
                <a:ext cx="4680520" cy="328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𝟕𝟓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𝟕𝟓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2420888"/>
                <a:ext cx="4680520" cy="328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503712" y="2420888"/>
                <a:ext cx="4680520" cy="316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2420888"/>
                <a:ext cx="4680520" cy="31679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7680176" y="2492896"/>
            <a:ext cx="0" cy="32509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25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416" t="43109" r="30630" b="48032"/>
          <a:stretch/>
        </p:blipFill>
        <p:spPr>
          <a:xfrm>
            <a:off x="731403" y="1268760"/>
            <a:ext cx="10657186" cy="12961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204700" y="3418381"/>
                <a:ext cx="4680520" cy="208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𝟔𝟖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4700" y="3418381"/>
                <a:ext cx="4680520" cy="2085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223792" y="3490389"/>
            <a:ext cx="0" cy="23868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104112" y="3418381"/>
                <a:ext cx="4680520" cy="208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𝟏𝟓𝟎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3418381"/>
                <a:ext cx="4680520" cy="2085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03712" y="3418381"/>
                <a:ext cx="4680520" cy="2145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3418381"/>
                <a:ext cx="4680520" cy="21455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5380" y="2513282"/>
            <a:ext cx="59766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5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52184" y="3501008"/>
            <a:ext cx="0" cy="23868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3477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296</Words>
  <Application>Microsoft Office PowerPoint</Application>
  <PresentationFormat>Широкоэкранный</PresentationFormat>
  <Paragraphs>63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Пользователь Windows</cp:lastModifiedBy>
  <cp:revision>192</cp:revision>
  <dcterms:created xsi:type="dcterms:W3CDTF">2021-01-11T18:24:28Z</dcterms:created>
  <dcterms:modified xsi:type="dcterms:W3CDTF">2021-02-19T07:58:25Z</dcterms:modified>
</cp:coreProperties>
</file>