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97" r:id="rId5"/>
    <p:sldId id="290" r:id="rId6"/>
    <p:sldId id="291" r:id="rId7"/>
    <p:sldId id="296" r:id="rId8"/>
    <p:sldId id="29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99456" y="2564904"/>
            <a:ext cx="8306156" cy="353101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Muntazam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ko‘pburchakning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tomoni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tashqi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ichki</a:t>
            </a:r>
            <a:endParaRPr lang="en-US" sz="4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chizilgan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aylanalar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radiuslari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orasidagi</a:t>
            </a:r>
            <a:r>
              <a:rPr lang="en-US" sz="4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bog‘lanish</a:t>
            </a:r>
            <a:endParaRPr lang="en-US" sz="4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666" y="1052736"/>
            <a:ext cx="11557076" cy="194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39.5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radiusidan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56640" y="2780928"/>
            <a:ext cx="3600000" cy="36000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544616" y="2780928"/>
            <a:ext cx="3096000" cy="2736304"/>
          </a:xfrm>
          <a:prstGeom prst="triangle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92616" y="3720533"/>
            <a:ext cx="1800000" cy="18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572" y="2987898"/>
                <a:ext cx="7668644" cy="35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ko‘rinadiki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ekan.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2" y="2987898"/>
                <a:ext cx="7668644" cy="3552254"/>
              </a:xfrm>
              <a:prstGeom prst="rect">
                <a:avLst/>
              </a:prstGeom>
              <a:blipFill>
                <a:blip r:embed="rId3"/>
                <a:stretch>
                  <a:fillRect l="-1908" t="-2230" r="-1908" b="-4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16632"/>
            <a:ext cx="1159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ko‘pburchakning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tomoni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bilan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ichki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189" algn="ctr"/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aylanalar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radiuslari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orasidagi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bog‘lanish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203" t="18500" r="7386" b="25391"/>
          <a:stretch/>
        </p:blipFill>
        <p:spPr>
          <a:xfrm>
            <a:off x="731404" y="1412776"/>
            <a:ext cx="10657184" cy="5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2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16632"/>
            <a:ext cx="1159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ko‘pburchakning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tomoni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bilan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ichki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189" algn="ctr"/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aylanalar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radiuslari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orasidagi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bog‘lanish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737" t="30313" r="10706" b="31297"/>
          <a:stretch/>
        </p:blipFill>
        <p:spPr>
          <a:xfrm>
            <a:off x="203344" y="1628800"/>
            <a:ext cx="117133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9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3746" y="1167090"/>
                <a:ext cx="11716910" cy="244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40.1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𝒎𝒖𝒏𝒕𝒂𝒛𝒂𝒎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𝒖𝒄𝒉𝒃𝒖𝒓𝒄𝒉𝒂𝒌𝒌𝒂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𝒎𝒖𝒏𝒕𝒂𝒛𝒂𝒎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𝒕𝒐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‘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𝒓𝒕𝒃𝒖𝒓𝒄𝒉𝒂𝒌𝒌𝒂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𝒎𝒖𝒏𝒕𝒂𝒛𝒂𝒎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𝒐𝒍𝒕𝒊𝒃𝒖𝒓𝒄𝒉𝒂𝒌𝒌𝒂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aylanalar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radiuslarini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6" y="1167090"/>
                <a:ext cx="11716910" cy="2446824"/>
              </a:xfrm>
              <a:prstGeom prst="rect">
                <a:avLst/>
              </a:prstGeom>
              <a:blipFill>
                <a:blip r:embed="rId2"/>
                <a:stretch>
                  <a:fillRect l="-1249"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3592090"/>
                <a:ext cx="2880320" cy="285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592090"/>
                <a:ext cx="288032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44272" y="3599157"/>
                <a:ext cx="3168352" cy="296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3599157"/>
                <a:ext cx="3168352" cy="2961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3832" y="3599157"/>
                <a:ext cx="2880320" cy="295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3599157"/>
                <a:ext cx="2880320" cy="2951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719736" y="3599157"/>
            <a:ext cx="72008" cy="28541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40216" y="3573016"/>
            <a:ext cx="72008" cy="28541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3352" y="1196752"/>
                <a:ext cx="11755382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40.3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ikkiburchakning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755382" cy="1940083"/>
              </a:xfrm>
              <a:prstGeom prst="rect">
                <a:avLst/>
              </a:prstGeom>
              <a:blipFill>
                <a:blip r:embed="rId2"/>
                <a:stretch>
                  <a:fillRect l="-1296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864" y="3283173"/>
                <a:ext cx="11521280" cy="2673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1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𝑹𝒔𝒊𝒏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4" y="3283173"/>
                <a:ext cx="11521280" cy="2673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96752"/>
                <a:ext cx="11737304" cy="1391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40.4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0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737304" cy="1391728"/>
              </a:xfrm>
              <a:prstGeom prst="rect">
                <a:avLst/>
              </a:prstGeom>
              <a:blipFill>
                <a:blip r:embed="rId2"/>
                <a:stretch>
                  <a:fillRect l="-1194" b="-12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8256640" y="2924944"/>
            <a:ext cx="3600000" cy="36000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96640" y="3464944"/>
            <a:ext cx="2520000" cy="25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544616" y="2924944"/>
            <a:ext cx="3096000" cy="2736304"/>
          </a:xfrm>
          <a:prstGeom prst="triangle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68408" y="3464944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96640" y="5229200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316640" y="508518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350" y="2588480"/>
            <a:ext cx="8676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478" y="2924944"/>
                <a:ext cx="7776866" cy="3818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78" y="2924944"/>
                <a:ext cx="7776866" cy="3818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47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63352" y="1124744"/>
                <a:ext cx="11703055" cy="309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40.5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shaklidagi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yog‘ochdan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𝒌𝒗𝒂𝒅𝒓𝒂𝒕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𝒎𝒖𝒏𝒕𝒂𝒛𝒂𝒎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𝒐𝒍𝒕𝒊𝒃𝒖𝒓𝒄𝒉𝒂𝒌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shaklidagi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ustun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tayyorlash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Yog‘och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zarur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703055" cy="3093154"/>
              </a:xfrm>
              <a:prstGeom prst="rect">
                <a:avLst/>
              </a:prstGeom>
              <a:blipFill>
                <a:blip r:embed="rId2"/>
                <a:stretch>
                  <a:fillRect l="-938" b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95400" y="4289880"/>
                <a:ext cx="4104456" cy="16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289880"/>
                <a:ext cx="4104456" cy="1687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56040" y="4289880"/>
                <a:ext cx="4248472" cy="16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4289880"/>
                <a:ext cx="4248472" cy="16871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519936" y="4509120"/>
            <a:ext cx="0" cy="15827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706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6" y="3573016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40.6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297</Words>
  <Application>Microsoft Office PowerPoint</Application>
  <PresentationFormat>Широкоэкранный</PresentationFormat>
  <Paragraphs>55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Пользователь Windows</cp:lastModifiedBy>
  <cp:revision>182</cp:revision>
  <dcterms:created xsi:type="dcterms:W3CDTF">2021-01-11T18:24:28Z</dcterms:created>
  <dcterms:modified xsi:type="dcterms:W3CDTF">2021-02-17T10:21:58Z</dcterms:modified>
</cp:coreProperties>
</file>