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85" r:id="rId4"/>
    <p:sldId id="297" r:id="rId5"/>
    <p:sldId id="290" r:id="rId6"/>
    <p:sldId id="291" r:id="rId7"/>
    <p:sldId id="296" r:id="rId8"/>
    <p:sldId id="298" r:id="rId9"/>
    <p:sldId id="26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636" autoAdjust="0"/>
  </p:normalViewPr>
  <p:slideViewPr>
    <p:cSldViewPr>
      <p:cViewPr varScale="1">
        <p:scale>
          <a:sx n="69" d="100"/>
          <a:sy n="69" d="100"/>
        </p:scale>
        <p:origin x="756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7FE2E-2C71-494F-8C84-BAEB7338C4C6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BEF2D1-803E-4F83-82F5-EF77F99942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226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BEF2D1-803E-4F83-82F5-EF77F999421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610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351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3"/>
            <a:ext cx="10363201" cy="54373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6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1496846"/>
      </p:ext>
    </p:extLst>
  </p:cSld>
  <p:clrMapOvr>
    <a:masterClrMapping/>
  </p:clrMapOvr>
  <p:transition spd="slow">
    <p:pu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6" y="1133195"/>
            <a:ext cx="11948965" cy="55991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41353" y="150395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6"/>
            <a:ext cx="3406669" cy="846876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6"/>
            <a:ext cx="385766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4" y="1577340"/>
            <a:ext cx="530352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3122270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8341" y="2492896"/>
            <a:ext cx="2776629" cy="28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605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784300" y="482102"/>
            <a:ext cx="2405785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3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784300" y="482102"/>
            <a:ext cx="2405785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168341" y="646986"/>
            <a:ext cx="181232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756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797503" y="455746"/>
            <a:ext cx="6410732" cy="113876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32">
              <a:spcBef>
                <a:spcPts val="241"/>
              </a:spcBef>
              <a:defRPr/>
            </a:pPr>
            <a:r>
              <a:rPr lang="en-US" sz="7197" kern="0" spc="11" dirty="0">
                <a:solidFill>
                  <a:sysClr val="window" lastClr="FFFFFF"/>
                </a:solidFill>
              </a:rPr>
              <a:t>GEOMETRIYA</a:t>
            </a:r>
          </a:p>
        </p:txBody>
      </p:sp>
      <p:sp>
        <p:nvSpPr>
          <p:cNvPr id="39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1371" y="2721446"/>
            <a:ext cx="519243" cy="14884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0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45179" y="4378274"/>
            <a:ext cx="505435" cy="132540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11">
            <a:extLst>
              <a:ext uri="{FF2B5EF4-FFF2-40B4-BE49-F238E27FC236}">
                <a16:creationId xmlns:a16="http://schemas.microsoft.com/office/drawing/2014/main" id="{46A917B8-D015-E34E-A852-A214A8CF8C72}"/>
              </a:ext>
            </a:extLst>
          </p:cNvPr>
          <p:cNvSpPr/>
          <p:nvPr/>
        </p:nvSpPr>
        <p:spPr>
          <a:xfrm>
            <a:off x="588463" y="590132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99456" y="2564904"/>
            <a:ext cx="8306156" cy="3531012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/>
            <a:r>
              <a:rPr lang="en-US" sz="6000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60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6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9189"/>
            <a:r>
              <a:rPr lang="en-US" sz="4200" b="1" dirty="0" err="1" smtClean="0">
                <a:solidFill>
                  <a:srgbClr val="002060"/>
                </a:solidFill>
                <a:latin typeface="Arial"/>
                <a:cs typeface="Arial"/>
              </a:rPr>
              <a:t>Muntazam</a:t>
            </a:r>
            <a:r>
              <a:rPr lang="en-US" sz="4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200" b="1" dirty="0" err="1" smtClean="0">
                <a:solidFill>
                  <a:srgbClr val="002060"/>
                </a:solidFill>
                <a:latin typeface="Arial"/>
                <a:cs typeface="Arial"/>
              </a:rPr>
              <a:t>ko‘pburchakning</a:t>
            </a:r>
            <a:r>
              <a:rPr lang="en-US" sz="4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200" b="1" dirty="0" err="1" smtClean="0">
                <a:solidFill>
                  <a:srgbClr val="002060"/>
                </a:solidFill>
                <a:latin typeface="Arial"/>
                <a:cs typeface="Arial"/>
              </a:rPr>
              <a:t>tomoni</a:t>
            </a:r>
            <a:r>
              <a:rPr lang="en-US" sz="4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200" b="1" dirty="0" err="1" smtClean="0">
                <a:solidFill>
                  <a:srgbClr val="002060"/>
                </a:solidFill>
                <a:latin typeface="Arial"/>
                <a:cs typeface="Arial"/>
              </a:rPr>
              <a:t>bilan</a:t>
            </a:r>
            <a:r>
              <a:rPr lang="en-US" sz="4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200" b="1" dirty="0" err="1" smtClean="0">
                <a:solidFill>
                  <a:srgbClr val="002060"/>
                </a:solidFill>
                <a:latin typeface="Arial"/>
                <a:cs typeface="Arial"/>
              </a:rPr>
              <a:t>tashqi</a:t>
            </a:r>
            <a:r>
              <a:rPr lang="en-US" sz="4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2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4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200" b="1" dirty="0" err="1" smtClean="0">
                <a:solidFill>
                  <a:srgbClr val="002060"/>
                </a:solidFill>
                <a:latin typeface="Arial"/>
                <a:cs typeface="Arial"/>
              </a:rPr>
              <a:t>ichki</a:t>
            </a:r>
            <a:endParaRPr lang="en-US" sz="42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9189"/>
            <a:r>
              <a:rPr lang="en-US" sz="4200" b="1" dirty="0" err="1" smtClean="0">
                <a:solidFill>
                  <a:srgbClr val="002060"/>
                </a:solidFill>
                <a:latin typeface="Arial"/>
                <a:cs typeface="Arial"/>
              </a:rPr>
              <a:t>chizilgan</a:t>
            </a:r>
            <a:r>
              <a:rPr lang="en-US" sz="4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200" b="1" dirty="0" err="1" smtClean="0">
                <a:solidFill>
                  <a:srgbClr val="002060"/>
                </a:solidFill>
                <a:latin typeface="Arial"/>
                <a:cs typeface="Arial"/>
              </a:rPr>
              <a:t>aylanalar</a:t>
            </a:r>
            <a:r>
              <a:rPr lang="en-US" sz="4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200" b="1" dirty="0" err="1" smtClean="0">
                <a:solidFill>
                  <a:srgbClr val="002060"/>
                </a:solidFill>
                <a:latin typeface="Arial"/>
                <a:cs typeface="Arial"/>
              </a:rPr>
              <a:t>radiuslari</a:t>
            </a:r>
            <a:r>
              <a:rPr lang="en-US" sz="4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200" b="1" dirty="0" err="1" smtClean="0">
                <a:solidFill>
                  <a:srgbClr val="002060"/>
                </a:solidFill>
                <a:latin typeface="Arial"/>
                <a:cs typeface="Arial"/>
              </a:rPr>
              <a:t>orasidagi</a:t>
            </a:r>
            <a:r>
              <a:rPr lang="en-US" sz="4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200" b="1" dirty="0" err="1" smtClean="0">
                <a:solidFill>
                  <a:srgbClr val="002060"/>
                </a:solidFill>
                <a:latin typeface="Arial"/>
                <a:cs typeface="Arial"/>
              </a:rPr>
              <a:t>bog‘lanish</a:t>
            </a:r>
            <a:endParaRPr lang="en-US" sz="42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849649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 txBox="1">
            <a:spLocks/>
          </p:cNvSpPr>
          <p:nvPr/>
        </p:nvSpPr>
        <p:spPr>
          <a:xfrm>
            <a:off x="371572" y="323184"/>
            <a:ext cx="11377264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1666" y="1052736"/>
            <a:ext cx="11557076" cy="1940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600" b="1" dirty="0">
                <a:latin typeface="Arial" panose="020B0604020202020204" pitchFamily="34" charset="0"/>
                <a:cs typeface="Arial" panose="020B0604020202020204" pitchFamily="34" charset="0"/>
              </a:rPr>
              <a:t>39.5</a:t>
            </a:r>
            <a:r>
              <a:rPr lang="ru-RU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uchburchakka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chizilgan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chizilgan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radiusidan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isbotlang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Masala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shartiga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chizamiz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8256640" y="2780928"/>
            <a:ext cx="3600000" cy="3600000"/>
          </a:xfrm>
          <a:prstGeom prst="ellips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8544616" y="2780928"/>
            <a:ext cx="3096000" cy="2736304"/>
          </a:xfrm>
          <a:prstGeom prst="triangle">
            <a:avLst>
              <a:gd name="adj" fmla="val 50000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9192616" y="3720533"/>
            <a:ext cx="1800000" cy="180000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71572" y="2987898"/>
                <a:ext cx="7668644" cy="35522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Uchburchakning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</m:oMath>
                </a14:m>
                <a:r>
                  <a:rPr lang="en-US" sz="3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U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endParaRPr lang="en-US" sz="3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𝑹</m:t>
                      </m:r>
                      <m:r>
                        <a:rPr lang="en-US" sz="3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3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sz="3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  <m:r>
                        <a:rPr lang="en-US" sz="3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num>
                        <m:den>
                          <m:r>
                            <a:rPr lang="en-US" sz="3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3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Bundan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ko‘rinadiki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  <m:r>
                      <a:rPr lang="en-US" sz="3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3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𝒓</m:t>
                    </m:r>
                  </m:oMath>
                </a14:m>
                <a:r>
                  <a:rPr lang="en-US" sz="3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ekan.</a:t>
                </a:r>
                <a:endParaRPr lang="en-US" sz="3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572" y="2987898"/>
                <a:ext cx="7668644" cy="3552254"/>
              </a:xfrm>
              <a:prstGeom prst="rect">
                <a:avLst/>
              </a:prstGeom>
              <a:blipFill>
                <a:blip r:embed="rId3"/>
                <a:stretch>
                  <a:fillRect l="-1908" t="-2230" r="-1908" b="-42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377288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3352" y="116632"/>
            <a:ext cx="115932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2800" b="1" dirty="0" err="1">
                <a:solidFill>
                  <a:schemeClr val="bg1"/>
                </a:solidFill>
                <a:latin typeface="Arial"/>
                <a:cs typeface="Arial"/>
              </a:rPr>
              <a:t>Muntazam</a:t>
            </a:r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/>
                <a:cs typeface="Arial"/>
              </a:rPr>
              <a:t>ko‘pburchakning</a:t>
            </a:r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/>
                <a:cs typeface="Arial"/>
              </a:rPr>
              <a:t>tomoni</a:t>
            </a:r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/>
                <a:cs typeface="Arial"/>
              </a:rPr>
              <a:t>bilan</a:t>
            </a:r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/>
                <a:cs typeface="Arial"/>
              </a:rPr>
              <a:t>tashqi</a:t>
            </a:r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/>
                <a:cs typeface="Arial"/>
              </a:rPr>
              <a:t>va</a:t>
            </a:r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/>
                <a:cs typeface="Arial"/>
              </a:rPr>
              <a:t>ichki</a:t>
            </a:r>
            <a:endParaRPr lang="en-US" sz="2800" b="1" dirty="0">
              <a:solidFill>
                <a:schemeClr val="bg1"/>
              </a:solidFill>
              <a:latin typeface="Arial"/>
              <a:cs typeface="Arial"/>
            </a:endParaRPr>
          </a:p>
          <a:p>
            <a:pPr marL="29189" algn="ctr"/>
            <a:r>
              <a:rPr lang="en-US" sz="2800" b="1" dirty="0" err="1">
                <a:solidFill>
                  <a:schemeClr val="bg1"/>
                </a:solidFill>
                <a:latin typeface="Arial"/>
                <a:cs typeface="Arial"/>
              </a:rPr>
              <a:t>chizilgan</a:t>
            </a:r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/>
                <a:cs typeface="Arial"/>
              </a:rPr>
              <a:t>aylanalar</a:t>
            </a:r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/>
                <a:cs typeface="Arial"/>
              </a:rPr>
              <a:t>radiuslari</a:t>
            </a:r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/>
                <a:cs typeface="Arial"/>
              </a:rPr>
              <a:t>orasidagi</a:t>
            </a:r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/>
                <a:cs typeface="Arial"/>
              </a:rPr>
              <a:t>bog‘lanish</a:t>
            </a:r>
            <a:endParaRPr lang="en-US" sz="2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6203" t="18500" r="7386" b="25391"/>
          <a:stretch/>
        </p:blipFill>
        <p:spPr>
          <a:xfrm>
            <a:off x="731404" y="1412776"/>
            <a:ext cx="10657184" cy="5062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69286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3352" y="116632"/>
            <a:ext cx="115932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2800" b="1" dirty="0" err="1">
                <a:solidFill>
                  <a:schemeClr val="bg1"/>
                </a:solidFill>
                <a:latin typeface="Arial"/>
                <a:cs typeface="Arial"/>
              </a:rPr>
              <a:t>Muntazam</a:t>
            </a:r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/>
                <a:cs typeface="Arial"/>
              </a:rPr>
              <a:t>ko‘pburchakning</a:t>
            </a:r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/>
                <a:cs typeface="Arial"/>
              </a:rPr>
              <a:t>tomoni</a:t>
            </a:r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/>
                <a:cs typeface="Arial"/>
              </a:rPr>
              <a:t>bilan</a:t>
            </a:r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/>
                <a:cs typeface="Arial"/>
              </a:rPr>
              <a:t>tashqi</a:t>
            </a:r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/>
                <a:cs typeface="Arial"/>
              </a:rPr>
              <a:t>va</a:t>
            </a:r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/>
                <a:cs typeface="Arial"/>
              </a:rPr>
              <a:t>ichki</a:t>
            </a:r>
            <a:endParaRPr lang="en-US" sz="2800" b="1" dirty="0">
              <a:solidFill>
                <a:schemeClr val="bg1"/>
              </a:solidFill>
              <a:latin typeface="Arial"/>
              <a:cs typeface="Arial"/>
            </a:endParaRPr>
          </a:p>
          <a:p>
            <a:pPr marL="29189" algn="ctr"/>
            <a:r>
              <a:rPr lang="en-US" sz="2800" b="1" dirty="0" err="1">
                <a:solidFill>
                  <a:schemeClr val="bg1"/>
                </a:solidFill>
                <a:latin typeface="Arial"/>
                <a:cs typeface="Arial"/>
              </a:rPr>
              <a:t>chizilgan</a:t>
            </a:r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/>
                <a:cs typeface="Arial"/>
              </a:rPr>
              <a:t>aylanalar</a:t>
            </a:r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/>
                <a:cs typeface="Arial"/>
              </a:rPr>
              <a:t>radiuslari</a:t>
            </a:r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/>
                <a:cs typeface="Arial"/>
              </a:rPr>
              <a:t>orasidagi</a:t>
            </a:r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/>
                <a:cs typeface="Arial"/>
              </a:rPr>
              <a:t>bog‘lanish</a:t>
            </a:r>
            <a:endParaRPr lang="en-US" sz="2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1737" t="30313" r="10706" b="31297"/>
          <a:stretch/>
        </p:blipFill>
        <p:spPr>
          <a:xfrm>
            <a:off x="203344" y="1628800"/>
            <a:ext cx="11713304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24907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3352" y="188640"/>
            <a:ext cx="11593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50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5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83746" y="1167090"/>
                <a:ext cx="11716910" cy="24468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40.1</a:t>
                </a:r>
                <a:r>
                  <a:rPr lang="ru-RU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𝟏𝟓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400" b="1" i="1" dirty="0" err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ru-RU" sz="2400" b="1" i="1" dirty="0" err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𝒎𝒖𝒏𝒕𝒂𝒛𝒂𝒎</m:t>
                    </m:r>
                    <m:r>
                      <a:rPr lang="ru-RU" sz="24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400" b="1" i="1" dirty="0" err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𝒖𝒄𝒉𝒃𝒖𝒓𝒄𝒉𝒂𝒌𝒌𝒂</m:t>
                    </m:r>
                    <m:r>
                      <a:rPr lang="ru-RU" sz="24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 </m:t>
                    </m:r>
                    <m:r>
                      <a:rPr lang="ru-RU" sz="24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  <m:r>
                      <a:rPr lang="ru-RU" sz="24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ru-RU" sz="2400" b="1" i="1" dirty="0" err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𝒎𝒖𝒏𝒕𝒂𝒛𝒂𝒎</m:t>
                    </m:r>
                    <m:r>
                      <a:rPr lang="ru-RU" sz="24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𝒕𝒐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‘</m:t>
                    </m:r>
                    <m:r>
                      <a:rPr lang="ru-RU" sz="2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𝒓𝒕𝒃𝒖𝒓𝒄𝒉𝒂𝒌𝒌𝒂</m:t>
                    </m:r>
                    <m:r>
                      <a:rPr lang="ru-RU" sz="24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 </m:t>
                    </m:r>
                    <m:r>
                      <a:rPr lang="ru-RU" sz="24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</m:t>
                    </m:r>
                    <m:r>
                      <a:rPr lang="ru-RU" sz="24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ru-RU" sz="2400" b="1" i="1" dirty="0" err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𝒎𝒖𝒏𝒕𝒂𝒛𝒂𝒎</m:t>
                    </m:r>
                    <m:r>
                      <a:rPr lang="ru-RU" sz="24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400" b="1" i="1" dirty="0" err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𝒐𝒍𝒕𝒊𝒃𝒖𝒓𝒄𝒉𝒂𝒌𝒌𝒂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chizilgan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aylanalar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radiuslarini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30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0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Yuqorida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isbotlangan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formuladan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foydalanamiz</a:t>
                </a:r>
                <a:r>
                  <a:rPr lang="en-US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746" y="1167090"/>
                <a:ext cx="11716910" cy="2446824"/>
              </a:xfrm>
              <a:prstGeom prst="rect">
                <a:avLst/>
              </a:prstGeom>
              <a:blipFill>
                <a:blip r:embed="rId2"/>
                <a:stretch>
                  <a:fillRect l="-1249" b="-29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63352" y="3592090"/>
                <a:ext cx="2880320" cy="2854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𝟏𝟓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𝒕𝒈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𝟔𝟎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𝟏𝟓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𝑹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𝟏𝟓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𝟔𝟎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ad>
                        <m:radPr>
                          <m:degHide m:val="on"/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3592090"/>
                <a:ext cx="2880320" cy="28541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544272" y="3599157"/>
                <a:ext cx="3168352" cy="29611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𝒅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𝟏𝟓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𝒕𝒈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𝟑𝟎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𝟏𝟓</m:t>
                          </m:r>
                          <m:rad>
                            <m:radPr>
                              <m:degHide m:val="on"/>
                              <m:ctrlPr>
                                <a:rPr lang="en-US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𝑹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𝟏𝟓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𝟑𝟎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𝟏𝟓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4272" y="3599157"/>
                <a:ext cx="3168352" cy="29611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583832" y="3599157"/>
                <a:ext cx="2880320" cy="29511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𝟏𝟓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𝒕𝒈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𝟒𝟓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𝟏𝟓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𝑹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𝟏𝟓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𝟒𝟓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𝟏𝟓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832" y="3599157"/>
                <a:ext cx="2880320" cy="295119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/>
          <p:cNvCxnSpPr/>
          <p:nvPr/>
        </p:nvCxnSpPr>
        <p:spPr>
          <a:xfrm>
            <a:off x="3719736" y="3599157"/>
            <a:ext cx="72008" cy="285417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8040216" y="3573016"/>
            <a:ext cx="72008" cy="285417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19456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3352" y="188640"/>
            <a:ext cx="11593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50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5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63352" y="1196752"/>
                <a:ext cx="11755382" cy="19400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40.3</a:t>
                </a:r>
                <a:r>
                  <a:rPr lang="ru-RU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600" b="1" i="1" dirty="0" err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aylanaga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chizilgan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o‘n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ikkiburchakning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tomonini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toping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32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Yuqorida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isbotlangan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formuladan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foydalanamiz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196752"/>
                <a:ext cx="11755382" cy="1940083"/>
              </a:xfrm>
              <a:prstGeom prst="rect">
                <a:avLst/>
              </a:prstGeom>
              <a:blipFill>
                <a:blip r:embed="rId2"/>
                <a:stretch>
                  <a:fillRect l="-1296" b="-90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61864" y="3283173"/>
                <a:ext cx="11521280" cy="26732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𝑹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num>
                        <m:den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𝟏𝟓</m:t>
                          </m:r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  </m:t>
                      </m:r>
                      <m:r>
                        <a:rPr lang="ru-RU" sz="3000" b="1" dirty="0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3000" b="1" i="0" dirty="0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US" sz="3000" b="1" i="1" dirty="0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0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000" b="1" i="1" dirty="0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000" b="1" i="1" dirty="0" smtClean="0">
                          <a:latin typeface="Cambria Math" panose="02040503050406030204" pitchFamily="18" charset="0"/>
                        </a:rPr>
                        <m:t>𝑹𝒔𝒊𝒏</m:t>
                      </m:r>
                      <m:r>
                        <a:rPr lang="en-US" sz="3000" b="1" i="1" dirty="0" smtClean="0">
                          <a:latin typeface="Cambria Math" panose="02040503050406030204" pitchFamily="18" charset="0"/>
                        </a:rPr>
                        <m:t>𝟏𝟓</m:t>
                      </m:r>
                      <m:r>
                        <a:rPr lang="en-US" sz="3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US" sz="3000" b="1" dirty="0" smtClean="0">
                  <a:latin typeface="Arial" panose="020B0604020202020204" pitchFamily="34" charset="0"/>
                  <a:ea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:endPara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𝟐𝟓𝟖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𝟏𝟒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3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864" y="3283173"/>
                <a:ext cx="11521280" cy="26732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692564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3352" y="188640"/>
            <a:ext cx="11593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50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5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63352" y="1196752"/>
                <a:ext cx="11737304" cy="13917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3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40.4</a:t>
                </a:r>
                <a:r>
                  <a:rPr lang="ru-RU" sz="3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Aylanaga</a:t>
                </a:r>
                <a:r>
                  <a:rPr lang="ru-RU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chizilgan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perimetri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3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𝟐𝟒</m:t>
                    </m:r>
                    <m:r>
                      <a:rPr lang="en-US" sz="3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3000" b="1" i="1" dirty="0" err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Shu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aylanaga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ru-RU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chizilgan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kvadrat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tomonini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toping</a:t>
                </a:r>
                <a:r>
                  <a:rPr lang="ru-RU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196752"/>
                <a:ext cx="11737304" cy="1391728"/>
              </a:xfrm>
              <a:prstGeom prst="rect">
                <a:avLst/>
              </a:prstGeom>
              <a:blipFill>
                <a:blip r:embed="rId2"/>
                <a:stretch>
                  <a:fillRect l="-1194" b="-122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Овал 8"/>
          <p:cNvSpPr/>
          <p:nvPr/>
        </p:nvSpPr>
        <p:spPr>
          <a:xfrm>
            <a:off x="8256640" y="2924944"/>
            <a:ext cx="3600000" cy="3600000"/>
          </a:xfrm>
          <a:prstGeom prst="ellips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796640" y="3464944"/>
            <a:ext cx="2520000" cy="2520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8544616" y="2924944"/>
            <a:ext cx="3096000" cy="2736304"/>
          </a:xfrm>
          <a:prstGeom prst="triangle">
            <a:avLst>
              <a:gd name="adj" fmla="val 50000"/>
            </a:avLst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9768408" y="3464944"/>
            <a:ext cx="72008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8796640" y="5229200"/>
            <a:ext cx="0" cy="43204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11316640" y="5085184"/>
            <a:ext cx="0" cy="57606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63350" y="2588480"/>
            <a:ext cx="867690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0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shartiga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chizamiz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49478" y="2924944"/>
                <a:ext cx="7776866" cy="38182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𝑷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𝟐𝟒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</m:t>
                      </m:r>
                      <m:r>
                        <a:rPr lang="ru-RU" sz="3000" b="1" dirty="0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US" sz="3000" b="1" i="0" dirty="0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sz="3000" b="1" i="1" dirty="0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000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000" b="1" i="1" dirty="0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3000" b="1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000" b="1" i="1" dirty="0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𝑹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3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3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  <m:rad>
                            <m:radPr>
                              <m:degHide m:val="on"/>
                              <m:ctrlPr>
                                <a:rPr lang="en-US" sz="3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3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  <m:rad>
                            <m:radPr>
                              <m:degHide m:val="on"/>
                              <m:ctrlPr>
                                <a:rPr lang="en-US" sz="3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3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3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478" y="2924944"/>
                <a:ext cx="7776866" cy="38182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734778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263352" y="1124744"/>
                <a:ext cx="11703055" cy="30931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40.5</a:t>
                </a:r>
                <a:r>
                  <a:rPr lang="ru-RU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ru-RU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shaklidagi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yog‘ochdan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𝟐𝟎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600" b="1" i="1" dirty="0" err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  <m:r>
                      <a:rPr lang="ru-RU" sz="2600" b="1" i="1" dirty="0" err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𝒌𝒗𝒂𝒅𝒓𝒂𝒕</m:t>
                    </m:r>
                    <m:r>
                      <a:rPr lang="ru-RU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 </m:t>
                    </m:r>
                    <m:r>
                      <a:rPr lang="ru-RU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  <m:r>
                      <a:rPr lang="ru-RU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ru-RU" sz="2600" b="1" i="1" dirty="0" err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𝒎𝒖𝒏𝒕𝒂𝒛𝒂𝒎</m:t>
                    </m:r>
                    <m:r>
                      <a:rPr lang="ru-RU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600" b="1" i="1" dirty="0" err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𝒐𝒍𝒕𝒊𝒃𝒖𝒓𝒄𝒉𝒂𝒌</m:t>
                    </m:r>
                  </m:oMath>
                </a14:m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prizma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shaklidagi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ustun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tayyorlash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ru-RU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Yog‘och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ko‘ndalang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kesimining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diametri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kamida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bo‘lishi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zarur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Yuqorida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isbotlangan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formuladan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foydalanamiz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124744"/>
                <a:ext cx="11703055" cy="3093154"/>
              </a:xfrm>
              <a:prstGeom prst="rect">
                <a:avLst/>
              </a:prstGeom>
              <a:blipFill>
                <a:blip r:embed="rId2"/>
                <a:stretch>
                  <a:fillRect l="-938" b="-15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263352" y="188640"/>
            <a:ext cx="11593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50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5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695400" y="4289880"/>
                <a:ext cx="4104456" cy="16871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𝒅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𝟐𝟎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𝟒𝟓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𝟐𝟎</m:t>
                      </m:r>
                      <m:rad>
                        <m:radPr>
                          <m:degHide m:val="on"/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4289880"/>
                <a:ext cx="4104456" cy="168719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6456040" y="4289880"/>
                <a:ext cx="4248472" cy="16871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𝒅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𝟐𝟎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𝒔𝒊𝒏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𝟑𝟎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040" y="4289880"/>
                <a:ext cx="4248472" cy="168719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/>
          <p:cNvCxnSpPr/>
          <p:nvPr/>
        </p:nvCxnSpPr>
        <p:spPr>
          <a:xfrm>
            <a:off x="5519936" y="4509120"/>
            <a:ext cx="0" cy="158279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197063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7996" y="3573016"/>
            <a:ext cx="3124040" cy="199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631506" y="332657"/>
            <a:ext cx="8979617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378"/>
            <a:r>
              <a:rPr lang="en-US" sz="4000" b="1" kern="0" dirty="0" err="1"/>
              <a:t>Mustaqil</a:t>
            </a:r>
            <a:r>
              <a:rPr lang="en-US" sz="4000" b="1" kern="0" dirty="0"/>
              <a:t> </a:t>
            </a:r>
            <a:r>
              <a:rPr lang="en-US" sz="4000" b="1" kern="0" dirty="0" err="1"/>
              <a:t>bajarish</a:t>
            </a:r>
            <a:r>
              <a:rPr lang="en-US" sz="4000" b="1" kern="0" dirty="0"/>
              <a:t> </a:t>
            </a:r>
            <a:r>
              <a:rPr lang="en-US" sz="4000" b="1" kern="0" dirty="0" err="1"/>
              <a:t>uchun</a:t>
            </a:r>
            <a:r>
              <a:rPr lang="en-US" sz="4000" b="1" kern="0" dirty="0"/>
              <a:t> </a:t>
            </a:r>
            <a:r>
              <a:rPr lang="en-US" sz="4000" b="1" kern="0" dirty="0" err="1" smtClean="0"/>
              <a:t>topshiriq</a:t>
            </a:r>
            <a:endParaRPr lang="ru-RU" sz="40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631506" y="1700808"/>
            <a:ext cx="8979617" cy="1067326"/>
          </a:xfrm>
          <a:prstGeom prst="rect">
            <a:avLst/>
          </a:prstGeom>
        </p:spPr>
        <p:txBody>
          <a:bodyPr vert="horz" lIns="81643" tIns="40822" rIns="81643" bIns="40822" rtlCol="0">
            <a:normAutofit/>
          </a:bodyPr>
          <a:lstStyle/>
          <a:p>
            <a:pPr marL="0" indent="0">
              <a:buNone/>
            </a:pPr>
            <a:r>
              <a:rPr lang="en-US" b="1" dirty="0"/>
              <a:t> </a:t>
            </a:r>
            <a:r>
              <a:rPr lang="en-US" b="1" i="1" dirty="0"/>
              <a:t> </a:t>
            </a:r>
            <a:r>
              <a:rPr lang="en-US" b="1" dirty="0"/>
              <a:t> 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95400" y="1385562"/>
            <a:ext cx="1108923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113-sahifasidagi</a:t>
            </a:r>
            <a:endParaRPr lang="en-US" sz="4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40.6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-masalani </a:t>
            </a:r>
            <a:r>
              <a:rPr lang="en-US" sz="4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0886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1978</TotalTime>
  <Words>297</Words>
  <Application>Microsoft Office PowerPoint</Application>
  <PresentationFormat>Широкоэкранный</PresentationFormat>
  <Paragraphs>55</Paragraphs>
  <Slides>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Пользователь Windows</cp:lastModifiedBy>
  <cp:revision>182</cp:revision>
  <dcterms:created xsi:type="dcterms:W3CDTF">2021-01-11T18:24:28Z</dcterms:created>
  <dcterms:modified xsi:type="dcterms:W3CDTF">2021-02-17T10:21:58Z</dcterms:modified>
</cp:coreProperties>
</file>