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95" r:id="rId4"/>
    <p:sldId id="279" r:id="rId5"/>
    <p:sldId id="280" r:id="rId6"/>
    <p:sldId id="286" r:id="rId7"/>
    <p:sldId id="285" r:id="rId8"/>
    <p:sldId id="290" r:id="rId9"/>
    <p:sldId id="291" r:id="rId10"/>
    <p:sldId id="296" r:id="rId11"/>
    <p:sldId id="26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36" autoAdjust="0"/>
  </p:normalViewPr>
  <p:slideViewPr>
    <p:cSldViewPr>
      <p:cViewPr varScale="1">
        <p:scale>
          <a:sx n="104" d="100"/>
          <a:sy n="104" d="100"/>
        </p:scale>
        <p:origin x="756" y="1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EF2D1-803E-4F83-82F5-EF77F99942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610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351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3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496846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122270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341" y="2492896"/>
            <a:ext cx="2776629" cy="28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168341" y="646986"/>
            <a:ext cx="181232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en-US" sz="7197" kern="0" spc="11" dirty="0">
                <a:solidFill>
                  <a:sysClr val="window" lastClr="FFFFFF"/>
                </a:solidFill>
              </a:rPr>
              <a:t>GEOMETRIYA</a:t>
            </a:r>
          </a:p>
        </p:txBody>
      </p:sp>
      <p:sp>
        <p:nvSpPr>
          <p:cNvPr id="39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1371" y="2721446"/>
            <a:ext cx="519243" cy="14884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0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45179" y="4378274"/>
            <a:ext cx="505435" cy="13254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46A917B8-D015-E34E-A852-A214A8CF8C72}"/>
              </a:ext>
            </a:extLst>
          </p:cNvPr>
          <p:cNvSpPr/>
          <p:nvPr/>
        </p:nvSpPr>
        <p:spPr>
          <a:xfrm>
            <a:off x="588463" y="590132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18236" y="2564904"/>
            <a:ext cx="8306156" cy="302318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/>
            <a:r>
              <a:rPr lang="en-US" sz="6000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60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en-US" sz="4500" b="1" dirty="0" err="1" smtClean="0">
                <a:solidFill>
                  <a:srgbClr val="002060"/>
                </a:solidFill>
                <a:latin typeface="Arial"/>
                <a:cs typeface="Arial"/>
              </a:rPr>
              <a:t>Muntazam</a:t>
            </a:r>
            <a:r>
              <a:rPr lang="en-US" sz="45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500" b="1" dirty="0" err="1" smtClean="0">
                <a:solidFill>
                  <a:srgbClr val="002060"/>
                </a:solidFill>
                <a:latin typeface="Arial"/>
                <a:cs typeface="Arial"/>
              </a:rPr>
              <a:t>ko‘pburchakka</a:t>
            </a:r>
            <a:r>
              <a:rPr lang="en-US" sz="45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29189"/>
            <a:r>
              <a:rPr lang="en-US" sz="4500" b="1" dirty="0" err="1">
                <a:solidFill>
                  <a:srgbClr val="002060"/>
                </a:solidFill>
                <a:latin typeface="Arial"/>
                <a:cs typeface="Arial"/>
              </a:rPr>
              <a:t>i</a:t>
            </a:r>
            <a:r>
              <a:rPr lang="en-US" sz="4500" b="1" dirty="0" err="1" smtClean="0">
                <a:solidFill>
                  <a:srgbClr val="002060"/>
                </a:solidFill>
                <a:latin typeface="Arial"/>
                <a:cs typeface="Arial"/>
              </a:rPr>
              <a:t>chki</a:t>
            </a:r>
            <a:r>
              <a:rPr lang="en-US" sz="45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5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5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500" b="1" dirty="0" err="1" smtClean="0">
                <a:solidFill>
                  <a:srgbClr val="002060"/>
                </a:solidFill>
                <a:latin typeface="Arial"/>
                <a:cs typeface="Arial"/>
              </a:rPr>
              <a:t>tashqi</a:t>
            </a:r>
            <a:r>
              <a:rPr lang="en-US" sz="45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500" b="1" dirty="0" err="1" smtClean="0">
                <a:solidFill>
                  <a:srgbClr val="002060"/>
                </a:solidFill>
                <a:latin typeface="Arial"/>
                <a:cs typeface="Arial"/>
              </a:rPr>
              <a:t>chizilgan</a:t>
            </a:r>
            <a:r>
              <a:rPr lang="en-US" sz="45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500" b="1" dirty="0" err="1" smtClean="0">
                <a:solidFill>
                  <a:srgbClr val="002060"/>
                </a:solidFill>
                <a:latin typeface="Arial"/>
                <a:cs typeface="Arial"/>
              </a:rPr>
              <a:t>aylanalar</a:t>
            </a:r>
            <a:endParaRPr lang="en-US" sz="45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4964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268760"/>
            <a:ext cx="117373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39.4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tomonlarining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o‘rtalari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uchlari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(5-rasm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68817" t="20469" r="12920" b="46062"/>
          <a:stretch/>
        </p:blipFill>
        <p:spPr>
          <a:xfrm>
            <a:off x="4079776" y="2878834"/>
            <a:ext cx="3598943" cy="3708000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4511824" y="3429000"/>
            <a:ext cx="2736304" cy="2592288"/>
          </a:xfrm>
          <a:prstGeom prst="ellipse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3477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996" y="3573016"/>
            <a:ext cx="3124040" cy="199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31506" y="332657"/>
            <a:ext cx="8979617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en-US" sz="4000" b="1" kern="0" dirty="0" err="1"/>
              <a:t>Mustaqil</a:t>
            </a:r>
            <a:r>
              <a:rPr lang="en-US" sz="4000" b="1" kern="0" dirty="0"/>
              <a:t> </a:t>
            </a:r>
            <a:r>
              <a:rPr lang="en-US" sz="4000" b="1" kern="0" dirty="0" err="1"/>
              <a:t>bajarish</a:t>
            </a:r>
            <a:r>
              <a:rPr lang="en-US" sz="4000" b="1" kern="0" dirty="0"/>
              <a:t> </a:t>
            </a:r>
            <a:r>
              <a:rPr lang="en-US" sz="4000" b="1" kern="0" dirty="0" err="1"/>
              <a:t>uchun</a:t>
            </a:r>
            <a:r>
              <a:rPr lang="en-US" sz="4000" b="1" kern="0" dirty="0"/>
              <a:t> </a:t>
            </a:r>
            <a:r>
              <a:rPr lang="en-US" sz="4000" b="1" kern="0" dirty="0" err="1" smtClean="0"/>
              <a:t>topshiriq</a:t>
            </a:r>
            <a:endParaRPr lang="ru-RU" sz="40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631506" y="170080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5400" y="1385562"/>
            <a:ext cx="110892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111-sahifasidagi</a:t>
            </a:r>
            <a:endParaRPr lang="en-US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39.5-masalani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088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371572" y="323184"/>
            <a:ext cx="11377264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56050" y="1124744"/>
                <a:ext cx="11644605" cy="28779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38.6</a:t>
                </a:r>
                <a:r>
                  <a:rPr lang="ru-RU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</a:t>
                </a:r>
                <a:r>
                  <a:rPr lang="ru-RU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ko‘pburchakning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ru-RU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𝟔𝟎</m:t>
                    </m:r>
                    <m:r>
                      <a:rPr lang="ru-RU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°; </m:t>
                    </m:r>
                    <m:r>
                      <a:rPr lang="ru-RU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ru-RU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𝟗𝟎</m:t>
                    </m:r>
                    <m:r>
                      <a:rPr lang="ru-RU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°; </m:t>
                    </m:r>
                    <m:r>
                      <a:rPr lang="ru-RU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ru-RU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𝟏𝟑𝟓</m:t>
                    </m:r>
                    <m:r>
                      <a:rPr lang="ru-RU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°; </m:t>
                    </m:r>
                    <m:r>
                      <a:rPr lang="ru-RU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𝒆</m:t>
                    </m:r>
                    <m:r>
                      <a:rPr lang="ru-RU" sz="3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3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𝟏𝟓𝟎</m:t>
                    </m:r>
                    <m:r>
                      <a:rPr lang="ru-RU" sz="3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ko‘pburchak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sonini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ru-RU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3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5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5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ru-RU" sz="3500" b="1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050" y="1124744"/>
                <a:ext cx="11644605" cy="2877904"/>
              </a:xfrm>
              <a:prstGeom prst="rect">
                <a:avLst/>
              </a:prstGeom>
              <a:blipFill>
                <a:blip r:embed="rId3"/>
                <a:stretch>
                  <a:fillRect l="-1518" b="-67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351584" y="3140968"/>
                <a:ext cx="4443806" cy="30608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f>
                        <m:fPr>
                          <m:ctrlPr>
                            <a:rPr lang="ru-RU" sz="28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den>
                      </m:f>
                      <m:r>
                        <a:rPr lang="ru-RU" sz="28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ru-RU" sz="28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ru-RU" sz="28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𝟔𝟎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3140968"/>
                <a:ext cx="4443806" cy="30608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176119" y="3140968"/>
                <a:ext cx="4443806" cy="24606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f>
                        <m:fPr>
                          <m:ctrlPr>
                            <a:rPr lang="ru-RU" sz="28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den>
                      </m:f>
                      <m:r>
                        <a:rPr lang="ru-RU" sz="28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ru-RU" sz="28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ru-RU" sz="28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𝟗𝟎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19" y="3140968"/>
                <a:ext cx="4443806" cy="246067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6960096" y="3284984"/>
            <a:ext cx="0" cy="288032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37728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371572" y="323184"/>
            <a:ext cx="11377264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84578" y="1771526"/>
                <a:ext cx="5760640" cy="36736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f>
                        <m:fPr>
                          <m:ctrlPr>
                            <a:rPr lang="ru-RU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den>
                      </m:f>
                      <m:r>
                        <a:rPr lang="ru-RU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ru-RU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ru-RU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𝟏𝟑𝟓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endParaRPr lang="en-US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</m:oMath>
                  </m:oMathPara>
                </a14:m>
                <a:endParaRPr lang="en-US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578" y="1771526"/>
                <a:ext cx="5760640" cy="36736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168008" y="1771526"/>
                <a:ext cx="6023992" cy="36736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𝒆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f>
                        <m:fPr>
                          <m:ctrlPr>
                            <a:rPr lang="ru-RU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den>
                      </m:f>
                      <m:r>
                        <a:rPr lang="ru-RU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ru-RU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ru-RU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𝟏𝟓𝟎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endParaRPr lang="en-US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</m:oMath>
                  </m:oMathPara>
                </a14:m>
                <a:endParaRPr lang="en-US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8" y="1771526"/>
                <a:ext cx="6023992" cy="36736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6168008" y="1916832"/>
            <a:ext cx="0" cy="417646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62434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1344" y="354722"/>
            <a:ext cx="11809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Muntazam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ko‘pburchakka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/>
                <a:cs typeface="Arial"/>
              </a:rPr>
              <a:t>ichki</a:t>
            </a:r>
            <a:r>
              <a:rPr lang="en-US" sz="32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va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tashqi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chizilgan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aylanalar</a:t>
            </a:r>
            <a:endParaRPr lang="en-US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3352" y="1124744"/>
            <a:ext cx="119286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b="1" i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ko‘pburchakka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40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523" t="33266" r="48893" b="31297"/>
          <a:stretch/>
        </p:blipFill>
        <p:spPr>
          <a:xfrm>
            <a:off x="4187788" y="3063736"/>
            <a:ext cx="3744416" cy="345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224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0077" t="14563" r="48893" b="50000"/>
          <a:stretch/>
        </p:blipFill>
        <p:spPr>
          <a:xfrm>
            <a:off x="551384" y="1484784"/>
            <a:ext cx="5168577" cy="48965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9523" t="50000" r="48893" b="16532"/>
          <a:stretch/>
        </p:blipFill>
        <p:spPr>
          <a:xfrm>
            <a:off x="6240015" y="1484784"/>
            <a:ext cx="5616626" cy="489654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91344" y="354722"/>
            <a:ext cx="11809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Muntazam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ko‘pburchakka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/>
                <a:cs typeface="Arial"/>
              </a:rPr>
              <a:t>ichki</a:t>
            </a:r>
            <a:r>
              <a:rPr lang="en-US" sz="32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va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tashqi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chizilgan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aylanalar</a:t>
            </a:r>
            <a:endParaRPr lang="en-US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15846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1344" y="354722"/>
            <a:ext cx="11809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Muntazam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ko‘pburchakka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/>
                <a:cs typeface="Arial"/>
              </a:rPr>
              <a:t>ichki</a:t>
            </a:r>
            <a:r>
              <a:rPr lang="en-US" sz="32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va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tashqi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chizilgan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aylanalar</a:t>
            </a:r>
            <a:endParaRPr lang="en-US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0" y="1987093"/>
            <a:ext cx="116652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</a:t>
            </a:r>
            <a:r>
              <a:rPr lang="ru-RU" sz="4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800" b="1" i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ko‘pburchakka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markazlari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ru-RU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ru-RU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0087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263352" y="1196752"/>
                <a:ext cx="11665296" cy="22306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39.1.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𝟑𝟔</m:t>
                    </m:r>
                    <m:r>
                      <a:rPr lang="ru-RU" sz="2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ru-RU" sz="28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28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kvadratga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aylanalar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radiuslarini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6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Masala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196752"/>
                <a:ext cx="11665296" cy="2230611"/>
              </a:xfrm>
              <a:prstGeom prst="rect">
                <a:avLst/>
              </a:prstGeom>
              <a:blipFill>
                <a:blip r:embed="rId2"/>
                <a:stretch>
                  <a:fillRect l="-1567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вал 6"/>
          <p:cNvSpPr/>
          <p:nvPr/>
        </p:nvSpPr>
        <p:spPr>
          <a:xfrm>
            <a:off x="8256640" y="2924944"/>
            <a:ext cx="3600000" cy="3600000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796640" y="3464944"/>
            <a:ext cx="2520000" cy="252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8796640" y="3493041"/>
            <a:ext cx="2520000" cy="252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263352" y="3415834"/>
                <a:ext cx="7632848" cy="2821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𝟑𝟔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</m:t>
                      </m:r>
                      <m:r>
                        <a:rPr lang="ru-RU" sz="2600" b="1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600" b="1" i="0" dirty="0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</a:endParaRPr>
              </a:p>
              <a:p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  <m:rad>
                            <m:radPr>
                              <m:degHide m:val="on"/>
                              <m:ctrlPr>
                                <a:rPr lang="en-US" sz="2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3415834"/>
                <a:ext cx="7632848" cy="28214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26928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63352" y="1124744"/>
                <a:ext cx="11593288" cy="19400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39.2</a:t>
                </a:r>
                <a:r>
                  <a:rPr lang="ru-RU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Perimetri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𝟏𝟖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600" b="1" i="1" dirty="0" err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uchburchakka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aylanalar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radiuslarini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200" b="1" i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Masala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124744"/>
                <a:ext cx="11593288" cy="1940083"/>
              </a:xfrm>
              <a:prstGeom prst="rect">
                <a:avLst/>
              </a:prstGeom>
              <a:blipFill>
                <a:blip r:embed="rId2"/>
                <a:stretch>
                  <a:fillRect l="-1314" b="-94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Овал 15"/>
          <p:cNvSpPr/>
          <p:nvPr/>
        </p:nvSpPr>
        <p:spPr>
          <a:xfrm>
            <a:off x="8256640" y="2924944"/>
            <a:ext cx="3600000" cy="3600000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8544616" y="2924944"/>
            <a:ext cx="3096000" cy="2736304"/>
          </a:xfrm>
          <a:prstGeom prst="triangle">
            <a:avLst>
              <a:gd name="adj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9192616" y="3864549"/>
            <a:ext cx="1800000" cy="180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07368" y="3064827"/>
                <a:ext cx="7128792" cy="1246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𝑷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</m:t>
                      </m:r>
                      <m:r>
                        <a:rPr lang="ru-RU" sz="3000" b="1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3000" b="1" i="0" dirty="0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064827"/>
                <a:ext cx="7128792" cy="12464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1945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3352" y="1202349"/>
            <a:ext cx="11809312" cy="1218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39.3</a:t>
            </a:r>
            <a:r>
              <a:rPr lang="ru-RU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oltiburchakka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Овал 2"/>
          <p:cNvSpPr/>
          <p:nvPr/>
        </p:nvSpPr>
        <p:spPr>
          <a:xfrm>
            <a:off x="4368168" y="2997312"/>
            <a:ext cx="3240000" cy="324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4404168" y="3303312"/>
            <a:ext cx="3204000" cy="2628000"/>
          </a:xfrm>
          <a:prstGeom prst="hexagon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>
            <a:endCxn id="8" idx="5"/>
          </p:cNvCxnSpPr>
          <p:nvPr/>
        </p:nvCxnSpPr>
        <p:spPr>
          <a:xfrm flipV="1">
            <a:off x="6006168" y="3303313"/>
            <a:ext cx="945000" cy="131399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endCxn id="8" idx="4"/>
          </p:cNvCxnSpPr>
          <p:nvPr/>
        </p:nvCxnSpPr>
        <p:spPr>
          <a:xfrm flipH="1" flipV="1">
            <a:off x="5061168" y="3303313"/>
            <a:ext cx="945000" cy="131399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478668" y="3960312"/>
                <a:ext cx="307777" cy="4001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8668" y="3960312"/>
                <a:ext cx="307777" cy="400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218553" y="3954905"/>
                <a:ext cx="307777" cy="4001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8553" y="3954905"/>
                <a:ext cx="307777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765649" y="4063315"/>
                <a:ext cx="55303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5649" y="4063315"/>
                <a:ext cx="553037" cy="369332"/>
              </a:xfrm>
              <a:prstGeom prst="rect">
                <a:avLst/>
              </a:prstGeom>
              <a:blipFill>
                <a:blip r:embed="rId4"/>
                <a:stretch>
                  <a:fillRect l="-13187" r="-1208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852889" y="3222549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2889" y="3222549"/>
                <a:ext cx="259686" cy="369332"/>
              </a:xfrm>
              <a:prstGeom prst="rect">
                <a:avLst/>
              </a:prstGeom>
              <a:blipFill>
                <a:blip r:embed="rId5"/>
                <a:stretch>
                  <a:fillRect l="-16279" r="-16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832304" y="3909426"/>
                <a:ext cx="266429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2304" y="3909426"/>
                <a:ext cx="2664296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69256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1867</TotalTime>
  <Words>218</Words>
  <Application>Microsoft Office PowerPoint</Application>
  <PresentationFormat>Широкоэкранный</PresentationFormat>
  <Paragraphs>57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User</cp:lastModifiedBy>
  <cp:revision>173</cp:revision>
  <dcterms:created xsi:type="dcterms:W3CDTF">2021-01-11T18:24:28Z</dcterms:created>
  <dcterms:modified xsi:type="dcterms:W3CDTF">2021-02-15T04:34:46Z</dcterms:modified>
</cp:coreProperties>
</file>