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5" r:id="rId4"/>
    <p:sldId id="279" r:id="rId5"/>
    <p:sldId id="280" r:id="rId6"/>
    <p:sldId id="286" r:id="rId7"/>
    <p:sldId id="285" r:id="rId8"/>
    <p:sldId id="290" r:id="rId9"/>
    <p:sldId id="291" r:id="rId10"/>
    <p:sldId id="29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18236" y="2564904"/>
            <a:ext cx="8306156" cy="302318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Muntazam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ko‘pburchakka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189"/>
            <a:r>
              <a:rPr lang="en-US" sz="4500" b="1" dirty="0" err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chki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tashqi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chizilgan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aylanalar</a:t>
            </a:r>
            <a:endParaRPr lang="en-US" sz="45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268760"/>
            <a:ext cx="11737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39.4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tomonlarining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o‘rtalari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(5-rasm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8817" t="20469" r="12920" b="46062"/>
          <a:stretch/>
        </p:blipFill>
        <p:spPr>
          <a:xfrm>
            <a:off x="4079776" y="2878834"/>
            <a:ext cx="3598943" cy="370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11824" y="3429000"/>
            <a:ext cx="2736304" cy="259228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7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96" y="3573016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39.5-masalani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6050" y="1124744"/>
                <a:ext cx="11644605" cy="2877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38.6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ko‘pburchakning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𝟏𝟑𝟓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ru-RU" sz="3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3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𝟏𝟓𝟎</m:t>
                    </m:r>
                    <m:r>
                      <a:rPr lang="ru-RU" sz="3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ko‘pburchak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sonini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5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5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35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50" y="1124744"/>
                <a:ext cx="11644605" cy="2877904"/>
              </a:xfrm>
              <a:prstGeom prst="rect">
                <a:avLst/>
              </a:prstGeom>
              <a:blipFill>
                <a:blip r:embed="rId3"/>
                <a:stretch>
                  <a:fillRect l="-1518" b="-6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1584" y="3140968"/>
                <a:ext cx="4443806" cy="306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f>
                        <m:fPr>
                          <m:ctrlPr>
                            <a:rPr lang="ru-RU" sz="2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140968"/>
                <a:ext cx="4443806" cy="30608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6119" y="3140968"/>
                <a:ext cx="4443806" cy="246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f>
                        <m:fPr>
                          <m:ctrlPr>
                            <a:rPr lang="ru-RU" sz="2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19" y="3140968"/>
                <a:ext cx="4443806" cy="2460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6960096" y="3284984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4578" y="1771526"/>
                <a:ext cx="5760640" cy="3673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f>
                        <m:fPr>
                          <m:ctrlPr>
                            <a:rPr lang="ru-RU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ru-RU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8" y="1771526"/>
                <a:ext cx="5760640" cy="36736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68008" y="1771526"/>
                <a:ext cx="6023992" cy="3673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f>
                        <m:fPr>
                          <m:ctrlPr>
                            <a:rPr lang="ru-RU" sz="40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ru-RU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𝟏𝟓𝟎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1771526"/>
                <a:ext cx="6023992" cy="3673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6168008" y="1916832"/>
            <a:ext cx="0" cy="417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43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344" y="354722"/>
            <a:ext cx="11809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ko‘pburchakka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ichki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aylanalar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1124744"/>
            <a:ext cx="11928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chizish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523" t="33266" r="48893" b="31297"/>
          <a:stretch/>
        </p:blipFill>
        <p:spPr>
          <a:xfrm>
            <a:off x="4187788" y="3063736"/>
            <a:ext cx="3744416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2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077" t="14563" r="48893" b="50000"/>
          <a:stretch/>
        </p:blipFill>
        <p:spPr>
          <a:xfrm>
            <a:off x="551384" y="1484784"/>
            <a:ext cx="5168577" cy="489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9523" t="50000" r="48893" b="16532"/>
          <a:stretch/>
        </p:blipFill>
        <p:spPr>
          <a:xfrm>
            <a:off x="6240015" y="1484784"/>
            <a:ext cx="5616626" cy="48965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344" y="354722"/>
            <a:ext cx="11809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ko‘pburchakka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ichki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aylanalar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584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344" y="354722"/>
            <a:ext cx="11809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ko‘pburchakka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ichki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va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/>
                <a:cs typeface="Arial"/>
              </a:rPr>
              <a:t>aylanalar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1987093"/>
            <a:ext cx="11665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8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aylanalar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nuqtada</a:t>
            </a:r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08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63352" y="1196752"/>
                <a:ext cx="11665296" cy="2230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39.1.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ru-RU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kvadratga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aylanalar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radiuslarini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Masala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96752"/>
                <a:ext cx="11665296" cy="2230611"/>
              </a:xfrm>
              <a:prstGeom prst="rect">
                <a:avLst/>
              </a:prstGeom>
              <a:blipFill>
                <a:blip r:embed="rId2"/>
                <a:stretch>
                  <a:fillRect l="-1567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8256640" y="2924944"/>
            <a:ext cx="3600000" cy="36000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96640" y="3464944"/>
            <a:ext cx="2520000" cy="25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796640" y="3493041"/>
            <a:ext cx="2520000" cy="252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3352" y="3415834"/>
                <a:ext cx="7632848" cy="282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6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00" b="1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415834"/>
                <a:ext cx="7632848" cy="2821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692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124744"/>
                <a:ext cx="11593288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39.2</a:t>
                </a: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aylanalar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radiuslarini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Masala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593288" cy="1940083"/>
              </a:xfrm>
              <a:prstGeom prst="rect">
                <a:avLst/>
              </a:prstGeom>
              <a:blipFill>
                <a:blip r:embed="rId2"/>
                <a:stretch>
                  <a:fillRect l="-1314" b="-9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8256640" y="2924944"/>
            <a:ext cx="3600000" cy="36000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544616" y="2924944"/>
            <a:ext cx="3096000" cy="2736304"/>
          </a:xfrm>
          <a:prstGeom prst="triangle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192616" y="3864549"/>
            <a:ext cx="1800000" cy="18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7368" y="3064827"/>
                <a:ext cx="7128792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ru-RU" sz="30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b="1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064827"/>
                <a:ext cx="7128792" cy="1246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4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1202349"/>
            <a:ext cx="11809312" cy="121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39.3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oltiburchakka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tomoniga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4368168" y="2997312"/>
            <a:ext cx="3240000" cy="324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4404168" y="3303312"/>
            <a:ext cx="3204000" cy="26280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8" idx="5"/>
          </p:cNvCxnSpPr>
          <p:nvPr/>
        </p:nvCxnSpPr>
        <p:spPr>
          <a:xfrm flipV="1">
            <a:off x="6006168" y="3303313"/>
            <a:ext cx="945000" cy="1313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8" idx="4"/>
          </p:cNvCxnSpPr>
          <p:nvPr/>
        </p:nvCxnSpPr>
        <p:spPr>
          <a:xfrm flipH="1" flipV="1">
            <a:off x="5061168" y="3303313"/>
            <a:ext cx="945000" cy="1313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78668" y="3960312"/>
                <a:ext cx="307777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68" y="3960312"/>
                <a:ext cx="30777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8553" y="3954905"/>
                <a:ext cx="307777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53" y="3954905"/>
                <a:ext cx="30777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65649" y="4063315"/>
                <a:ext cx="5530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649" y="4063315"/>
                <a:ext cx="553037" cy="369332"/>
              </a:xfrm>
              <a:prstGeom prst="rect">
                <a:avLst/>
              </a:prstGeom>
              <a:blipFill>
                <a:blip r:embed="rId4"/>
                <a:stretch>
                  <a:fillRect l="-13187" r="-1208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52889" y="3222549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889" y="3222549"/>
                <a:ext cx="259686" cy="369332"/>
              </a:xfrm>
              <a:prstGeom prst="rect">
                <a:avLst/>
              </a:prstGeom>
              <a:blipFill>
                <a:blip r:embed="rId5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32304" y="3909426"/>
                <a:ext cx="26642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3909426"/>
                <a:ext cx="266429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5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218</Words>
  <Application>Microsoft Office PowerPoint</Application>
  <PresentationFormat>Широкоэкранный</PresentationFormat>
  <Paragraphs>57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173</cp:revision>
  <dcterms:created xsi:type="dcterms:W3CDTF">2021-01-11T18:24:28Z</dcterms:created>
  <dcterms:modified xsi:type="dcterms:W3CDTF">2021-02-15T04:34:46Z</dcterms:modified>
</cp:coreProperties>
</file>