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9" r:id="rId4"/>
    <p:sldId id="280" r:id="rId5"/>
    <p:sldId id="286" r:id="rId6"/>
    <p:sldId id="287" r:id="rId7"/>
    <p:sldId id="285" r:id="rId8"/>
    <p:sldId id="290" r:id="rId9"/>
    <p:sldId id="291" r:id="rId10"/>
    <p:sldId id="292" r:id="rId11"/>
    <p:sldId id="293" r:id="rId12"/>
    <p:sldId id="294" r:id="rId13"/>
    <p:sldId id="26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>
      <p:cViewPr>
        <p:scale>
          <a:sx n="125" d="100"/>
          <a:sy n="125" d="100"/>
        </p:scale>
        <p:origin x="-2904" y="-19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18236" y="2564904"/>
            <a:ext cx="8306156" cy="371567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Aylanaga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lang="ru-RU" sz="60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tashqi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chizilgan</a:t>
            </a:r>
            <a:r>
              <a:rPr lang="en-US" sz="6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Arial"/>
                <a:cs typeface="Arial"/>
              </a:rPr>
              <a:t>ko‘pburchak</a:t>
            </a:r>
            <a:endParaRPr lang="en-US" sz="6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3352" y="1268760"/>
            <a:ext cx="94917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37.3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6-rasmdagi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to‘rtburchaklarning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perimetrini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4389" t="17516" r="10153" b="12594"/>
          <a:stretch/>
        </p:blipFill>
        <p:spPr>
          <a:xfrm>
            <a:off x="8904312" y="1822758"/>
            <a:ext cx="3086252" cy="4763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3352" y="1821451"/>
                <a:ext cx="8496944" cy="438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qarama-qarshi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821451"/>
                <a:ext cx="8496944" cy="4385816"/>
              </a:xfrm>
              <a:prstGeom prst="rect">
                <a:avLst/>
              </a:prstGeom>
              <a:blipFill>
                <a:blip r:embed="rId3"/>
                <a:stretch>
                  <a:fillRect l="-1793" t="-1808" r="-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6897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4389" t="17516" r="10153" b="12594"/>
          <a:stretch/>
        </p:blipFill>
        <p:spPr>
          <a:xfrm>
            <a:off x="8904312" y="1702115"/>
            <a:ext cx="3086252" cy="4763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3352" y="1700808"/>
                <a:ext cx="8496944" cy="438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qarama-qarshi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700808"/>
                <a:ext cx="8496944" cy="4385816"/>
              </a:xfrm>
              <a:prstGeom prst="rect">
                <a:avLst/>
              </a:prstGeom>
              <a:blipFill>
                <a:blip r:embed="rId3"/>
                <a:stretch>
                  <a:fillRect l="-1793" t="-1808" r="-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374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4389" t="17516" r="10153" b="12594"/>
          <a:stretch/>
        </p:blipFill>
        <p:spPr>
          <a:xfrm>
            <a:off x="8904312" y="1702115"/>
            <a:ext cx="3086252" cy="4763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3352" y="1700808"/>
                <a:ext cx="8496944" cy="4385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to‘rtburchakka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chizish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qarama-qarshi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Bunday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bo‘lishi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mumkin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emas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700808"/>
                <a:ext cx="8496944" cy="4385816"/>
              </a:xfrm>
              <a:prstGeom prst="rect">
                <a:avLst/>
              </a:prstGeom>
              <a:blipFill>
                <a:blip r:embed="rId3"/>
                <a:stretch>
                  <a:fillRect l="-1793" t="-1808" r="-646" b="-9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12027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topshiriqlar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107-sahifasidagi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37.4-masalani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99564" y="1052736"/>
                <a:ext cx="11701092" cy="1899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36.7</a:t>
                </a: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Tomonlari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600" b="1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0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4" y="1052736"/>
                <a:ext cx="11701092" cy="1899559"/>
              </a:xfrm>
              <a:prstGeom prst="rect">
                <a:avLst/>
              </a:prstGeom>
              <a:blipFill>
                <a:blip r:embed="rId3"/>
                <a:stretch>
                  <a:fillRect l="-1198" r="-625" b="-90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Овал 9"/>
          <p:cNvSpPr/>
          <p:nvPr/>
        </p:nvSpPr>
        <p:spPr>
          <a:xfrm>
            <a:off x="8832304" y="3284984"/>
            <a:ext cx="2736304" cy="26642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9192344" y="3284984"/>
            <a:ext cx="2016224" cy="223224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3" idx="0"/>
          </p:cNvCxnSpPr>
          <p:nvPr/>
        </p:nvCxnSpPr>
        <p:spPr>
          <a:xfrm>
            <a:off x="10200456" y="3284984"/>
            <a:ext cx="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705347" y="5240233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5347" y="5240233"/>
                <a:ext cx="190758" cy="276999"/>
              </a:xfrm>
              <a:prstGeom prst="rect">
                <a:avLst/>
              </a:prstGeom>
              <a:blipFill>
                <a:blip r:embed="rId4"/>
                <a:stretch>
                  <a:fillRect l="-29032" r="-32258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560496" y="5240233"/>
                <a:ext cx="1907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0496" y="5240233"/>
                <a:ext cx="190758" cy="276999"/>
              </a:xfrm>
              <a:prstGeom prst="rect">
                <a:avLst/>
              </a:prstGeom>
              <a:blipFill>
                <a:blip r:embed="rId5"/>
                <a:stretch>
                  <a:fillRect l="-28125" r="-28125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36360" y="4221088"/>
                <a:ext cx="328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4221088"/>
                <a:ext cx="328616" cy="276999"/>
              </a:xfrm>
              <a:prstGeom prst="rect">
                <a:avLst/>
              </a:prstGeom>
              <a:blipFill>
                <a:blip r:embed="rId6"/>
                <a:stretch>
                  <a:fillRect l="-16981" r="-18868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735936" y="4232121"/>
                <a:ext cx="3286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5936" y="4232121"/>
                <a:ext cx="328616" cy="276999"/>
              </a:xfrm>
              <a:prstGeom prst="rect">
                <a:avLst/>
              </a:prstGeom>
              <a:blipFill>
                <a:blip r:embed="rId7"/>
                <a:stretch>
                  <a:fillRect l="-14815" r="-18519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257758" y="4507669"/>
                <a:ext cx="2628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7758" y="4507669"/>
                <a:ext cx="262892" cy="369332"/>
              </a:xfrm>
              <a:prstGeom prst="rect">
                <a:avLst/>
              </a:prstGeom>
              <a:blipFill>
                <a:blip r:embed="rId8"/>
                <a:stretch>
                  <a:fillRect l="-30233" r="-30233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9564" y="2780928"/>
                <a:ext cx="8316716" cy="3681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Pifagor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teoremasidan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𝟔𝟒</m:t>
                          </m:r>
                        </m:e>
                      </m:rad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𝟒𝟖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𝟒𝟖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64" y="2780928"/>
                <a:ext cx="8316716" cy="3681136"/>
              </a:xfrm>
              <a:prstGeom prst="rect">
                <a:avLst/>
              </a:prstGeom>
              <a:blipFill>
                <a:blip r:embed="rId9"/>
                <a:stretch>
                  <a:fillRect l="-13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Aylanaga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ko‘pburchak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408" y="2204864"/>
            <a:ext cx="110892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a’rif</a:t>
            </a:r>
            <a:r>
              <a:rPr lang="en-US" sz="3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ko‘pburchakning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aylanaga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urinsa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aylanaga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</a:t>
            </a:r>
            <a:r>
              <a:rPr lang="en-US" sz="3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3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chizilgan</a:t>
            </a:r>
            <a:endParaRPr lang="en-US" sz="30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000" b="1" i="1" dirty="0">
                <a:latin typeface="Arial" panose="020B0604020202020204" pitchFamily="34" charset="0"/>
                <a:cs typeface="Arial" panose="020B0604020202020204" pitchFamily="34" charset="0"/>
              </a:rPr>
              <a:t> (1-rasm).</a:t>
            </a:r>
            <a:endParaRPr lang="ru-RU" sz="3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22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Aylanaga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ko‘pburchak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504" t="19485" r="49446" b="43109"/>
          <a:stretch/>
        </p:blipFill>
        <p:spPr>
          <a:xfrm>
            <a:off x="839416" y="1268760"/>
            <a:ext cx="4104456" cy="5378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34504" t="56891" r="49446" b="16532"/>
          <a:stretch/>
        </p:blipFill>
        <p:spPr>
          <a:xfrm>
            <a:off x="5735960" y="1268760"/>
            <a:ext cx="5776642" cy="53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4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Aylanaga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ko‘pburchak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51384" y="1988840"/>
                <a:ext cx="11449272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𝑻𝒆𝒐𝒓𝒆𝒎𝒂</m:t>
                    </m:r>
                    <m:r>
                      <a:rPr lang="ru-RU" sz="40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en-US" sz="4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radiusli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ko‘pburchakning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yarim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perimetri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4000" b="1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𝒑𝒓</m:t>
                    </m:r>
                  </m:oMath>
                </a14:m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84" y="1988840"/>
                <a:ext cx="11449272" cy="2554545"/>
              </a:xfrm>
              <a:prstGeom prst="rect">
                <a:avLst/>
              </a:prstGeom>
              <a:blipFill>
                <a:blip r:embed="rId2"/>
                <a:stretch>
                  <a:fillRect l="-1863" b="-9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08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Aylanaga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tashqi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chizilgan</a:t>
            </a:r>
            <a:r>
              <a:rPr lang="en-US" sz="4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>
                <a:solidFill>
                  <a:schemeClr val="bg1"/>
                </a:solidFill>
                <a:latin typeface="Arial"/>
                <a:cs typeface="Arial"/>
              </a:rPr>
              <a:t>ko‘pburchak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0553" t="30313" r="15134" b="32282"/>
          <a:stretch/>
        </p:blipFill>
        <p:spPr>
          <a:xfrm>
            <a:off x="407368" y="1556792"/>
            <a:ext cx="7636640" cy="46805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4504" t="42125" r="49446" b="32282"/>
          <a:stretch/>
        </p:blipFill>
        <p:spPr>
          <a:xfrm>
            <a:off x="8044008" y="2060848"/>
            <a:ext cx="3872476" cy="347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3352" y="1124744"/>
                <a:ext cx="11737304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37.1.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Tomoni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2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tomonli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uchburchakka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kvadratga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radiusini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24744"/>
                <a:ext cx="11737304" cy="2031325"/>
              </a:xfrm>
              <a:prstGeom prst="rect">
                <a:avLst/>
              </a:prstGeom>
              <a:blipFill>
                <a:blip r:embed="rId2"/>
                <a:stretch>
                  <a:fillRect l="-1298" b="-4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Равнобедренный треугольник 10"/>
          <p:cNvSpPr/>
          <p:nvPr/>
        </p:nvSpPr>
        <p:spPr>
          <a:xfrm>
            <a:off x="8832304" y="3284984"/>
            <a:ext cx="3024336" cy="2736304"/>
          </a:xfrm>
          <a:prstGeom prst="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444372" y="4293096"/>
            <a:ext cx="1764196" cy="172819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3352" y="3140968"/>
                <a:ext cx="8208912" cy="3358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6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3140968"/>
                <a:ext cx="8208912" cy="3358420"/>
              </a:xfrm>
              <a:prstGeom prst="rect">
                <a:avLst/>
              </a:prstGeom>
              <a:blipFill>
                <a:blip r:embed="rId3"/>
                <a:stretch>
                  <a:fillRect l="-1336" t="-16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692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1344" y="1196752"/>
                <a:ext cx="11593288" cy="10926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5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14:m>
                  <m:oMath xmlns:m="http://schemas.openxmlformats.org/officeDocument/2006/math">
                    <m:r>
                      <a:rPr lang="en-US" sz="35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5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35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Masala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shartiga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mos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chizma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chizamiz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196752"/>
                <a:ext cx="11593288" cy="1092607"/>
              </a:xfrm>
              <a:prstGeom prst="rect">
                <a:avLst/>
              </a:prstGeom>
              <a:blipFill>
                <a:blip r:embed="rId2"/>
                <a:stretch>
                  <a:fillRect l="-1525" t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9080497" y="3213832"/>
            <a:ext cx="2344095" cy="21765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4351" t="63781" r="16241" b="20469"/>
          <a:stretch/>
        </p:blipFill>
        <p:spPr>
          <a:xfrm>
            <a:off x="9098500" y="3212976"/>
            <a:ext cx="2304256" cy="21687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5360" y="1981289"/>
                <a:ext cx="8424936" cy="3637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Chizmadan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ko‘rinib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turibdiki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aylana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diametriga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981289"/>
                <a:ext cx="8424936" cy="3637406"/>
              </a:xfrm>
              <a:prstGeom prst="rect">
                <a:avLst/>
              </a:prstGeom>
              <a:blipFill>
                <a:blip r:embed="rId4"/>
                <a:stretch>
                  <a:fillRect l="-1664" t="-21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9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352" y="1340768"/>
                <a:ext cx="11737304" cy="1055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37.2.</a:t>
                </a:r>
                <a:r>
                  <a:rPr lang="en-US" sz="3000" b="1" dirty="0" smtClean="0">
                    <a:solidFill>
                      <a:srgbClr val="00FF6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Radiusi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𝒄𝒎</m:t>
                    </m:r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aylanaga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chizilgan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ko‘pburchak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3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000" b="1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3000" b="1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0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Ko‘pburchak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perimetrini</a:t>
                </a:r>
                <a:r>
                  <a:rPr lang="en-US" sz="30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toping</a:t>
                </a:r>
                <a:r>
                  <a:rPr lang="en-US" sz="300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340768"/>
                <a:ext cx="11737304" cy="1055161"/>
              </a:xfrm>
              <a:prstGeom prst="rect">
                <a:avLst/>
              </a:prstGeom>
              <a:blipFill>
                <a:blip r:embed="rId2"/>
                <a:stretch>
                  <a:fillRect l="-1194" t="-7514" b="-144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1344" y="2276872"/>
                <a:ext cx="11377264" cy="4052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Yuqorida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𝒑𝒓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den>
                      </m:f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2276872"/>
                <a:ext cx="11377264" cy="4052135"/>
              </a:xfrm>
              <a:prstGeom prst="rect">
                <a:avLst/>
              </a:prstGeom>
              <a:blipFill>
                <a:blip r:embed="rId3"/>
                <a:stretch>
                  <a:fillRect l="-1607" t="-24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386</Words>
  <Application>Microsoft Office PowerPoint</Application>
  <PresentationFormat>Широкоэкранный</PresentationFormat>
  <Paragraphs>83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KURSOR</cp:lastModifiedBy>
  <cp:revision>154</cp:revision>
  <dcterms:created xsi:type="dcterms:W3CDTF">2021-01-11T18:24:28Z</dcterms:created>
  <dcterms:modified xsi:type="dcterms:W3CDTF">2021-02-12T17:52:19Z</dcterms:modified>
</cp:coreProperties>
</file>