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74" r:id="rId5"/>
    <p:sldId id="279" r:id="rId6"/>
    <p:sldId id="280" r:id="rId7"/>
    <p:sldId id="281" r:id="rId8"/>
    <p:sldId id="28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18236" y="2564904"/>
            <a:ext cx="8306156" cy="279234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6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mashq</a:t>
            </a:r>
            <a:endParaRPr lang="en-US" sz="6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6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tatbiq</a:t>
            </a:r>
            <a:endParaRPr lang="en-US" sz="60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052736"/>
                <a:ext cx="12673408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33.5.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parallelogrammning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diagonali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diagonalini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Masala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munosabatdan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052736"/>
                <a:ext cx="12673408" cy="3354765"/>
              </a:xfrm>
              <a:prstGeom prst="rect">
                <a:avLst/>
              </a:prstGeom>
              <a:blipFill>
                <a:blip r:embed="rId3"/>
                <a:stretch>
                  <a:fillRect l="-1106"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араллелограмм 2"/>
          <p:cNvSpPr/>
          <p:nvPr/>
        </p:nvSpPr>
        <p:spPr>
          <a:xfrm>
            <a:off x="8328248" y="3356992"/>
            <a:ext cx="3168352" cy="1872208"/>
          </a:xfrm>
          <a:prstGeom prst="parallelogram">
            <a:avLst>
              <a:gd name="adj" fmla="val 3314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328248" y="3356992"/>
            <a:ext cx="3168352" cy="1872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976320" y="3356992"/>
            <a:ext cx="1944216" cy="1872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572" y="4437112"/>
                <a:ext cx="7452620" cy="2006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𝟔𝟒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ru-RU" sz="24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𝟓𝟔</m:t>
                          </m:r>
                        </m:e>
                      </m:ra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2" y="4437112"/>
                <a:ext cx="7452620" cy="2006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340768"/>
                <a:ext cx="11665296" cy="482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33.6.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qarshisidagi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qarshisidagi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formulasidan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340768"/>
                <a:ext cx="11665296" cy="4828758"/>
              </a:xfrm>
              <a:prstGeom prst="rect">
                <a:avLst/>
              </a:prstGeom>
              <a:blipFill>
                <a:blip r:embed="rId2"/>
                <a:stretch>
                  <a:fillRect l="-1202" t="-1136" r="-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4275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3352" y="1268760"/>
                <a:ext cx="11737304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34.1.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1-rasmda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𝟒𝟐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daraxt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68760"/>
                <a:ext cx="11737304" cy="492443"/>
              </a:xfrm>
              <a:prstGeom prst="rect">
                <a:avLst/>
              </a:prstGeom>
              <a:blipFill>
                <a:blip r:embed="rId2"/>
                <a:stretch>
                  <a:fillRect l="-935" t="-11111" b="-30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523" t="40156" r="43359" b="29328"/>
          <a:stretch/>
        </p:blipFill>
        <p:spPr>
          <a:xfrm>
            <a:off x="6421434" y="2348880"/>
            <a:ext cx="5577138" cy="3528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3352" y="2348880"/>
                <a:ext cx="6158082" cy="280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tangensidan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𝒕𝒈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𝑨𝑯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𝑨𝑯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𝒕𝒈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𝟒𝟐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348880"/>
                <a:ext cx="6158082" cy="2804679"/>
              </a:xfrm>
              <a:prstGeom prst="rect">
                <a:avLst/>
              </a:prstGeom>
              <a:blipFill>
                <a:blip r:embed="rId4"/>
                <a:stretch>
                  <a:fillRect l="-2277" t="-2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786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79376" y="1196752"/>
                <a:ext cx="1173730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34.2.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2-rasmda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𝟒𝟑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°, 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daraxt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196752"/>
                <a:ext cx="11737304" cy="892552"/>
              </a:xfrm>
              <a:prstGeom prst="rect">
                <a:avLst/>
              </a:prstGeom>
              <a:blipFill>
                <a:blip r:embed="rId2"/>
                <a:stretch>
                  <a:fillRect l="-935" t="-6122" b="-16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523" t="39172" r="43359" b="24407"/>
          <a:stretch/>
        </p:blipFill>
        <p:spPr>
          <a:xfrm>
            <a:off x="7104112" y="2089304"/>
            <a:ext cx="4896544" cy="3697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376" y="1988840"/>
                <a:ext cx="6840760" cy="477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𝑨𝑯𝑩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𝒄𝒕𝒈</m:t>
                      </m:r>
                      <m:r>
                        <a:rPr lang="en-US" sz="25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𝑩𝑯</m:t>
                          </m:r>
                        </m:num>
                        <m:den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𝑨𝑯</m:t>
                          </m:r>
                        </m:den>
                      </m:f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25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500" b="1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500" b="1" i="1" dirty="0" smtClean="0">
                          <a:latin typeface="Cambria Math" panose="02040503050406030204" pitchFamily="18" charset="0"/>
                        </a:rPr>
                        <m:t>𝑩𝑯</m:t>
                      </m:r>
                      <m:r>
                        <a:rPr lang="en-US" sz="25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1" i="1" dirty="0" smtClean="0">
                          <a:latin typeface="Cambria Math" panose="02040503050406030204" pitchFamily="18" charset="0"/>
                        </a:rPr>
                        <m:t>𝑨𝑯𝒄𝒕𝒈</m:t>
                      </m:r>
                      <m:r>
                        <a:rPr lang="en-US" sz="2500" b="1" i="1" dirty="0" smtClean="0"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sz="25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5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en-US" sz="25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𝑨𝑯𝑪</m:t>
                    </m:r>
                  </m:oMath>
                </a14:m>
                <a:r>
                  <a:rPr lang="en-US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𝒄𝒕𝒈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𝑩𝑯</m:t>
                          </m:r>
                        </m:num>
                        <m:den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𝑨𝑯</m:t>
                          </m:r>
                        </m:den>
                      </m:f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𝑨𝑯𝒄𝒕𝒈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𝟒𝟑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𝑨𝑯</m:t>
                          </m:r>
                        </m:den>
                      </m:f>
                    </m:oMath>
                  </m:oMathPara>
                </a14:m>
                <a:endParaRPr lang="en-US" sz="25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5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𝑨𝑯𝒄𝒕𝒈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𝑨𝑯𝒄𝒕𝒈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𝟒𝟑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5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𝑨𝑯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5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𝒄𝒕𝒈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𝟑𝟐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°−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𝒄𝒕𝒈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𝟒𝟑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988840"/>
                <a:ext cx="6840760" cy="4772332"/>
              </a:xfrm>
              <a:prstGeom prst="rect">
                <a:avLst/>
              </a:prstGeom>
              <a:blipFill>
                <a:blip r:embed="rId4"/>
                <a:stretch>
                  <a:fillRect l="-2139" t="-1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222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196752"/>
                <a:ext cx="1172404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34.3.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3-rasmda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𝟔𝟐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°, 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𝟒𝟒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96752"/>
                <a:ext cx="11724047" cy="492443"/>
              </a:xfrm>
              <a:prstGeom prst="rect">
                <a:avLst/>
              </a:prstGeom>
              <a:blipFill>
                <a:blip r:embed="rId2"/>
                <a:stretch>
                  <a:fillRect l="-936" t="-11111" b="-30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523" t="19485" r="43359" b="32281"/>
          <a:stretch/>
        </p:blipFill>
        <p:spPr>
          <a:xfrm>
            <a:off x="7512209" y="1835533"/>
            <a:ext cx="4329771" cy="4329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3352" y="2060848"/>
                <a:ext cx="7248857" cy="442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uchinchi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𝟒𝟒</m:t>
                          </m:r>
                          <m:r>
                            <a:rPr lang="en-US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𝟕𝟒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𝒂𝒔𝒊𝒏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𝟒𝟒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𝟕𝟒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𝟑𝟓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060848"/>
                <a:ext cx="7248857" cy="4427109"/>
              </a:xfrm>
              <a:prstGeom prst="rect">
                <a:avLst/>
              </a:prstGeom>
              <a:blipFill>
                <a:blip r:embed="rId4"/>
                <a:stretch>
                  <a:fillRect l="-1514" t="-1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54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196752"/>
                <a:ext cx="1180931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34.4</a:t>
                </a:r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Futbol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o‘yinida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 </a:t>
                </a:r>
                <a:r>
                  <a:rPr lang="ru-RU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metrlik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jarima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darvozaga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yo‘naltirish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(4-rasm).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Darvozaning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kengligi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96752"/>
                <a:ext cx="11809312" cy="892552"/>
              </a:xfrm>
              <a:prstGeom prst="rect">
                <a:avLst/>
              </a:prstGeom>
              <a:blipFill>
                <a:blip r:embed="rId2"/>
                <a:stretch>
                  <a:fillRect l="-929" t="-6122" b="-16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0515" t="27360" r="12367" b="38187"/>
          <a:stretch/>
        </p:blipFill>
        <p:spPr>
          <a:xfrm>
            <a:off x="7032104" y="2420888"/>
            <a:ext cx="4738126" cy="3384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352" y="2132856"/>
                <a:ext cx="6768752" cy="453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yerda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𝒕𝒈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𝟏𝟕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132856"/>
                <a:ext cx="6768752" cy="4530279"/>
              </a:xfrm>
              <a:prstGeom prst="rect">
                <a:avLst/>
              </a:prstGeom>
              <a:blipFill>
                <a:blip r:embed="rId4"/>
                <a:stretch>
                  <a:fillRect l="-2070" t="-1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752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124744"/>
                <a:ext cx="1173730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34.5.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5-rasmda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Xiva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shahridagi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Kaltaminor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Agar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°, </m:t>
                    </m:r>
                  </m:oMath>
                </a14:m>
                <a:r>
                  <a:rPr lang="en-US" sz="2600" b="1" i="0" dirty="0" smtClean="0">
                    <a:latin typeface="+mj-lt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°,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Kaltaminor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11737304" cy="892552"/>
              </a:xfrm>
              <a:prstGeom prst="rect">
                <a:avLst/>
              </a:prstGeom>
              <a:blipFill>
                <a:blip r:embed="rId2"/>
                <a:stretch>
                  <a:fillRect l="-935" t="-8219" b="-16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1069" t="47047" r="12920" b="18501"/>
          <a:stretch/>
        </p:blipFill>
        <p:spPr>
          <a:xfrm>
            <a:off x="7123533" y="2519854"/>
            <a:ext cx="4701927" cy="3501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360" y="1916832"/>
                <a:ext cx="6788173" cy="477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𝑨𝑩𝑫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𝒄𝒕𝒈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𝑩𝑫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𝑨𝑫</m:t>
                          </m:r>
                        </m:den>
                      </m:f>
                      <m:r>
                        <a:rPr lang="en-US" sz="2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6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600" b="1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𝑨𝑫𝒄𝒕𝒈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𝑨𝑫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𝑨𝑪𝑫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𝒄𝒕𝒈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𝑩𝑪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𝑩𝑫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𝑨𝑫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𝑩𝑪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𝑨𝑫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𝑨𝑫</m:t>
                          </m:r>
                        </m:den>
                      </m:f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𝑨𝑫𝒄𝒕𝒈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𝒄𝒕𝒈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°−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𝟎𝟖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916832"/>
                <a:ext cx="6788173" cy="4772332"/>
              </a:xfrm>
              <a:prstGeom prst="rect">
                <a:avLst/>
              </a:prstGeom>
              <a:blipFill>
                <a:blip r:embed="rId4"/>
                <a:stretch>
                  <a:fillRect l="-1616" t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6374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501575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topshiriqlar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34.6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34.7-masalalarni </a:t>
            </a:r>
          </a:p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312</Words>
  <Application>Microsoft Office PowerPoint</Application>
  <PresentationFormat>Широкоэкранный</PresentationFormat>
  <Paragraphs>79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User</cp:lastModifiedBy>
  <cp:revision>125</cp:revision>
  <dcterms:created xsi:type="dcterms:W3CDTF">2021-01-11T18:24:28Z</dcterms:created>
  <dcterms:modified xsi:type="dcterms:W3CDTF">2021-02-08T07:20:39Z</dcterms:modified>
</cp:coreProperties>
</file>