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3" r:id="rId4"/>
    <p:sldId id="274" r:id="rId5"/>
    <p:sldId id="275" r:id="rId6"/>
    <p:sldId id="278" r:id="rId7"/>
    <p:sldId id="276" r:id="rId8"/>
    <p:sldId id="277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4" autoAdjust="0"/>
    <p:restoredTop sz="94660"/>
  </p:normalViewPr>
  <p:slideViewPr>
    <p:cSldViewPr>
      <p:cViewPr varScale="1">
        <p:scale>
          <a:sx n="70" d="100"/>
          <a:sy n="70" d="100"/>
        </p:scale>
        <p:origin x="87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5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2492896"/>
            <a:ext cx="2776629" cy="28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168341" y="646986"/>
            <a:ext cx="181232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756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en-US" sz="7197" kern="0" spc="11" dirty="0">
                <a:solidFill>
                  <a:sysClr val="window" lastClr="FFFFFF"/>
                </a:solidFill>
              </a:rPr>
              <a:t>GEOMETRIYA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1371" y="2721446"/>
            <a:ext cx="519243" cy="14884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45179" y="4378274"/>
            <a:ext cx="505435" cy="13254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xmlns="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318236" y="2564904"/>
            <a:ext cx="8306156" cy="1869019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en-US" sz="6000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6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6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6000" b="1" dirty="0" err="1" smtClean="0">
                <a:solidFill>
                  <a:srgbClr val="002060"/>
                </a:solidFill>
                <a:latin typeface="Arial"/>
                <a:cs typeface="Arial"/>
              </a:rPr>
              <a:t>Takrorlash</a:t>
            </a:r>
            <a:endParaRPr lang="en-US" sz="60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371572" y="323184"/>
            <a:ext cx="11377264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63352" y="1196752"/>
                <a:ext cx="1159328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32.3.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uchta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𝒆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burchaklarini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96752"/>
                <a:ext cx="11593288" cy="1569660"/>
              </a:xfrm>
              <a:prstGeom prst="rect">
                <a:avLst/>
              </a:prstGeom>
              <a:blipFill>
                <a:blip r:embed="rId3"/>
                <a:stretch>
                  <a:fillRect l="-789" t="-2713" b="-8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30077" t="35235" r="52767" b="39172"/>
          <a:stretch/>
        </p:blipFill>
        <p:spPr>
          <a:xfrm>
            <a:off x="8664748" y="2779769"/>
            <a:ext cx="3263900" cy="273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3352" y="2615561"/>
                <a:ext cx="8640960" cy="4572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𝒄𝒃𝒄𝒐𝒔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2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b="1" i="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𝒄𝒃</m:t>
                          </m:r>
                        </m:den>
                      </m:f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𝟑𝟗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𝒄𝒂𝒄𝒐𝒔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200" b="1" dirty="0">
                          <a:latin typeface="Cambria Math" panose="02040503050406030204" pitchFamily="18" charset="0"/>
                        </a:rPr>
                        <m:t>⇒  </m:t>
                      </m:r>
                      <m:r>
                        <a:rPr lang="en-US" sz="2200" b="1" i="1" dirty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𝒄𝒂</m:t>
                          </m:r>
                        </m:den>
                      </m:f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𝟗𝟑</m:t>
                      </m:r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b="1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𝟑𝟗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𝟗𝟑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𝟒𝟖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615561"/>
                <a:ext cx="8640960" cy="4572277"/>
              </a:xfrm>
              <a:prstGeom prst="rect">
                <a:avLst/>
              </a:prstGeom>
              <a:blipFill>
                <a:blip r:embed="rId5"/>
                <a:stretch>
                  <a:fillRect l="-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7728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/>
          <p:cNvSpPr txBox="1">
            <a:spLocks/>
          </p:cNvSpPr>
          <p:nvPr/>
        </p:nvSpPr>
        <p:spPr>
          <a:xfrm>
            <a:off x="371572" y="323184"/>
            <a:ext cx="11377264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63352" y="1139260"/>
                <a:ext cx="1173730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32.4.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tomonlardan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birining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qarshisidagi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qolgan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burchaklarini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𝟏𝟐𝟎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°;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𝟐𝟕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𝟏𝟑𝟖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°;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𝟔𝟎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°;   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𝒆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°.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39260"/>
                <a:ext cx="11737304" cy="1569660"/>
              </a:xfrm>
              <a:prstGeom prst="rect">
                <a:avLst/>
              </a:prstGeom>
              <a:blipFill>
                <a:blip r:embed="rId2"/>
                <a:stretch>
                  <a:fillRect l="-779" t="-2724" b="-54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0077" t="35235" r="52767" b="39172"/>
          <a:stretch/>
        </p:blipFill>
        <p:spPr>
          <a:xfrm>
            <a:off x="8664748" y="2779769"/>
            <a:ext cx="3263900" cy="2737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63352" y="2492896"/>
                <a:ext cx="8401396" cy="4286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𝒃𝒄𝒐𝒔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𝜶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𝟖𝟑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e>
                      </m:rad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Sinuslar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𝜷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𝒔𝒊𝒏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𝟕𝟐𝟕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⇒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𝟒𝟕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𝟒𝟕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𝟏𝟎𝟑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492896"/>
                <a:ext cx="8401396" cy="4286110"/>
              </a:xfrm>
              <a:prstGeom prst="rect">
                <a:avLst/>
              </a:prstGeom>
              <a:blipFill rotWithShape="0">
                <a:blip r:embed="rId4"/>
                <a:stretch>
                  <a:fillRect l="-1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4275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>
                <a:solidFill>
                  <a:schemeClr val="bg1"/>
                </a:solidFill>
                <a:latin typeface="Arial"/>
                <a:cs typeface="Arial"/>
              </a:rPr>
              <a:t>Takrorlash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3352" y="1268760"/>
                <a:ext cx="115932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33.1.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4-rasmdagi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ma’lumotlar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bo‘yicha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qiymatini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268760"/>
                <a:ext cx="11593288" cy="553998"/>
              </a:xfrm>
              <a:prstGeom prst="rect">
                <a:avLst/>
              </a:prstGeom>
              <a:blipFill>
                <a:blip r:embed="rId2"/>
                <a:stretch>
                  <a:fillRect l="-1209" t="-14286" b="-32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1069" t="17516" r="8493" b="34250"/>
          <a:stretch/>
        </p:blipFill>
        <p:spPr>
          <a:xfrm>
            <a:off x="7248128" y="2041104"/>
            <a:ext cx="4712637" cy="4198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3352" y="2041104"/>
                <a:ext cx="6840760" cy="4605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3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3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orqali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formulasidan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𝒔𝒊𝒏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30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𝟔𝟎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041104"/>
                <a:ext cx="6840760" cy="4605684"/>
              </a:xfrm>
              <a:prstGeom prst="rect">
                <a:avLst/>
              </a:prstGeom>
              <a:blipFill>
                <a:blip r:embed="rId4"/>
                <a:stretch>
                  <a:fillRect l="-2050" t="-1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7868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>
                <a:solidFill>
                  <a:schemeClr val="bg1"/>
                </a:solidFill>
                <a:latin typeface="Arial"/>
                <a:cs typeface="Arial"/>
              </a:rPr>
              <a:t>Takrorlash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1069" t="17516" r="8493" b="34250"/>
          <a:stretch/>
        </p:blipFill>
        <p:spPr>
          <a:xfrm>
            <a:off x="7248128" y="1268760"/>
            <a:ext cx="4712637" cy="4198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3352" y="1268760"/>
                <a:ext cx="6840760" cy="4605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3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3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orqali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formulasidan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𝒔𝒊𝒏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30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𝟑𝟎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𝟔𝟎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268760"/>
                <a:ext cx="6840760" cy="4605684"/>
              </a:xfrm>
              <a:prstGeom prst="rect">
                <a:avLst/>
              </a:prstGeom>
              <a:blipFill>
                <a:blip r:embed="rId3"/>
                <a:stretch>
                  <a:fillRect l="-2050" t="-17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2923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>
                <a:solidFill>
                  <a:schemeClr val="bg1"/>
                </a:solidFill>
                <a:latin typeface="Arial"/>
                <a:cs typeface="Arial"/>
              </a:rPr>
              <a:t>Takrorlash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3352" y="1052736"/>
                <a:ext cx="117373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33.2.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𝑨𝑩𝑪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𝑪𝑫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𝟒𝟓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°,∠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052736"/>
                <a:ext cx="11737304" cy="1200329"/>
              </a:xfrm>
              <a:prstGeom prst="rect">
                <a:avLst/>
              </a:prstGeom>
              <a:blipFill>
                <a:blip r:embed="rId2"/>
                <a:stretch>
                  <a:fillRect l="-779" b="-55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Равнобедренный треугольник 5"/>
          <p:cNvSpPr/>
          <p:nvPr/>
        </p:nvSpPr>
        <p:spPr>
          <a:xfrm>
            <a:off x="8400256" y="2882553"/>
            <a:ext cx="3456384" cy="1368152"/>
          </a:xfrm>
          <a:prstGeom prst="triangle">
            <a:avLst>
              <a:gd name="adj" fmla="val 41182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6" idx="0"/>
            <a:endCxn id="6" idx="3"/>
          </p:cNvCxnSpPr>
          <p:nvPr/>
        </p:nvCxnSpPr>
        <p:spPr>
          <a:xfrm>
            <a:off x="9823664" y="2882553"/>
            <a:ext cx="0" cy="1368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9610484" y="2492896"/>
                <a:ext cx="445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484" y="2492896"/>
                <a:ext cx="44595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087096" y="4178697"/>
                <a:ext cx="457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096" y="4178697"/>
                <a:ext cx="45717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1640616" y="4178697"/>
                <a:ext cx="4764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0616" y="4178697"/>
                <a:ext cx="47641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9572013" y="4149080"/>
                <a:ext cx="484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013" y="4149080"/>
                <a:ext cx="48442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3352" y="2107383"/>
                <a:ext cx="7823744" cy="304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30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𝑨𝑫𝑪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𝒔𝒊𝒏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𝑪𝑫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𝑨𝑪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ru-RU" sz="24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𝑪𝑫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𝑫𝑪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da   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𝒔𝒊𝒏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𝑪𝑫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ru-RU" sz="2400" b="1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𝑪𝑫</m:t>
                          </m:r>
                        </m:num>
                        <m:den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107383"/>
                <a:ext cx="7823744" cy="3049809"/>
              </a:xfrm>
              <a:prstGeom prst="rect">
                <a:avLst/>
              </a:prstGeom>
              <a:blipFill>
                <a:blip r:embed="rId7"/>
                <a:stretch>
                  <a:fillRect l="-1791" t="-2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07368" y="4869160"/>
                <a:ext cx="11593288" cy="1597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Sinuslar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teoremasiga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°)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⇒   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𝑨𝑪𝒔𝒊𝒏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𝟏𝟎𝟓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4869160"/>
                <a:ext cx="11593288" cy="1597873"/>
              </a:xfrm>
              <a:prstGeom prst="rect">
                <a:avLst/>
              </a:prstGeom>
              <a:blipFill>
                <a:blip r:embed="rId8"/>
                <a:stretch>
                  <a:fillRect l="-841" t="-2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2582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>
                <a:solidFill>
                  <a:schemeClr val="bg1"/>
                </a:solidFill>
                <a:latin typeface="Arial"/>
                <a:cs typeface="Arial"/>
              </a:rPr>
              <a:t>Takrorlash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3352" y="1124744"/>
                <a:ext cx="11737304" cy="305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33.3.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kattaligi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qo‘yilgan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yo‘nalishlari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kuchlarning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etuvchisi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𝟏𝟓𝟎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kattaligini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𝒕𝒆𝒏𝒈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24744"/>
                <a:ext cx="11737304" cy="3053272"/>
              </a:xfrm>
              <a:prstGeom prst="rect">
                <a:avLst/>
              </a:prstGeom>
              <a:blipFill>
                <a:blip r:embed="rId2"/>
                <a:stretch>
                  <a:fillRect l="-1194" b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 flipV="1">
            <a:off x="9480376" y="3140968"/>
            <a:ext cx="1152128" cy="1368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9480376" y="4509120"/>
            <a:ext cx="1800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9573218" y="3375252"/>
                <a:ext cx="516488" cy="610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218" y="3375252"/>
                <a:ext cx="516488" cy="6101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181808" y="4493548"/>
                <a:ext cx="516488" cy="610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808" y="4493548"/>
                <a:ext cx="516488" cy="610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63352" y="4178484"/>
                <a:ext cx="8424936" cy="2043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𝒕𝒆𝒏𝒈</m:t>
                          </m:r>
                        </m:sub>
                      </m:sSub>
                      <m:r>
                        <a:rPr lang="en-US" sz="2400" b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𝑭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𝑭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𝑭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𝑭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𝒄𝒐𝒔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rad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𝒕𝒆𝒏𝒈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4178484"/>
                <a:ext cx="8424936" cy="20430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0986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>
                <a:solidFill>
                  <a:schemeClr val="bg1"/>
                </a:solidFill>
                <a:latin typeface="Arial"/>
                <a:cs typeface="Arial"/>
              </a:rPr>
              <a:t>Takrorlash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63352" y="1145024"/>
                <a:ext cx="11665296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33.4.</a:t>
                </a:r>
                <a:r>
                  <a:rPr lang="en-US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30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𝒅𝒎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𝟏𝟏</m:t>
                    </m:r>
                    <m:r>
                      <a:rPr lang="en-US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𝒅𝒎</m:t>
                    </m:r>
                  </m:oMath>
                </a14:m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uchinchi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tomoniga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tushirilgan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medianasi</a:t>
                </a:r>
                <a:r>
                  <a:rPr lang="ru-RU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30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𝒅𝒎</m:t>
                    </m:r>
                  </m:oMath>
                </a14:m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uchinchi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tomonini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0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chizib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45024"/>
                <a:ext cx="11665296" cy="2862322"/>
              </a:xfrm>
              <a:prstGeom prst="rect">
                <a:avLst/>
              </a:prstGeom>
              <a:blipFill>
                <a:blip r:embed="rId2"/>
                <a:stretch>
                  <a:fillRect l="-1202" r="-993" b="-27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Равнобедренный треугольник 5"/>
          <p:cNvSpPr/>
          <p:nvPr/>
        </p:nvSpPr>
        <p:spPr>
          <a:xfrm>
            <a:off x="8832304" y="3645024"/>
            <a:ext cx="2880320" cy="2520280"/>
          </a:xfrm>
          <a:prstGeom prst="triangle">
            <a:avLst>
              <a:gd name="adj" fmla="val 7960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1326114" y="4380443"/>
                <a:ext cx="50206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114" y="4380443"/>
                <a:ext cx="50206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9336360" y="4392388"/>
                <a:ext cx="732893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𝟏𝟏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360" y="4392388"/>
                <a:ext cx="73289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272464" y="6165304"/>
                <a:ext cx="492443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464" y="6165304"/>
                <a:ext cx="49244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>
            <a:stCxn id="6" idx="0"/>
          </p:cNvCxnSpPr>
          <p:nvPr/>
        </p:nvCxnSpPr>
        <p:spPr>
          <a:xfrm flipH="1">
            <a:off x="10416480" y="3645024"/>
            <a:ext cx="708703" cy="2520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0272464" y="4873566"/>
                <a:ext cx="50206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464" y="4873566"/>
                <a:ext cx="50206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5360" y="3921746"/>
                <a:ext cx="8208912" cy="2352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Medianani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formulasidan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𝟏𝟐𝟏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𝟒𝟗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𝟏𝟒𝟒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𝟑𝟒𝟎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ru-RU" sz="30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000" b="1" i="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𝒅𝒎</m:t>
                      </m:r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921746"/>
                <a:ext cx="8208912" cy="2352119"/>
              </a:xfrm>
              <a:prstGeom prst="rect">
                <a:avLst/>
              </a:prstGeom>
              <a:blipFill>
                <a:blip r:embed="rId7"/>
                <a:stretch>
                  <a:fillRect l="-1707" t="-3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429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4501575"/>
            <a:ext cx="3124040" cy="19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31506" y="332657"/>
            <a:ext cx="89796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4000" b="1" kern="0" dirty="0" err="1"/>
              <a:t>Mustaqil</a:t>
            </a:r>
            <a:r>
              <a:rPr lang="en-US" sz="4000" b="1" kern="0" dirty="0"/>
              <a:t> </a:t>
            </a:r>
            <a:r>
              <a:rPr lang="en-US" sz="4000" b="1" kern="0" dirty="0" err="1"/>
              <a:t>bajarish</a:t>
            </a:r>
            <a:r>
              <a:rPr lang="en-US" sz="4000" b="1" kern="0" dirty="0"/>
              <a:t> </a:t>
            </a:r>
            <a:r>
              <a:rPr lang="en-US" sz="4000" b="1" kern="0" dirty="0" err="1"/>
              <a:t>uchun</a:t>
            </a:r>
            <a:r>
              <a:rPr lang="en-US" sz="4000" b="1" kern="0" dirty="0"/>
              <a:t> </a:t>
            </a:r>
            <a:r>
              <a:rPr lang="en-US" sz="4000" b="1" kern="0" dirty="0" err="1" smtClean="0"/>
              <a:t>topshiriqlar</a:t>
            </a:r>
            <a:endParaRPr lang="ru-RU" sz="40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5400" y="1385562"/>
            <a:ext cx="11089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97-sahifasidagi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33.5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33.6-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masalalarni </a:t>
            </a:r>
          </a:p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404</Words>
  <Application>Microsoft Office PowerPoint</Application>
  <PresentationFormat>Широкоэкранный</PresentationFormat>
  <Paragraphs>76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Teacher</cp:lastModifiedBy>
  <cp:revision>116</cp:revision>
  <dcterms:created xsi:type="dcterms:W3CDTF">2021-01-11T18:24:28Z</dcterms:created>
  <dcterms:modified xsi:type="dcterms:W3CDTF">2021-02-06T06:41:52Z</dcterms:modified>
</cp:coreProperties>
</file>