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3" r:id="rId4"/>
    <p:sldId id="274" r:id="rId5"/>
    <p:sldId id="275" r:id="rId6"/>
    <p:sldId id="278" r:id="rId7"/>
    <p:sldId id="276" r:id="rId8"/>
    <p:sldId id="277" r:id="rId9"/>
    <p:sldId id="279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2212" y="2783510"/>
            <a:ext cx="8306156" cy="1638186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45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5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5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lang="en-US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topshiriqlar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32.3-masalaning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32.4-masalaning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topshirig‘ini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3715873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2636912"/>
                <a:ext cx="8401396" cy="3736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		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𝟏𝟏𝟗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</m:t>
                    </m:r>
                  </m:oMath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𝟏𝟏𝟗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𝒄𝒔𝒊𝒏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𝟏𝟏𝟗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𝟎𝟔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36912"/>
                <a:ext cx="8401396" cy="3736023"/>
              </a:xfrm>
              <a:prstGeom prst="rect">
                <a:avLst/>
              </a:prstGeom>
              <a:blipFill>
                <a:blip r:embed="rId4"/>
                <a:stretch>
                  <a:fillRect l="-1669" t="-2124" r="-1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3352" y="1052736"/>
                <a:ext cx="11809312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32.1.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yopishgan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 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52736"/>
                <a:ext cx="11809312" cy="1754326"/>
              </a:xfrm>
              <a:prstGeom prst="rect">
                <a:avLst/>
              </a:prstGeom>
              <a:blipFill>
                <a:blip r:embed="rId5"/>
                <a:stretch>
                  <a:fillRect l="-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9624" y="1052736"/>
                <a:ext cx="11689023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32.2.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𝟒𝟑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24" y="1052736"/>
                <a:ext cx="11689023" cy="1754326"/>
              </a:xfrm>
              <a:prstGeom prst="rect">
                <a:avLst/>
              </a:prstGeom>
              <a:blipFill>
                <a:blip r:embed="rId2"/>
                <a:stretch>
                  <a:fillRect l="-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p:sp>
        <p:nvSpPr>
          <p:cNvPr id="8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3352" y="2471545"/>
                <a:ext cx="8401396" cy="4269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𝒃𝒄𝒐𝒔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𝟐𝟐𝟗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𝟓𝟐𝟓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𝜸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𝟏𝟒𝟓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471545"/>
                <a:ext cx="8401396" cy="4269823"/>
              </a:xfrm>
              <a:prstGeom prst="rect">
                <a:avLst/>
              </a:prstGeom>
              <a:blipFill>
                <a:blip r:embed="rId4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4275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3352" y="1196752"/>
                <a:ext cx="1159328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32.3.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593288" cy="1569660"/>
              </a:xfrm>
              <a:prstGeom prst="rect">
                <a:avLst/>
              </a:prstGeom>
              <a:blipFill>
                <a:blip r:embed="rId2"/>
                <a:stretch>
                  <a:fillRect l="-789" t="-2713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63352" y="2615561"/>
                <a:ext cx="8401396" cy="4509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𝒃𝒄𝒐𝒔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2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𝒄𝒃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𝒄𝒂𝒄𝒐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𝒄𝒂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𝟒𝟔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𝟐𝟗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𝟒𝟔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𝟏𝟎𝟓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15561"/>
                <a:ext cx="8401396" cy="4509761"/>
              </a:xfrm>
              <a:prstGeom prst="rect">
                <a:avLst/>
              </a:prstGeom>
              <a:blipFill>
                <a:blip r:embed="rId4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786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1432968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63352" y="1268760"/>
                <a:ext cx="8401396" cy="5434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𝒃𝒄𝒐𝒔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2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𝒄𝒃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𝟏𝟗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𝟑𝟐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𝒄𝒂𝒄𝒐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𝒄𝒂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𝟏𝟎𝟗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𝟏𝟏𝟐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𝟓𝟑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𝟏𝟏𝟒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8401396" cy="5434116"/>
              </a:xfrm>
              <a:prstGeom prst="rect">
                <a:avLst/>
              </a:prstGeom>
              <a:blipFill>
                <a:blip r:embed="rId3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7292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1432968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63352" y="1268760"/>
                <a:ext cx="8401396" cy="5434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𝒃𝒄𝒐𝒔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2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𝒄𝒃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𝒄𝒂𝒄𝒐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𝒄𝒂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𝟏𝟎𝟏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8401396" cy="5434116"/>
              </a:xfrm>
              <a:prstGeom prst="rect">
                <a:avLst/>
              </a:prstGeom>
              <a:blipFill>
                <a:blip r:embed="rId3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32582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39260"/>
                <a:ext cx="1173730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32.4.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tomonlardan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39260"/>
                <a:ext cx="11737304" cy="1569660"/>
              </a:xfrm>
              <a:prstGeom prst="rect">
                <a:avLst/>
              </a:prstGeom>
              <a:blipFill>
                <a:blip r:embed="rId2"/>
                <a:stretch>
                  <a:fillRect l="-779" t="-2724" b="-54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63352" y="2471545"/>
                <a:ext cx="8401396" cy="426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Sinuslar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𝜷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𝟑𝟗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𝒃𝒄𝒐𝒔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𝜸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𝟗𝟑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𝟕𝟔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471545"/>
                <a:ext cx="8401396" cy="4266681"/>
              </a:xfrm>
              <a:prstGeom prst="rect">
                <a:avLst/>
              </a:prstGeom>
              <a:blipFill>
                <a:blip r:embed="rId4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098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1432968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63352" y="1124744"/>
                <a:ext cx="8401396" cy="5374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Sinuslar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𝟏𝟑𝟖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𝜷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𝟏𝟑𝟖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𝟐𝟐𝟑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𝟏𝟑𝟖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𝟐𝟗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𝒃𝒄𝒐𝒔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𝜸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𝟕𝟐𝟗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𝟒𝟐𝟓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𝟑𝟖𝟓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8401396" cy="5374676"/>
              </a:xfrm>
              <a:prstGeom prst="rect">
                <a:avLst/>
              </a:prstGeom>
              <a:blipFill>
                <a:blip r:embed="rId3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842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1648992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63352" y="1340768"/>
                <a:ext cx="8401396" cy="3694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𝒃𝒄𝒐𝒔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340768"/>
                <a:ext cx="8401396" cy="3694088"/>
              </a:xfrm>
              <a:prstGeom prst="rect">
                <a:avLst/>
              </a:prstGeom>
              <a:blipFill>
                <a:blip r:embed="rId3"/>
                <a:stretch>
                  <a:fillRect l="-1669" b="-1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7022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456</Words>
  <Application>Microsoft Office PowerPoint</Application>
  <PresentationFormat>Широкоэкранный</PresentationFormat>
  <Paragraphs>82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Пользователь Windows</cp:lastModifiedBy>
  <cp:revision>97</cp:revision>
  <dcterms:created xsi:type="dcterms:W3CDTF">2021-01-11T18:24:28Z</dcterms:created>
  <dcterms:modified xsi:type="dcterms:W3CDTF">2021-02-04T09:35:55Z</dcterms:modified>
</cp:coreProperties>
</file>