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5" r:id="rId6"/>
    <p:sldId id="278" r:id="rId7"/>
    <p:sldId id="276" r:id="rId8"/>
    <p:sldId id="277" r:id="rId9"/>
    <p:sldId id="27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02212" y="2783510"/>
            <a:ext cx="8306156" cy="1638186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45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5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5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Takrorlash</a:t>
            </a:r>
            <a:endParaRPr lang="en-US" sz="6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topshiriqlar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32.3-masalaning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</a:t>
            </a:r>
            <a:endParaRPr lang="en-US" sz="4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32.4-masalaning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topshirig‘ini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3715873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352" y="2636912"/>
                <a:ext cx="8401396" cy="373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		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𝟏𝟏𝟗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𝒄𝒔𝒊𝒏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𝟏𝟏𝟗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636912"/>
                <a:ext cx="8401396" cy="3736023"/>
              </a:xfrm>
              <a:prstGeom prst="rect">
                <a:avLst/>
              </a:prstGeom>
              <a:blipFill>
                <a:blip r:embed="rId4"/>
                <a:stretch>
                  <a:fillRect l="-1669" t="-2124" r="-1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3352" y="1052736"/>
                <a:ext cx="118093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32.1.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yopishgan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 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°,  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ru-RU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52736"/>
                <a:ext cx="11809312" cy="1754326"/>
              </a:xfrm>
              <a:prstGeom prst="rect">
                <a:avLst/>
              </a:prstGeom>
              <a:blipFill>
                <a:blip r:embed="rId5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9624" y="1052736"/>
                <a:ext cx="1168902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32.2.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𝟒𝟑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4" y="1052736"/>
                <a:ext cx="11689023" cy="1754326"/>
              </a:xfrm>
              <a:prstGeom prst="rect">
                <a:avLst/>
              </a:prstGeo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p:sp>
        <p:nvSpPr>
          <p:cNvPr id="8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352" y="2471545"/>
                <a:ext cx="8401396" cy="426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𝒃𝒄𝒐𝒔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𝟏𝟗𝟔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𝟐𝟐𝟗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𝟓𝟐𝟓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𝜸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𝟏𝟒𝟓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𝟏𝟒𝟓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471545"/>
                <a:ext cx="8401396" cy="4269823"/>
              </a:xfrm>
              <a:prstGeom prst="rect">
                <a:avLst/>
              </a:prstGeom>
              <a:blipFill>
                <a:blip r:embed="rId4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427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3352" y="1196752"/>
                <a:ext cx="115932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32.3.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593288" cy="1569660"/>
              </a:xfrm>
              <a:prstGeom prst="rect">
                <a:avLst/>
              </a:prstGeom>
              <a:blipFill>
                <a:blip r:embed="rId2"/>
                <a:stretch>
                  <a:fillRect l="-789" t="-2713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3352" y="2615561"/>
                <a:ext cx="8401396" cy="450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𝒃𝒄𝒐𝒔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𝒄𝒃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𝒄𝒂𝒄𝒐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𝒄𝒂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𝟒𝟔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𝟐𝟗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𝟒𝟔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𝟏𝟎𝟓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615561"/>
                <a:ext cx="8401396" cy="4509761"/>
              </a:xfrm>
              <a:prstGeom prst="rect">
                <a:avLst/>
              </a:prstGeom>
              <a:blipFill>
                <a:blip r:embed="rId4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786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1432968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3352" y="1268760"/>
                <a:ext cx="8401396" cy="5434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𝒃𝒄𝒐𝒔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𝒄𝒃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𝒄𝒂𝒄𝒐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𝒄𝒂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𝟏𝟎𝟗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𝟏𝟏𝟐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𝟓𝟑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𝟏𝟑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𝟏𝟏𝟒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8401396" cy="5434116"/>
              </a:xfrm>
              <a:prstGeom prst="rect">
                <a:avLst/>
              </a:prstGeom>
              <a:blipFill>
                <a:blip r:embed="rId3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292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1432968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3352" y="1268760"/>
                <a:ext cx="8401396" cy="5434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𝒃𝒄𝒐𝒔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0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𝒄𝒃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𝒄𝒂𝒄𝒐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dirty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𝒄𝒂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𝟏𝟎𝟏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268760"/>
                <a:ext cx="8401396" cy="5434116"/>
              </a:xfrm>
              <a:prstGeom prst="rect">
                <a:avLst/>
              </a:prstGeom>
              <a:blipFill>
                <a:blip r:embed="rId3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258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39260"/>
                <a:ext cx="1173730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32.4.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tomonlardan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𝟐𝟕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°;  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39260"/>
                <a:ext cx="11737304" cy="1569660"/>
              </a:xfrm>
              <a:prstGeom prst="rect">
                <a:avLst/>
              </a:prstGeom>
              <a:blipFill>
                <a:blip r:embed="rId2"/>
                <a:stretch>
                  <a:fillRect l="-779" t="-2724" b="-5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77" t="35235" r="52767" b="39172"/>
          <a:stretch/>
        </p:blipFill>
        <p:spPr>
          <a:xfrm>
            <a:off x="8664748" y="2779769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3352" y="2471545"/>
                <a:ext cx="8401396" cy="426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Sinuslar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𝜷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𝒃𝒄𝒐𝒔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𝜸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𝟏𝟒𝟒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𝟗𝟑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𝟕𝟔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471545"/>
                <a:ext cx="8401396" cy="4266681"/>
              </a:xfrm>
              <a:prstGeom prst="rect">
                <a:avLst/>
              </a:prstGeom>
              <a:blipFill>
                <a:blip r:embed="rId4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98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1432968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3352" y="1124744"/>
                <a:ext cx="8401396" cy="5374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Sinuslar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𝟏𝟑𝟖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𝜷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𝟏𝟑𝟖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𝟐𝟐𝟑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⇒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𝟏𝟑𝟖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𝒃𝒄𝒐𝒔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𝜸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𝟕𝟐𝟗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𝟒𝟐𝟓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𝟑𝟖𝟓</m:t>
                          </m:r>
                        </m:e>
                      </m:rad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8401396" cy="5374676"/>
              </a:xfrm>
              <a:prstGeom prst="rect">
                <a:avLst/>
              </a:prstGeom>
              <a:blipFill>
                <a:blip r:embed="rId3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42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77" t="35235" r="52767" b="39172"/>
          <a:stretch/>
        </p:blipFill>
        <p:spPr>
          <a:xfrm>
            <a:off x="8664748" y="1648992"/>
            <a:ext cx="3263900" cy="2737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3352" y="1340768"/>
                <a:ext cx="8401396" cy="3694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𝒃𝒄𝒐𝒔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𝜶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340768"/>
                <a:ext cx="8401396" cy="3694088"/>
              </a:xfrm>
              <a:prstGeom prst="rect">
                <a:avLst/>
              </a:prstGeom>
              <a:blipFill>
                <a:blip r:embed="rId3"/>
                <a:stretch>
                  <a:fillRect l="-1669" b="-1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>
                <a:solidFill>
                  <a:schemeClr val="bg1"/>
                </a:solidFill>
                <a:latin typeface="Arial"/>
                <a:cs typeface="Arial"/>
              </a:rPr>
              <a:t>Takrorlash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7022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456</Words>
  <Application>Microsoft Office PowerPoint</Application>
  <PresentationFormat>Широкоэкранный</PresentationFormat>
  <Paragraphs>82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Пользователь Windows</cp:lastModifiedBy>
  <cp:revision>97</cp:revision>
  <dcterms:created xsi:type="dcterms:W3CDTF">2021-01-11T18:24:28Z</dcterms:created>
  <dcterms:modified xsi:type="dcterms:W3CDTF">2021-02-04T09:35:55Z</dcterms:modified>
</cp:coreProperties>
</file>