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4" r:id="rId4"/>
    <p:sldId id="265" r:id="rId5"/>
    <p:sldId id="266" r:id="rId6"/>
    <p:sldId id="268" r:id="rId7"/>
    <p:sldId id="269" r:id="rId8"/>
    <p:sldId id="270" r:id="rId9"/>
    <p:sldId id="271" r:id="rId10"/>
    <p:sldId id="272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02212" y="2783510"/>
            <a:ext cx="8306156" cy="2561516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45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5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5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Uchburchaklarni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9189"/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 txBox="1">
            <a:spLocks/>
          </p:cNvSpPr>
          <p:nvPr/>
        </p:nvSpPr>
        <p:spPr>
          <a:xfrm>
            <a:off x="263352" y="18486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en-US" sz="5000" dirty="0" err="1" smtClean="0">
                <a:solidFill>
                  <a:schemeClr val="bg1"/>
                </a:solidFill>
              </a:rPr>
              <a:t>Uchburchaklarni</a:t>
            </a:r>
            <a:r>
              <a:rPr lang="en-US" sz="5000" dirty="0" smtClean="0">
                <a:solidFill>
                  <a:schemeClr val="bg1"/>
                </a:solidFill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</a:rPr>
              <a:t>yechish</a:t>
            </a:r>
            <a:endParaRPr lang="en-US" sz="50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077" t="35235" r="52767" b="39172"/>
          <a:stretch/>
        </p:blipFill>
        <p:spPr>
          <a:xfrm>
            <a:off x="8664748" y="2492896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63352" y="1209447"/>
                <a:ext cx="8401396" cy="4832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𝒃𝒄𝒐𝒔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𝜶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𝟐𝟖𝟗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𝟐𝟕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𝟑𝟒𝟑</m:t>
                          </m:r>
                        </m:e>
                      </m:rad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𝜸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𝟒𝟖𝟒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⇒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𝟐𝟗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𝟐𝟗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09447"/>
                <a:ext cx="8401396" cy="4832861"/>
              </a:xfrm>
              <a:prstGeom prst="rect">
                <a:avLst/>
              </a:prstGeom>
              <a:blipFill rotWithShape="0">
                <a:blip r:embed="rId3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29770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501575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topshiriqlar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32.1-masalaning e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en-US"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32.2-masalaning e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topshirig‘ini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0759" y="1196752"/>
                <a:ext cx="11649898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31.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Baliqchilar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qayig‘idan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mayoq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ko‘rinadi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(6-rasm).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Qayiqdan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qirg‘oqqacha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59" y="1196752"/>
                <a:ext cx="11649898" cy="1384995"/>
              </a:xfrm>
              <a:prstGeom prst="rect">
                <a:avLst/>
              </a:prstGeom>
              <a:blipFill>
                <a:blip r:embed="rId3"/>
                <a:stretch>
                  <a:fillRect l="-1099" t="-4386" b="-10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0076" t="39172" r="11259" b="30313"/>
          <a:stretch/>
        </p:blipFill>
        <p:spPr>
          <a:xfrm>
            <a:off x="1919536" y="2708920"/>
            <a:ext cx="7632848" cy="22322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4912" y="5517232"/>
                <a:ext cx="10769680" cy="797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𝒄𝒕𝒈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𝟐𝟎𝟎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ru-RU" sz="30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3000" b="1" i="0" dirty="0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𝟐𝟎𝟎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𝒄𝒕𝒈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3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𝟐𝟎𝟎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3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𝟏𝟒𝟓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𝟏𝟎𝟐𝟗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12" y="5517232"/>
                <a:ext cx="10769680" cy="7972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8486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en-US" sz="5000" dirty="0" err="1" smtClean="0">
                <a:solidFill>
                  <a:schemeClr val="bg1"/>
                </a:solidFill>
              </a:rPr>
              <a:t>Uchburchaklarni</a:t>
            </a:r>
            <a:r>
              <a:rPr lang="en-US" sz="5000" dirty="0" smtClean="0">
                <a:solidFill>
                  <a:schemeClr val="bg1"/>
                </a:solidFill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</a:rPr>
              <a:t>yechish</a:t>
            </a:r>
            <a:endParaRPr lang="en-US" sz="5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63352" y="1070734"/>
                <a:ext cx="11665296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tomonlarini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</a:t>
                </a:r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qarshisidagi</a:t>
                </a: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en-US" sz="3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belgilaymiz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(1-rasm).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burchaklarini</a:t>
                </a: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nom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— </a:t>
                </a:r>
                <a:r>
                  <a:rPr lang="ru-RU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deb</a:t>
                </a: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ata</a:t>
                </a:r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ru-RU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adi</a:t>
                </a: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070734"/>
                <a:ext cx="11665296" cy="2862322"/>
              </a:xfrm>
              <a:prstGeom prst="rect">
                <a:avLst/>
              </a:prstGeom>
              <a:blipFill>
                <a:blip r:embed="rId2"/>
                <a:stretch>
                  <a:fillRect l="-1202" r="-1254" b="-27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0077" t="35235" r="52767" b="39172"/>
          <a:stretch/>
        </p:blipFill>
        <p:spPr>
          <a:xfrm>
            <a:off x="7824192" y="3284984"/>
            <a:ext cx="3888432" cy="326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004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0080" y="2420888"/>
            <a:ext cx="11809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elementlariga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elementlarini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</a:t>
            </a:r>
            <a:r>
              <a:rPr lang="ru-RU" sz="4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63352" y="18486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en-US" sz="5000" dirty="0" err="1" smtClean="0">
                <a:solidFill>
                  <a:schemeClr val="bg1"/>
                </a:solidFill>
              </a:rPr>
              <a:t>Uchburchaklarni</a:t>
            </a:r>
            <a:r>
              <a:rPr lang="en-US" sz="5000" dirty="0" smtClean="0">
                <a:solidFill>
                  <a:schemeClr val="bg1"/>
                </a:solidFill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</a:rPr>
              <a:t>yechish</a:t>
            </a:r>
            <a:endParaRPr lang="en-US" sz="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5526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 txBox="1">
            <a:spLocks/>
          </p:cNvSpPr>
          <p:nvPr/>
        </p:nvSpPr>
        <p:spPr>
          <a:xfrm>
            <a:off x="263352" y="18486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en-US" sz="5000" dirty="0" err="1" smtClean="0">
                <a:solidFill>
                  <a:schemeClr val="bg1"/>
                </a:solidFill>
              </a:rPr>
              <a:t>Uchburchaklarni</a:t>
            </a:r>
            <a:r>
              <a:rPr lang="en-US" sz="5000" dirty="0" smtClean="0">
                <a:solidFill>
                  <a:schemeClr val="bg1"/>
                </a:solidFill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</a:rPr>
              <a:t>yechish</a:t>
            </a:r>
            <a:endParaRPr lang="en-US" sz="5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63352" y="1052736"/>
                <a:ext cx="11809312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32.1.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yopishgan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°,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  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𝟕𝟓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°,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</m:t>
                      </m:r>
                    </m:oMath>
                  </m:oMathPara>
                </a14:m>
                <a:endParaRPr lang="en-US" sz="2400" b="1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°,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°,  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°.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052736"/>
                <a:ext cx="11809312" cy="1754326"/>
              </a:xfrm>
              <a:prstGeom prst="rect">
                <a:avLst/>
              </a:prstGeom>
              <a:blipFill>
                <a:blip r:embed="rId2"/>
                <a:stretch>
                  <a:fillRect l="-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0077" t="35235" r="52767" b="39172"/>
          <a:stretch/>
        </p:blipFill>
        <p:spPr>
          <a:xfrm>
            <a:off x="8664748" y="3715873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3352" y="2636912"/>
                <a:ext cx="8401396" cy="3895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		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</m:t>
                    </m:r>
                  </m:oMath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uzunliklarini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𝒂𝒔𝒊𝒏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𝟗𝟎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ad>
                            <m:radPr>
                              <m:degHide m:val="on"/>
                              <m:ctrlP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𝟒𝟓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𝒂𝒔𝒊𝒏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𝟒𝟓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𝟗𝟎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𝟓</m:t>
                          </m:r>
                          <m:rad>
                            <m:radPr>
                              <m:degHide m:val="on"/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636912"/>
                <a:ext cx="8401396" cy="3895554"/>
              </a:xfrm>
              <a:prstGeom prst="rect">
                <a:avLst/>
              </a:prstGeom>
              <a:blipFill>
                <a:blip r:embed="rId4"/>
                <a:stretch>
                  <a:fillRect l="-1669" t="-2034" r="-1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26539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 txBox="1">
            <a:spLocks/>
          </p:cNvSpPr>
          <p:nvPr/>
        </p:nvSpPr>
        <p:spPr>
          <a:xfrm>
            <a:off x="263352" y="18486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en-US" sz="5000" dirty="0" err="1" smtClean="0">
                <a:solidFill>
                  <a:schemeClr val="bg1"/>
                </a:solidFill>
              </a:rPr>
              <a:t>Uchburchaklarni</a:t>
            </a:r>
            <a:r>
              <a:rPr lang="en-US" sz="5000" dirty="0" smtClean="0">
                <a:solidFill>
                  <a:schemeClr val="bg1"/>
                </a:solidFill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</a:rPr>
              <a:t>yechish</a:t>
            </a:r>
            <a:endParaRPr lang="en-US" sz="5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0077" t="35235" r="52767" b="39172"/>
          <a:stretch/>
        </p:blipFill>
        <p:spPr>
          <a:xfrm>
            <a:off x="8664748" y="2779769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2" y="1268760"/>
                <a:ext cx="8401396" cy="5720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		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</m:t>
                    </m:r>
                  </m:oMath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uzunliklarini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𝒄𝒔𝒊𝒏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𝟒𝟓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𝟕𝟓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𝒄𝒔𝒊𝒏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𝟒𝟓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𝟑𝟐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68760"/>
                <a:ext cx="8401396" cy="5720861"/>
              </a:xfrm>
              <a:prstGeom prst="rect">
                <a:avLst/>
              </a:prstGeom>
              <a:blipFill>
                <a:blip r:embed="rId3"/>
                <a:stretch>
                  <a:fillRect l="-1669" r="-1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38736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 txBox="1">
            <a:spLocks/>
          </p:cNvSpPr>
          <p:nvPr/>
        </p:nvSpPr>
        <p:spPr>
          <a:xfrm>
            <a:off x="263352" y="18486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en-US" sz="5000" dirty="0" err="1" smtClean="0">
                <a:solidFill>
                  <a:schemeClr val="bg1"/>
                </a:solidFill>
              </a:rPr>
              <a:t>Uchburchaklarni</a:t>
            </a:r>
            <a:r>
              <a:rPr lang="en-US" sz="5000" dirty="0" smtClean="0">
                <a:solidFill>
                  <a:schemeClr val="bg1"/>
                </a:solidFill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</a:rPr>
              <a:t>yechish</a:t>
            </a:r>
            <a:endParaRPr lang="en-US" sz="5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0077" t="35235" r="52767" b="39172"/>
          <a:stretch/>
        </p:blipFill>
        <p:spPr>
          <a:xfrm>
            <a:off x="8664748" y="1439654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2" y="1052736"/>
                <a:ext cx="8401396" cy="5404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		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</m:t>
                    </m:r>
                  </m:oMath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uzunliklarini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𝒂𝒔𝒊𝒏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𝟔𝟓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𝟕𝟕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b="1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𝒂𝒔𝒊𝒏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𝟖𝟖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𝟔𝟐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052736"/>
                <a:ext cx="8401396" cy="5404043"/>
              </a:xfrm>
              <a:prstGeom prst="rect">
                <a:avLst/>
              </a:prstGeom>
              <a:blipFill>
                <a:blip r:embed="rId3"/>
                <a:stretch>
                  <a:fillRect l="-1669" r="-1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80005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 txBox="1">
            <a:spLocks/>
          </p:cNvSpPr>
          <p:nvPr/>
        </p:nvSpPr>
        <p:spPr>
          <a:xfrm>
            <a:off x="263352" y="18486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en-US" sz="5000" dirty="0" err="1" smtClean="0">
                <a:solidFill>
                  <a:schemeClr val="bg1"/>
                </a:solidFill>
              </a:rPr>
              <a:t>Uchburchaklarni</a:t>
            </a:r>
            <a:r>
              <a:rPr lang="en-US" sz="5000" dirty="0" smtClean="0">
                <a:solidFill>
                  <a:schemeClr val="bg1"/>
                </a:solidFill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</a:rPr>
              <a:t>yechish</a:t>
            </a:r>
            <a:endParaRPr lang="en-US" sz="5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9624" y="1052736"/>
                <a:ext cx="11689023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32.2.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𝟒𝟑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𝟏𝟕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°;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𝟏𝟒𝟓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°.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24" y="1052736"/>
                <a:ext cx="11689023" cy="1754326"/>
              </a:xfrm>
              <a:prstGeom prst="rect">
                <a:avLst/>
              </a:prstGeom>
              <a:blipFill>
                <a:blip r:embed="rId2"/>
                <a:stretch>
                  <a:fillRect l="-7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077" t="35235" r="52767" b="39172"/>
          <a:stretch/>
        </p:blipFill>
        <p:spPr>
          <a:xfrm>
            <a:off x="8664748" y="2779769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2577599"/>
                <a:ext cx="8401396" cy="416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𝒂𝒃𝒄𝒐𝒔</m:t>
                          </m:r>
                          <m:r>
                            <a:rPr lang="el-GR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𝜸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𝟐𝟒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𝟐𝟖</m:t>
                          </m:r>
                        </m:e>
                      </m:rad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𝜶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⇒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577599"/>
                <a:ext cx="8401396" cy="4163769"/>
              </a:xfrm>
              <a:prstGeom prst="rect">
                <a:avLst/>
              </a:prstGeom>
              <a:blipFill>
                <a:blip r:embed="rId4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6685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/>
          <p:cNvSpPr txBox="1">
            <a:spLocks/>
          </p:cNvSpPr>
          <p:nvPr/>
        </p:nvSpPr>
        <p:spPr>
          <a:xfrm>
            <a:off x="263352" y="18486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/>
            <a:r>
              <a:rPr lang="en-US" sz="5000" dirty="0" err="1" smtClean="0">
                <a:solidFill>
                  <a:schemeClr val="bg1"/>
                </a:solidFill>
              </a:rPr>
              <a:t>Uchburchaklarni</a:t>
            </a:r>
            <a:r>
              <a:rPr lang="en-US" sz="5000" dirty="0" smtClean="0">
                <a:solidFill>
                  <a:schemeClr val="bg1"/>
                </a:solidFill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</a:rPr>
              <a:t>yechish</a:t>
            </a:r>
            <a:endParaRPr lang="en-US" sz="50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077" t="35235" r="52767" b="39172"/>
          <a:stretch/>
        </p:blipFill>
        <p:spPr>
          <a:xfrm>
            <a:off x="8664748" y="2271606"/>
            <a:ext cx="3263900" cy="2737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63352" y="1281455"/>
                <a:ext cx="8401396" cy="4717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𝒂𝒃𝒄𝒐𝒔</m:t>
                          </m:r>
                          <m:r>
                            <a:rPr lang="el-GR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𝜸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𝟏𝟗𝟔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𝟏𝟖𝟒𝟗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𝟕𝟕𝟒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𝟐𝟖𝟏𝟗</m:t>
                          </m:r>
                        </m:e>
                      </m:rad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𝜶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𝟏𝟑𝟎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𝟏𝟑𝟎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𝟐𝟎𝟏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⇒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𝟏𝟑𝟎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81455"/>
                <a:ext cx="8401396" cy="4717766"/>
              </a:xfrm>
              <a:prstGeom prst="rect">
                <a:avLst/>
              </a:prstGeom>
              <a:blipFill rotWithShape="0">
                <a:blip r:embed="rId3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73144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333</Words>
  <Application>Microsoft Office PowerPoint</Application>
  <PresentationFormat>Широкоэкранный</PresentationFormat>
  <Paragraphs>66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Teacher</cp:lastModifiedBy>
  <cp:revision>90</cp:revision>
  <dcterms:created xsi:type="dcterms:W3CDTF">2021-01-11T18:24:28Z</dcterms:created>
  <dcterms:modified xsi:type="dcterms:W3CDTF">2021-01-27T11:44:06Z</dcterms:modified>
</cp:coreProperties>
</file>