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8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36" y="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11857-30B0-482A-B011-1CA984C6F1C1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CE30-CC6C-48C3-BBBC-B30B1069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3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1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7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CE30-CC6C-48C3-BBBC-B30B10694B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225153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3" y="1183006"/>
            <a:ext cx="397764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03903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657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5401" y="1788768"/>
            <a:ext cx="4968552" cy="140735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4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Sinuslar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teoremasi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64451" y="452263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64451" y="442738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152481" y="566401"/>
            <a:ext cx="135924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567" b="1" spc="16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8" y="499171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5" y="1219683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574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10" y="1207257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574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653959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574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2" y="697322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574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6" y="1241547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574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7" y="673332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574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2402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6518" y="188843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00326" y="354526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2507587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6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89606" y="204639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900282"/>
                <a:ext cx="856895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27.7*.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ABC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uchlaridan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balandliklari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0282"/>
                <a:ext cx="8568952" cy="1200329"/>
              </a:xfrm>
              <a:prstGeom prst="rect">
                <a:avLst/>
              </a:prstGeom>
              <a:blipFill>
                <a:blip r:embed="rId3"/>
                <a:stretch>
                  <a:fillRect l="-1067"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23529" y="2017042"/>
            <a:ext cx="1773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3227" y="2090338"/>
            <a:ext cx="5371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948264" y="2470902"/>
            <a:ext cx="1512168" cy="1439110"/>
          </a:xfrm>
          <a:prstGeom prst="triangle">
            <a:avLst>
              <a:gd name="adj" fmla="val 7748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588224" y="3795886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4368" y="1998621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6354" y="3828295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>
            <a:endCxn id="13" idx="3"/>
          </p:cNvCxnSpPr>
          <p:nvPr/>
        </p:nvCxnSpPr>
        <p:spPr>
          <a:xfrm>
            <a:off x="8115362" y="2470902"/>
            <a:ext cx="4621" cy="14391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" idx="1"/>
          </p:cNvCxnSpPr>
          <p:nvPr/>
        </p:nvCxnSpPr>
        <p:spPr>
          <a:xfrm flipH="1" flipV="1">
            <a:off x="7534124" y="3190457"/>
            <a:ext cx="926309" cy="687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7748947" y="3856963"/>
                <a:ext cx="73282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3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947" y="3856963"/>
                <a:ext cx="73282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001976" y="2663632"/>
                <a:ext cx="70237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3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976" y="2663632"/>
                <a:ext cx="70237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7748946" y="2898343"/>
                <a:ext cx="480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946" y="2898343"/>
                <a:ext cx="4808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7466514" y="3287323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14" y="3287323"/>
                <a:ext cx="4656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Дуга 40"/>
          <p:cNvSpPr/>
          <p:nvPr/>
        </p:nvSpPr>
        <p:spPr>
          <a:xfrm>
            <a:off x="6956107" y="3750925"/>
            <a:ext cx="237566" cy="253357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7092281" y="3566258"/>
                <a:ext cx="332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1" y="3566258"/>
                <a:ext cx="3321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404276" y="2711189"/>
                <a:ext cx="6832020" cy="2143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tengliklardan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𝑏𝑐𝑠𝑖𝑛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  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76" y="2711189"/>
                <a:ext cx="6832020" cy="2143407"/>
              </a:xfrm>
              <a:prstGeom prst="rect">
                <a:avLst/>
              </a:prstGeom>
              <a:blipFill>
                <a:blip r:embed="rId9"/>
                <a:stretch>
                  <a:fillRect l="-178" t="-19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925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6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89606" y="195114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05625" y="852632"/>
                <a:ext cx="88924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27.8*.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bissektrisasini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ko‘rsatma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sub>
                    </m:sSub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sub>
                    </m:sSub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</m:sub>
                    </m:sSub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25" y="852632"/>
                <a:ext cx="8892480" cy="707886"/>
              </a:xfrm>
              <a:prstGeom prst="rect">
                <a:avLst/>
              </a:prstGeom>
              <a:blipFill>
                <a:blip r:embed="rId3"/>
                <a:stretch>
                  <a:fillRect l="-685"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69857" y="1645725"/>
            <a:ext cx="1773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9764" y="1738541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260496" y="2346404"/>
            <a:ext cx="2354723" cy="1728192"/>
          </a:xfrm>
          <a:prstGeom prst="triangle">
            <a:avLst>
              <a:gd name="adj" fmla="val 616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8144" y="3943364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4551" y="1824663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0050" y="3956118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>
            <a:endCxn id="3" idx="5"/>
          </p:cNvCxnSpPr>
          <p:nvPr/>
        </p:nvCxnSpPr>
        <p:spPr>
          <a:xfrm flipV="1">
            <a:off x="6260495" y="3210500"/>
            <a:ext cx="1903016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31845" y="2787734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479650" y="3605291"/>
                <a:ext cx="5116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650" y="3605291"/>
                <a:ext cx="511679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6615814" y="3817048"/>
                <a:ext cx="51167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14" y="3817048"/>
                <a:ext cx="511679" cy="323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>
            <a:off x="6256216" y="3913963"/>
            <a:ext cx="227367" cy="358431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43725" y="2210788"/>
                <a:ext cx="5841181" cy="2812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𝐴𝐵𝐷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∙8∙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𝐴𝐷𝐶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∙12∙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ru-RU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20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8∙12∙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𝑠𝑖𝑛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60°=24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24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25" y="2210788"/>
                <a:ext cx="5841181" cy="2812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300584" y="3103205"/>
                <a:ext cx="43640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584" y="3103205"/>
                <a:ext cx="436402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6735489" y="2688662"/>
                <a:ext cx="51969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5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489" y="2688662"/>
                <a:ext cx="519694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7295970" y="4022461"/>
                <a:ext cx="64152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70" y="4022461"/>
                <a:ext cx="641522" cy="477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352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09" y="122163"/>
            <a:ext cx="8856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Sinuslar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teoremasi</a:t>
            </a:r>
            <a:endParaRPr lang="ru-RU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493" y="849661"/>
            <a:ext cx="874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Sinuslar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teoremasi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qarshisidagi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burchaklarning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sinuslariga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649" t="32281" r="50553" b="32281"/>
          <a:stretch/>
        </p:blipFill>
        <p:spPr>
          <a:xfrm>
            <a:off x="6084168" y="1772426"/>
            <a:ext cx="2907091" cy="2433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43493" y="1651900"/>
                <a:ext cx="43365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</a:t>
                </a:r>
                <a:r>
                  <a:rPr lang="en-US" sz="2000" dirty="0"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  <a:r>
                  <a:rPr lang="ru-RU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" y="1651900"/>
                <a:ext cx="4336572" cy="707886"/>
              </a:xfrm>
              <a:prstGeom prst="rect">
                <a:avLst/>
              </a:prstGeom>
              <a:blipFill>
                <a:blip r:embed="rId4"/>
                <a:stretch>
                  <a:fillRect l="-1547" t="-6034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41723" y="1939636"/>
                <a:ext cx="2964529" cy="53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𝑠𝑖𝑛𝐵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𝑠𝑖𝑛𝐶</m:t>
                        </m:r>
                      </m:den>
                    </m:f>
                  </m:oMath>
                </a14:m>
                <a:r>
                  <a:rPr lang="en-US" sz="2000" dirty="0"/>
                  <a:t>    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‘rinli.</a:t>
                </a:r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723" y="1939636"/>
                <a:ext cx="2964529" cy="536044"/>
              </a:xfrm>
              <a:prstGeom prst="rect">
                <a:avLst/>
              </a:prstGeom>
              <a:blipFill>
                <a:blip r:embed="rId5"/>
                <a:stretch>
                  <a:fillRect r="-1646" b="-7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43492" y="2490096"/>
            <a:ext cx="605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Isbot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sinusi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formulasiga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2084" y="3197267"/>
                <a:ext cx="459484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𝑏𝑐𝑠𝑖𝑛𝐴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𝑎𝑐𝑠𝑖𝑛𝐵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𝑎𝑏𝑠𝑖𝑛𝐶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4" y="3197267"/>
                <a:ext cx="4594848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flipH="1">
                <a:off x="218697" y="3766087"/>
                <a:ext cx="7803153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𝑏𝑐𝑠𝑖𝑛𝐴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𝑎𝑐𝑠𝑖𝑛𝐵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1600" dirty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8697" y="3766087"/>
                <a:ext cx="7803153" cy="559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18696" y="4455432"/>
                <a:ext cx="3483902" cy="806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𝑎𝑐𝑠𝑖𝑛𝐵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𝑎𝑏𝑠𝑖𝑛𝐶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600" dirty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  <a:p>
                <a:endParaRPr lang="ru-RU" sz="16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6" y="4455432"/>
                <a:ext cx="3483902" cy="806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авая фигурная скобка 14"/>
          <p:cNvSpPr/>
          <p:nvPr/>
        </p:nvSpPr>
        <p:spPr>
          <a:xfrm>
            <a:off x="3733003" y="4024066"/>
            <a:ext cx="247306" cy="92030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3908953" y="4196514"/>
                <a:ext cx="60465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dirty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953" y="4196514"/>
                <a:ext cx="60465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4390377" y="4174514"/>
                <a:ext cx="2001766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𝑠𝑖𝑛𝐵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377" y="4174514"/>
                <a:ext cx="2001766" cy="559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327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863377"/>
                <a:ext cx="8568952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tomonining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sinusiga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diametriga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𝑠𝑖𝑛𝐵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𝑠𝑖𝑛𝐶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63377"/>
                <a:ext cx="8568952" cy="1255728"/>
              </a:xfrm>
              <a:prstGeom prst="rect">
                <a:avLst/>
              </a:prstGeom>
              <a:blipFill>
                <a:blip r:embed="rId2"/>
                <a:stretch>
                  <a:fillRect l="-711" t="-2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136823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Sinuslar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teoremasi</a:t>
            </a:r>
            <a:endParaRPr lang="ru-RU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138" y="2226699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991" y="2280900"/>
            <a:ext cx="457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756" t="27359" r="51107" b="40156"/>
          <a:stretch/>
        </p:blipFill>
        <p:spPr>
          <a:xfrm>
            <a:off x="6782060" y="3105766"/>
            <a:ext cx="2175904" cy="17951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61636" y="2642862"/>
                <a:ext cx="6182571" cy="226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𝑠𝑖𝑛𝐴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isbotlasak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yoyga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tiralgan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Natijada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𝐵𝐶𝐷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6" y="2642862"/>
                <a:ext cx="6182571" cy="2262607"/>
              </a:xfrm>
              <a:prstGeom prst="rect">
                <a:avLst/>
              </a:prstGeom>
              <a:blipFill>
                <a:blip r:embed="rId4"/>
                <a:stretch>
                  <a:fillRect l="-1085" r="-1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295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64815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4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693" y="1032482"/>
            <a:ext cx="6663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28.2.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3-rasmda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berilganlarga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so‘ralgan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kesmalarni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8263" t="22439" r="12367" b="11609"/>
          <a:stretch/>
        </p:blipFill>
        <p:spPr>
          <a:xfrm>
            <a:off x="6940586" y="1044273"/>
            <a:ext cx="1951894" cy="37364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93" y="2078721"/>
            <a:ext cx="1773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909897" y="2124887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Sinuslar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teoremasiga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4739" y="2702416"/>
                <a:ext cx="6236194" cy="1202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30°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45°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30°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45°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9" y="2702416"/>
                <a:ext cx="6236194" cy="1202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6808" y="3811749"/>
                <a:ext cx="6170535" cy="1139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08" y="3811749"/>
                <a:ext cx="6170535" cy="1139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612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55290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4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7056" y="906811"/>
                <a:ext cx="8771732" cy="157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28.3.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=0,4;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6" y="906811"/>
                <a:ext cx="8771732" cy="1577098"/>
              </a:xfrm>
              <a:prstGeom prst="rect">
                <a:avLst/>
              </a:prstGeom>
              <a:blipFill>
                <a:blip r:embed="rId2"/>
                <a:stretch>
                  <a:fillRect l="-695" t="-1938" b="-6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41338" y="2488043"/>
            <a:ext cx="123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43922" y="2487354"/>
            <a:ext cx="322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Sinuslar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teoremasiga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732240" y="2356479"/>
            <a:ext cx="1872208" cy="1584176"/>
          </a:xfrm>
          <a:prstGeom prst="triangle">
            <a:avLst>
              <a:gd name="adj" fmla="val 692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72200" y="373452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182305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2502" y="3764084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5306" y="2925223"/>
                <a:ext cx="5686108" cy="636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𝑠𝑖𝑛𝐶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𝐴𝐵𝑠𝑖𝑛𝐴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6" y="2925223"/>
                <a:ext cx="5686108" cy="636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255307" y="3490692"/>
                <a:ext cx="5983745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𝑠𝑖𝑛𝐴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i="1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7" y="3490692"/>
                <a:ext cx="5983745" cy="792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251520" y="4200944"/>
                <a:ext cx="6405558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i="1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00944"/>
                <a:ext cx="6405558" cy="792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827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756" y="84467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4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999768"/>
                <a:ext cx="87494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28.4.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qarshisidagi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4,8 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𝑑𝑚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99768"/>
                <a:ext cx="8749480" cy="707886"/>
              </a:xfrm>
              <a:prstGeom prst="rect">
                <a:avLst/>
              </a:prstGeom>
              <a:blipFill>
                <a:blip r:embed="rId2"/>
                <a:stretch>
                  <a:fillRect l="-696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77943" y="1717918"/>
            <a:ext cx="1244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2323" y="1748695"/>
            <a:ext cx="457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0192" y="2427734"/>
            <a:ext cx="2304256" cy="22322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516216" y="2571750"/>
            <a:ext cx="1872208" cy="1584176"/>
          </a:xfrm>
          <a:prstGeom prst="triangle">
            <a:avLst>
              <a:gd name="adj" fmla="val 796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19110" y="3313026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  <a:endParaRPr lang="ru-RU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452320" y="3654654"/>
            <a:ext cx="936104" cy="5012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18740" y="353595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endParaRPr lang="ru-RU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8116204" y="3140756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204" y="3140756"/>
                <a:ext cx="3802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601856" y="3852499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856" y="3852499"/>
                <a:ext cx="3824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>
            <a:off x="6516216" y="4030608"/>
            <a:ext cx="191206" cy="250637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48177" y="2233110"/>
                <a:ext cx="47981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=30°,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=4,8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77" y="2233110"/>
                <a:ext cx="47981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51209" y="2694774"/>
                <a:ext cx="5472467" cy="2336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Yuqorida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0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000" i="1" dirty="0"/>
              </a:p>
              <a:p>
                <a:endParaRPr lang="en-US" sz="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4,8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30°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4,8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=4,8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𝑑𝑚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09" y="2694774"/>
                <a:ext cx="5472467" cy="2336602"/>
              </a:xfrm>
              <a:prstGeom prst="rect">
                <a:avLst/>
              </a:prstGeom>
              <a:blipFill>
                <a:blip r:embed="rId6"/>
                <a:stretch>
                  <a:fillRect l="-1226" t="-1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293608" y="33060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03798"/>
            <a:ext cx="2908016" cy="18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07506" y="127422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/>
              <a:t>topshiriq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6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6" y="1563638"/>
            <a:ext cx="8795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85-sahifasidagi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28.2-masalaning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topshirig‘ini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70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330</Words>
  <Application>Microsoft Office PowerPoint</Application>
  <PresentationFormat>Экран (16:9)</PresentationFormat>
  <Paragraphs>101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24</cp:revision>
  <dcterms:created xsi:type="dcterms:W3CDTF">2021-01-09T10:39:54Z</dcterms:created>
  <dcterms:modified xsi:type="dcterms:W3CDTF">2021-01-12T09:10:58Z</dcterms:modified>
</cp:coreProperties>
</file>