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2" r:id="rId2"/>
    <p:sldId id="1512" r:id="rId3"/>
    <p:sldId id="1539" r:id="rId4"/>
    <p:sldId id="1540" r:id="rId5"/>
    <p:sldId id="1541" r:id="rId6"/>
    <p:sldId id="1499" r:id="rId7"/>
    <p:sldId id="1516" r:id="rId8"/>
    <p:sldId id="1550" r:id="rId9"/>
    <p:sldId id="1485" r:id="rId10"/>
    <p:sldId id="1551" r:id="rId11"/>
    <p:sldId id="1518" r:id="rId12"/>
    <p:sldId id="1552" r:id="rId13"/>
    <p:sldId id="1553" r:id="rId14"/>
    <p:sldId id="1554" r:id="rId15"/>
    <p:sldId id="1555" r:id="rId16"/>
    <p:sldId id="1558" r:id="rId17"/>
    <p:sldId id="1556" r:id="rId18"/>
    <p:sldId id="1557" r:id="rId19"/>
    <p:sldId id="1494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85" d="100"/>
          <a:sy n="85" d="100"/>
        </p:scale>
        <p:origin x="-906" y="-78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1851670"/>
            <a:ext cx="4968552" cy="149968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To‘g‘ri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burchakli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uchburchaklarning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o‘xshashlik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alomatlari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2031" y="1923678"/>
            <a:ext cx="545553" cy="25922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807736" y="394730"/>
            <a:ext cx="27479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3292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23678"/>
            <a:ext cx="3384376" cy="271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56281"/>
            <a:ext cx="3312368" cy="313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6977" y="771550"/>
                <a:ext cx="33094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𝑨𝑩𝑫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 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77" y="771550"/>
                <a:ext cx="330943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51920" y="771550"/>
                <a:ext cx="33318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𝑩𝑫𝑨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 ∠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771550"/>
                <a:ext cx="333187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4646" y="1298120"/>
                <a:ext cx="42716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𝑩𝑫</m:t>
                      </m:r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𝒍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46" y="1298120"/>
                <a:ext cx="427168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9868" y="1851670"/>
                <a:ext cx="25280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𝑫𝑩𝑨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68" y="1851670"/>
                <a:ext cx="252806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2298829"/>
                <a:ext cx="3149003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98829"/>
                <a:ext cx="3149003" cy="5283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3848" y="2048530"/>
                <a:ext cx="24192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⟹∠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48530"/>
                <a:ext cx="241925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2859782"/>
                <a:ext cx="35250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 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9782"/>
                <a:ext cx="352506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473" y="3435846"/>
                <a:ext cx="3729354" cy="766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=∠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𝑨𝑩</m:t>
                        </m:r>
                      </m:num>
                      <m:den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</m:num>
                      <m:den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3" y="3435846"/>
                <a:ext cx="3729354" cy="766044"/>
              </a:xfrm>
              <a:prstGeom prst="rect">
                <a:avLst/>
              </a:prstGeom>
              <a:blipFill rotWithShape="1">
                <a:blip r:embed="rId11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4177" y="4299942"/>
                <a:ext cx="48203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ea typeface="Cambria Math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T.B.T.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=&gt;</m:t>
                    </m:r>
                    <m:r>
                      <a:rPr lang="ru-RU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∾∆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77" y="4299942"/>
                <a:ext cx="4820359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506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4995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7" grpId="0"/>
      <p:bldP spid="1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53547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11.1.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7" y="1347614"/>
            <a:ext cx="1671965" cy="188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9449"/>
            <a:ext cx="2023365" cy="17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7614"/>
            <a:ext cx="1999463" cy="244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9622"/>
            <a:ext cx="1854125" cy="18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25" y="3291830"/>
            <a:ext cx="2170539" cy="17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1886"/>
            <a:ext cx="2057400" cy="17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9632" y="2686149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𝟓𝟐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686149"/>
                <a:ext cx="73770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74259" y="1995686"/>
                <a:ext cx="7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𝟑𝟖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259" y="1995686"/>
                <a:ext cx="737701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32240" y="1347614"/>
                <a:ext cx="1367490" cy="939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347614"/>
                <a:ext cx="1367490" cy="93987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67744" y="3795886"/>
                <a:ext cx="1367490" cy="939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795886"/>
                <a:ext cx="1367490" cy="93987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68668" y="2271886"/>
                <a:ext cx="122443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</a:rPr>
                        <m:t>∾</m:t>
                      </m:r>
                      <m:r>
                        <a:rPr lang="en-US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668" y="2271886"/>
                <a:ext cx="1224438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56655" y="3977357"/>
                <a:ext cx="120398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∾</m:t>
                      </m:r>
                      <m:r>
                        <a:rPr lang="en-US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55" y="3977357"/>
                <a:ext cx="1203984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39379" y="2077379"/>
                <a:ext cx="12440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∾</m:t>
                      </m:r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79" y="2077379"/>
                <a:ext cx="124405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66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3" grpId="0"/>
      <p:bldP spid="3" grpId="0"/>
      <p:bldP spid="34" grpId="0"/>
      <p:bldP spid="5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53547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uchburchakka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27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96734" y="2715766"/>
            <a:ext cx="1080120" cy="1080120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2987824" y="2427734"/>
            <a:ext cx="2520280" cy="2160240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2986521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86521"/>
                <a:ext cx="49083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1600" y="368932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89325"/>
                <a:ext cx="49083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39752" y="3219822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219822"/>
                <a:ext cx="71365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38754" y="4481413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754" y="4481413"/>
                <a:ext cx="48282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3979" y="2453386"/>
                <a:ext cx="142038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979" y="2453386"/>
                <a:ext cx="1420389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937544" y="3513567"/>
                <a:ext cx="2810920" cy="93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𝟐𝟕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544" y="3513567"/>
                <a:ext cx="2810920" cy="9307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1372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22" grpId="0"/>
      <p:bldP spid="23" grpId="0"/>
      <p:bldP spid="24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53547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11.2.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uchburchakka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27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96734" y="2715766"/>
            <a:ext cx="1080120" cy="1080120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2987824" y="2427734"/>
            <a:ext cx="2520280" cy="2160240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2986521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86521"/>
                <a:ext cx="490839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1600" y="3689325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89325"/>
                <a:ext cx="49083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8345" y="4585094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345" y="4585094"/>
                <a:ext cx="71365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05000" y="3237994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00" y="3237994"/>
                <a:ext cx="48282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3979" y="2453386"/>
                <a:ext cx="142038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979" y="2453386"/>
                <a:ext cx="1420389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292080" y="3588083"/>
                <a:ext cx="3960440" cy="927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𝟐𝟕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88083"/>
                <a:ext cx="3960440" cy="9278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151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22" grpId="0"/>
      <p:bldP spid="23" grpId="0"/>
      <p:bldP spid="24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33680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11.5.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uchburchakka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gipotenuzada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5508104" y="1491630"/>
            <a:ext cx="3391603" cy="3024336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8103" y="3003798"/>
            <a:ext cx="1695801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91358" y="2594201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58" y="2594201"/>
                <a:ext cx="71365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45937" y="4481413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937" y="4481413"/>
                <a:ext cx="71365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32302" y="2537197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02" y="2537197"/>
                <a:ext cx="49885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24390" y="350785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390" y="3507854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3107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5508104" y="1203598"/>
            <a:ext cx="3391603" cy="3024336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8103" y="2715766"/>
            <a:ext cx="1695801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91358" y="2306169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58" y="2306169"/>
                <a:ext cx="71365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45937" y="4193381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937" y="4193381"/>
                <a:ext cx="71365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32302" y="224916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02" y="2249165"/>
                <a:ext cx="49885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24390" y="321982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390" y="3219822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395" y="1203598"/>
                <a:ext cx="2316660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1203598"/>
                <a:ext cx="2316660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5400000">
                <a:off x="5011845" y="1699857"/>
                <a:ext cx="13871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11845" y="1699857"/>
                <a:ext cx="138711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827" y="2355726"/>
                <a:ext cx="32159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27" y="2355726"/>
                <a:ext cx="321594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536" y="3041253"/>
                <a:ext cx="20968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41253"/>
                <a:ext cx="2096856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674" y="3758431"/>
                <a:ext cx="3795141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74" y="3758431"/>
                <a:ext cx="3795141" cy="9369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0793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1" y="699542"/>
                <a:ext cx="872019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11.6.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𝑨𝑫𝑬𝑭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𝑪𝑨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699542"/>
                <a:ext cx="8720195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398" t="-2717" b="-6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/>
          <p:cNvSpPr/>
          <p:nvPr/>
        </p:nvSpPr>
        <p:spPr>
          <a:xfrm>
            <a:off x="5938621" y="2859783"/>
            <a:ext cx="2664296" cy="1872208"/>
          </a:xfrm>
          <a:prstGeom prst="triangle">
            <a:avLst>
              <a:gd name="adj" fmla="val 2523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5938621" y="3723878"/>
            <a:ext cx="1584176" cy="1008112"/>
          </a:xfrm>
          <a:prstGeom prst="parallelogram">
            <a:avLst>
              <a:gd name="adj" fmla="val 3612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1303" y="4462686"/>
                <a:ext cx="5132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03" y="4462686"/>
                <a:ext cx="5132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70669" y="2427734"/>
                <a:ext cx="53732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669" y="2427734"/>
                <a:ext cx="53732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58901" y="4452805"/>
                <a:ext cx="505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901" y="4452805"/>
                <a:ext cx="50558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33664" y="3454573"/>
                <a:ext cx="5469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64" y="3454573"/>
                <a:ext cx="54694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39832" y="3363838"/>
                <a:ext cx="5150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832" y="3363838"/>
                <a:ext cx="51501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0586" y="4625429"/>
                <a:ext cx="5102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86" y="4625429"/>
                <a:ext cx="51020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12160" y="3867894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867894"/>
                <a:ext cx="48282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93432" y="4299942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432" y="4299942"/>
                <a:ext cx="482824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0232" y="3291830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291830"/>
                <a:ext cx="482824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69496" y="3867894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496" y="3867894"/>
                <a:ext cx="48282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228" y="2787774"/>
                <a:ext cx="30480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𝑨𝑩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𝑫𝑩𝑬</m:t>
                      </m:r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8" y="2787774"/>
                <a:ext cx="3048014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125" y="3291830"/>
                <a:ext cx="1822742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𝑫𝑩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𝑫𝑬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5" y="3291830"/>
                <a:ext cx="1822742" cy="92788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87222" y="3315429"/>
                <a:ext cx="1822935" cy="940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222" y="3315429"/>
                <a:ext cx="1822935" cy="94000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2395" y="4409405"/>
                <a:ext cx="245131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𝒃𝒄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𝒃𝒙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5" y="4409405"/>
                <a:ext cx="2451312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65089" y="4155926"/>
                <a:ext cx="1822935" cy="947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𝒃𝒄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089" y="4155926"/>
                <a:ext cx="1822935" cy="94743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837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15" grpId="0"/>
      <p:bldP spid="16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9" grpId="0"/>
      <p:bldP spid="10" grpId="0"/>
      <p:bldP spid="28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1" y="833680"/>
            <a:ext cx="8720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11.7. 4-rasmda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26" y="1905707"/>
            <a:ext cx="3921638" cy="289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588" y="1707654"/>
                <a:ext cx="26412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𝑪𝑬𝑮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∾∆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𝑫𝑬𝑭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8" y="1707654"/>
                <a:ext cx="264123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5363" y="2537593"/>
                <a:ext cx="1761829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𝑬𝑮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𝑬𝑭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𝑪𝑮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𝑫𝑭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63" y="2537593"/>
                <a:ext cx="1761829" cy="927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95344" y="2537593"/>
                <a:ext cx="2004972" cy="978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44" y="2537593"/>
                <a:ext cx="2004972" cy="9780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9689" y="3795886"/>
                <a:ext cx="3378745" cy="978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𝐦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89" y="3795886"/>
                <a:ext cx="3378745" cy="9780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143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6" grpId="0"/>
      <p:bldP spid="1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43558"/>
            <a:ext cx="8720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11.8.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daraxtining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 m,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simyog‘ochning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m. 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simyog‘ochning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2787774"/>
                <a:ext cx="164320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7774"/>
                <a:ext cx="1643207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629" y="3867894"/>
                <a:ext cx="3462615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𝐦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9" y="3867894"/>
                <a:ext cx="3462615" cy="930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63" y="2228407"/>
            <a:ext cx="2946385" cy="27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184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39-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11.3</a:t>
            </a:r>
            <a:r>
              <a:rPr lang="en-US" sz="3200" b="1" smtClean="0">
                <a:solidFill>
                  <a:srgbClr val="7030A0"/>
                </a:solidFill>
              </a:rPr>
              <a:t>, 11.4, 11.9-</a:t>
            </a:r>
            <a:r>
              <a:rPr lang="en-US" sz="3200" smtClean="0"/>
              <a:t>mashqlar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1876647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1630"/>
            <a:ext cx="1953663" cy="235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37464"/>
            <a:ext cx="2311476" cy="17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17" y="3435846"/>
            <a:ext cx="3012791" cy="15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59286"/>
            <a:ext cx="3320511" cy="183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68" y="1394543"/>
            <a:ext cx="1903568" cy="260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1520" y="683860"/>
            <a:ext cx="8822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10.3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juftliklarini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419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60" y="969732"/>
            <a:ext cx="1953663" cy="235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72" y="1293448"/>
            <a:ext cx="2311476" cy="17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3968" y="3651870"/>
                <a:ext cx="3696333" cy="98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8" y="3651870"/>
                <a:ext cx="3696333" cy="9871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88024" y="3939902"/>
            <a:ext cx="326082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777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1156"/>
            <a:ext cx="3012791" cy="15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04596"/>
            <a:ext cx="3320511" cy="183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3939" y="987574"/>
            <a:ext cx="15063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8835" y="1573994"/>
                <a:ext cx="48282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5" y="1573994"/>
                <a:ext cx="48282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15593" y="2374453"/>
                <a:ext cx="4908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93" y="2374453"/>
                <a:ext cx="49084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3916" y="2859782"/>
                <a:ext cx="260988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16" y="2859782"/>
                <a:ext cx="2609882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7544" y="3329285"/>
                <a:ext cx="270080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𝟔𝟒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9285"/>
                <a:ext cx="2700804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7544" y="3761333"/>
                <a:ext cx="158973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61333"/>
                <a:ext cx="1589731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1560" y="4193381"/>
                <a:ext cx="11895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93381"/>
                <a:ext cx="1189556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4777" y="1601093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7" y="1601093"/>
                <a:ext cx="490839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29994" y="2859782"/>
                <a:ext cx="261789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994" y="2859782"/>
                <a:ext cx="2617896" cy="5487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33622" y="3329285"/>
                <a:ext cx="270881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𝟐𝟐𝟓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622" y="3329285"/>
                <a:ext cx="2708818" cy="5487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33622" y="3761333"/>
                <a:ext cx="182056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𝟏𝟒𝟒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622" y="3761333"/>
                <a:ext cx="1820563" cy="5487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77638" y="4193381"/>
                <a:ext cx="14203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38" y="4193381"/>
                <a:ext cx="1420389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60032" y="2393181"/>
                <a:ext cx="7136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393181"/>
                <a:ext cx="713657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1636" y="2931790"/>
                <a:ext cx="2127121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636" y="2931790"/>
                <a:ext cx="2127121" cy="93076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775667" y="4121373"/>
            <a:ext cx="326082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796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9" grpId="0"/>
      <p:bldP spid="29" grpId="1"/>
      <p:bldP spid="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  <p:bldP spid="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2" y="51470"/>
            <a:ext cx="9143997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lavhalar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89553"/>
            <a:ext cx="5256584" cy="259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9936" y="699542"/>
            <a:ext cx="3806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Misrliklar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96" y="3278470"/>
            <a:ext cx="9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tayoqchani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qoqdi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Qachonki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tayoqchaning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soyasining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1702248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T.B.U.larni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alomatlari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754707"/>
            <a:ext cx="882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1-teorema.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995686"/>
            <a:ext cx="882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2-teorema.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3291830"/>
            <a:ext cx="8822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3-teorema.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gipotenuzasi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gipotenuzasi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276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3-teorema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7500"/>
            <a:ext cx="9070348" cy="9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26" y="1923678"/>
            <a:ext cx="4299678" cy="31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1779662"/>
                <a:ext cx="38602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7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𝑨𝑩𝑪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𝑪𝑬</m:t>
                    </m:r>
                    <m:r>
                      <a:rPr lang="en-US" sz="27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7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7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𝑫𝑬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sz="2700" b="1" i="1" smtClean="0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9662"/>
                <a:ext cx="3860224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5298" r="-1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2609205"/>
                <a:ext cx="422635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B.B.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=&gt; 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𝑫𝑬𝑪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∾∆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𝑨𝑩𝑪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9205"/>
                <a:ext cx="4226350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3026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7193" y="3225158"/>
                <a:ext cx="1797095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𝑫𝑬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𝑪𝑩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𝑪𝑬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93" y="3225158"/>
                <a:ext cx="1797095" cy="930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96" y="4016221"/>
                <a:ext cx="4878580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𝑪𝑬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𝑫𝑬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𝑪𝑩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16221"/>
                <a:ext cx="4878580" cy="10038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301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3-teorema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isboti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26" y="771550"/>
            <a:ext cx="4299678" cy="31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771550"/>
                <a:ext cx="4583434" cy="203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𝑨𝑩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𝑫𝑬</m:t>
                                  </m:r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𝑪𝑩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𝑨𝑩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𝑪𝑩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𝑫𝑬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71550"/>
                <a:ext cx="4583434" cy="20353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204" y="2715766"/>
                <a:ext cx="28956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𝑫𝑬𝑪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∆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04" y="2715766"/>
                <a:ext cx="289560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192" y="3147814"/>
                <a:ext cx="319869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𝑪𝑬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𝑫𝑬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𝟗𝟎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92" y="3147814"/>
                <a:ext cx="3198696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4000" t="-4386" b="-10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5192" y="4496802"/>
                <a:ext cx="312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𝑫𝑬𝑪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=∆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92" y="4496802"/>
                <a:ext cx="31298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44611" y="4064754"/>
                <a:ext cx="2636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∾∆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𝑫𝑬𝑪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611" y="4064754"/>
                <a:ext cx="263642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78408" y="4515966"/>
                <a:ext cx="312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08" y="4515966"/>
                <a:ext cx="31298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182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62955"/>
            <a:ext cx="88225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uchburchakdan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ikkinchisining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balandligiga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56281"/>
            <a:ext cx="3312368" cy="313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7504" y="2211710"/>
                <a:ext cx="580665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𝑨𝑩𝑫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; ∆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chburchaklarni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qaraymiz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11710"/>
                <a:ext cx="5806654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206" t="-6410" r="-84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0597" y="3165817"/>
                <a:ext cx="2521203" cy="970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𝑩𝑫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7" y="3165817"/>
                <a:ext cx="2521203" cy="9707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6977" y="4151033"/>
                <a:ext cx="33094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𝑨𝑩𝑫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∾ ∆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77" y="4151033"/>
                <a:ext cx="330943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1520" y="4568810"/>
                <a:ext cx="33318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𝑩𝑫𝑨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 ∠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68810"/>
                <a:ext cx="333187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795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" grpId="0"/>
      <p:bldP spid="5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7570149b2d9eaf34b83aa5c079894f5c7c2e4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10889</TotalTime>
  <Words>1178</Words>
  <Application>Microsoft Office PowerPoint</Application>
  <PresentationFormat>Экран (16:9)</PresentationFormat>
  <Paragraphs>158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933</cp:revision>
  <dcterms:created xsi:type="dcterms:W3CDTF">2020-04-09T07:32:19Z</dcterms:created>
  <dcterms:modified xsi:type="dcterms:W3CDTF">2021-03-04T04:20:11Z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