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2" r:id="rId2"/>
    <p:sldId id="1512" r:id="rId3"/>
    <p:sldId id="1539" r:id="rId4"/>
    <p:sldId id="1540" r:id="rId5"/>
    <p:sldId id="1541" r:id="rId6"/>
    <p:sldId id="1499" r:id="rId7"/>
    <p:sldId id="1516" r:id="rId8"/>
    <p:sldId id="1542" r:id="rId9"/>
    <p:sldId id="1485" r:id="rId10"/>
    <p:sldId id="1518" r:id="rId11"/>
    <p:sldId id="1532" r:id="rId12"/>
    <p:sldId id="1544" r:id="rId13"/>
    <p:sldId id="1545" r:id="rId14"/>
    <p:sldId id="1531" r:id="rId15"/>
    <p:sldId id="1543" r:id="rId16"/>
    <p:sldId id="1546" r:id="rId17"/>
    <p:sldId id="1547" r:id="rId18"/>
    <p:sldId id="1548" r:id="rId19"/>
    <p:sldId id="1549" r:id="rId20"/>
    <p:sldId id="1494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89.png"/><Relationship Id="rId21" Type="http://schemas.openxmlformats.org/officeDocument/2006/relationships/image" Target="../media/image109.png"/><Relationship Id="rId7" Type="http://schemas.openxmlformats.org/officeDocument/2006/relationships/image" Target="../media/image93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9.png"/><Relationship Id="rId5" Type="http://schemas.openxmlformats.org/officeDocument/2006/relationships/image" Target="../media/image91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image" Target="../media/image110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12" Type="http://schemas.openxmlformats.org/officeDocument/2006/relationships/image" Target="../media/image10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11" Type="http://schemas.openxmlformats.org/officeDocument/2006/relationships/image" Target="../media/image1080.png"/><Relationship Id="rId5" Type="http://schemas.openxmlformats.org/officeDocument/2006/relationships/image" Target="../media/image1020.png"/><Relationship Id="rId10" Type="http://schemas.openxmlformats.org/officeDocument/2006/relationships/image" Target="../media/image1070.png"/><Relationship Id="rId4" Type="http://schemas.openxmlformats.org/officeDocument/2006/relationships/image" Target="../media/image1010.png"/><Relationship Id="rId9" Type="http://schemas.openxmlformats.org/officeDocument/2006/relationships/image" Target="../media/image1060.png"/><Relationship Id="rId14" Type="http://schemas.openxmlformats.org/officeDocument/2006/relationships/image" Target="../media/image1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20.png"/><Relationship Id="rId3" Type="http://schemas.openxmlformats.org/officeDocument/2006/relationships/image" Target="../media/image1120.png"/><Relationship Id="rId7" Type="http://schemas.openxmlformats.org/officeDocument/2006/relationships/image" Target="../media/image1160.png"/><Relationship Id="rId12" Type="http://schemas.openxmlformats.org/officeDocument/2006/relationships/image" Target="../media/image1210.png"/><Relationship Id="rId17" Type="http://schemas.openxmlformats.org/officeDocument/2006/relationships/image" Target="../media/image12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11" Type="http://schemas.openxmlformats.org/officeDocument/2006/relationships/image" Target="../media/image1200.png"/><Relationship Id="rId5" Type="http://schemas.openxmlformats.org/officeDocument/2006/relationships/image" Target="../media/image1140.png"/><Relationship Id="rId15" Type="http://schemas.openxmlformats.org/officeDocument/2006/relationships/image" Target="../media/image1240.png"/><Relationship Id="rId10" Type="http://schemas.openxmlformats.org/officeDocument/2006/relationships/image" Target="../media/image1190.png"/><Relationship Id="rId4" Type="http://schemas.openxmlformats.org/officeDocument/2006/relationships/image" Target="../media/image1130.png"/><Relationship Id="rId9" Type="http://schemas.openxmlformats.org/officeDocument/2006/relationships/image" Target="../media/image1180.png"/><Relationship Id="rId14" Type="http://schemas.openxmlformats.org/officeDocument/2006/relationships/image" Target="../media/image1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40.png"/><Relationship Id="rId5" Type="http://schemas.openxmlformats.org/officeDocument/2006/relationships/image" Target="../media/image56.png"/><Relationship Id="rId10" Type="http://schemas.openxmlformats.org/officeDocument/2006/relationships/image" Target="../media/image39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187267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o‘xshashligining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uchinchi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alomati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2031" y="2041510"/>
            <a:ext cx="545553" cy="23566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3292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4044"/>
            <a:ext cx="3384376" cy="27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10.2.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𝟏𝟏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𝟐𝟔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8" t="-3367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2408570"/>
                <a:ext cx="296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08570"/>
                <a:ext cx="29661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Равнобедренный треугольник 15"/>
          <p:cNvSpPr/>
          <p:nvPr/>
        </p:nvSpPr>
        <p:spPr>
          <a:xfrm>
            <a:off x="5796136" y="3795886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226653" y="2460469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85380" y="3003798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380" y="3003798"/>
                <a:ext cx="51328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6693" y="199568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693" y="1995686"/>
                <a:ext cx="53732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0869" y="3003798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869" y="3003798"/>
                <a:ext cx="50558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20072" y="4549931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549931"/>
                <a:ext cx="6756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2200" y="3363838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363838"/>
                <a:ext cx="69807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528" y="2859782"/>
                <a:ext cx="367863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9782"/>
                <a:ext cx="3678636" cy="9722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1520" y="4568810"/>
                <a:ext cx="49335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  =&gt;∆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68810"/>
                <a:ext cx="493359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8603151">
                <a:off x="6053849" y="250408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03151">
                <a:off x="6053849" y="2504086"/>
                <a:ext cx="7136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749147">
                <a:off x="7250276" y="2453438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9147">
                <a:off x="7250276" y="2453438"/>
                <a:ext cx="71365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41558" y="2842359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58" y="2842359"/>
                <a:ext cx="71365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8553259">
                <a:off x="5693809" y="4015961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53259">
                <a:off x="5693809" y="4015961"/>
                <a:ext cx="71365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584395">
                <a:off x="7246827" y="3894348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4395">
                <a:off x="7246827" y="3894348"/>
                <a:ext cx="713657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7846" y="4481413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46" y="4481413"/>
                <a:ext cx="71365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5576" y="3759736"/>
                <a:ext cx="328718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𝟐𝟖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59736"/>
                <a:ext cx="3287182" cy="90197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6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7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53061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10.4.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davom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ettirilsa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𝑨𝑬𝑫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5306150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2296" t="-1961" r="-1607" b="-4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Трапеция 14"/>
          <p:cNvSpPr/>
          <p:nvPr/>
        </p:nvSpPr>
        <p:spPr>
          <a:xfrm>
            <a:off x="5508102" y="3147814"/>
            <a:ext cx="3096346" cy="1584176"/>
          </a:xfrm>
          <a:prstGeom prst="trapezoid">
            <a:avLst>
              <a:gd name="adj" fmla="val 4076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4389" y="462542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89" y="4625429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62865" y="282522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65" y="2825229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4368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825229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00773" y="4587974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773" y="4587974"/>
                <a:ext cx="53572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178618" y="987574"/>
            <a:ext cx="792088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970707" y="987574"/>
            <a:ext cx="1008111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50259" y="680378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59" y="680378"/>
                <a:ext cx="50206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6674792" y="2253813"/>
                <a:ext cx="6697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92" y="2253813"/>
                <a:ext cx="66979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74792" y="3608886"/>
                <a:ext cx="60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92" y="3608886"/>
                <a:ext cx="60888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/>
              <p:cNvSpPr txBox="1"/>
              <p:nvPr/>
            </p:nvSpPr>
            <p:spPr>
              <a:xfrm>
                <a:off x="374674" y="4481413"/>
                <a:ext cx="32630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𝑨𝑬𝑫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9" name="Text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4481413"/>
                <a:ext cx="326300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Прямоугольник 1029"/>
              <p:cNvSpPr/>
              <p:nvPr/>
            </p:nvSpPr>
            <p:spPr>
              <a:xfrm>
                <a:off x="323528" y="3715813"/>
                <a:ext cx="4572000" cy="9441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030" name="Прямоугольник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5813"/>
                <a:ext cx="4572000" cy="9441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66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  <p:bldP spid="17" grpId="0"/>
      <p:bldP spid="23" grpId="0"/>
      <p:bldP spid="24" grpId="0"/>
      <p:bldP spid="37" grpId="0"/>
      <p:bldP spid="1028" grpId="0"/>
      <p:bldP spid="39" grpId="0"/>
      <p:bldP spid="1029" grpId="0"/>
      <p:bldP spid="1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>
            <a:off x="5508102" y="3147814"/>
            <a:ext cx="3096346" cy="1584176"/>
          </a:xfrm>
          <a:prstGeom prst="trapezoid">
            <a:avLst>
              <a:gd name="adj" fmla="val 4076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4389" y="462542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89" y="4625429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62865" y="282522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65" y="2825229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4368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825229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00773" y="4587974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773" y="4587974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178618" y="987574"/>
            <a:ext cx="792088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970707" y="987574"/>
            <a:ext cx="1008111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50259" y="680378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59" y="680378"/>
                <a:ext cx="5020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6674792" y="2253813"/>
                <a:ext cx="6697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92" y="2253813"/>
                <a:ext cx="66979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74792" y="3608886"/>
                <a:ext cx="60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92" y="3608886"/>
                <a:ext cx="60888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/>
              <p:cNvSpPr txBox="1"/>
              <p:nvPr/>
            </p:nvSpPr>
            <p:spPr>
              <a:xfrm>
                <a:off x="374674" y="771550"/>
                <a:ext cx="32630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𝑨𝑬𝑫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9" name="Text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771550"/>
                <a:ext cx="326300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3528" y="1275606"/>
                <a:ext cx="4572000" cy="9441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75606"/>
                <a:ext cx="4572000" cy="9441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6156176" y="3147814"/>
            <a:ext cx="0" cy="1584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8360" y="3689325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60" y="3689325"/>
                <a:ext cx="50366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4088" y="365187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651870"/>
                <a:ext cx="49083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624" y="271576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24" y="2715766"/>
                <a:ext cx="71365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44800" y="357986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00" y="3579862"/>
                <a:ext cx="49083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32632" y="4265389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32" y="4265389"/>
                <a:ext cx="71365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139702"/>
                <a:ext cx="419595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9702"/>
                <a:ext cx="4195957" cy="5487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4265389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65389"/>
                <a:ext cx="482824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1520" y="2571750"/>
                <a:ext cx="530408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1750"/>
                <a:ext cx="5304081" cy="5487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8069" y="3075806"/>
                <a:ext cx="39858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69" y="3075806"/>
                <a:ext cx="3985899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842" y="3507854"/>
                <a:ext cx="3937040" cy="635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2" y="3507854"/>
                <a:ext cx="3937040" cy="63523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4674" y="4102870"/>
                <a:ext cx="4197496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4102870"/>
                <a:ext cx="4197496" cy="93698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817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28" grpId="0"/>
      <p:bldP spid="4" grpId="0"/>
      <p:bldP spid="5" grpId="0"/>
      <p:bldP spid="26" grpId="0"/>
      <p:bldP spid="27" grpId="0"/>
      <p:bldP spid="28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>
            <a:off x="5724126" y="3147814"/>
            <a:ext cx="3096346" cy="1584176"/>
          </a:xfrm>
          <a:prstGeom prst="trapezoid">
            <a:avLst>
              <a:gd name="adj" fmla="val 4076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60413" y="462542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413" y="4625429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78889" y="282522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889" y="2825229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00392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825229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16797" y="4587974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797" y="4587974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394642" y="987574"/>
            <a:ext cx="792088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186731" y="987574"/>
            <a:ext cx="1008111" cy="216024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66283" y="680378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283" y="680378"/>
                <a:ext cx="5020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6890816" y="2253813"/>
                <a:ext cx="6697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16" y="2253813"/>
                <a:ext cx="66979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90816" y="3608886"/>
                <a:ext cx="60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16" y="3608886"/>
                <a:ext cx="60888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/>
              <p:cNvSpPr txBox="1"/>
              <p:nvPr/>
            </p:nvSpPr>
            <p:spPr>
              <a:xfrm>
                <a:off x="374674" y="771550"/>
                <a:ext cx="46563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𝑨𝑬𝑫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29" name="Text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771550"/>
                <a:ext cx="46563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648" y="271576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48" y="2715766"/>
                <a:ext cx="7136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48656" y="4265389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656" y="4265389"/>
                <a:ext cx="71365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275606"/>
                <a:ext cx="27316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𝑨𝑬𝑫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𝑩𝑬𝑪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75606"/>
                <a:ext cx="273164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1779662"/>
                <a:ext cx="2642710" cy="12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𝑨𝑬𝑫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9662"/>
                <a:ext cx="2642710" cy="122270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60950" y="1944853"/>
                <a:ext cx="2247154" cy="1005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𝟔𝟎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50" y="1944853"/>
                <a:ext cx="2247154" cy="100591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674" y="3003798"/>
                <a:ext cx="30945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𝟐𝟒𝟎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003798"/>
                <a:ext cx="3094565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24770" y="3034488"/>
                <a:ext cx="20273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70" y="3034488"/>
                <a:ext cx="2027350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7544" y="3507854"/>
                <a:ext cx="1599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854"/>
                <a:ext cx="1599349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9910" y="4011910"/>
                <a:ext cx="58002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𝑨𝑬𝑫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0" y="4011910"/>
                <a:ext cx="5800242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857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0" grpId="0"/>
      <p:bldP spid="10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3547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cm,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asoslarigacha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5076054" y="2571750"/>
            <a:ext cx="3096346" cy="2016224"/>
          </a:xfrm>
          <a:prstGeom prst="trapezoid">
            <a:avLst>
              <a:gd name="adj" fmla="val 3442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76186" y="2578430"/>
            <a:ext cx="0" cy="20162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76054" y="2571750"/>
            <a:ext cx="2423328" cy="20229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76186" y="2578430"/>
            <a:ext cx="2396214" cy="20095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0"/>
            <a:endCxn id="7" idx="2"/>
          </p:cNvCxnSpPr>
          <p:nvPr/>
        </p:nvCxnSpPr>
        <p:spPr>
          <a:xfrm>
            <a:off x="6624227" y="2571750"/>
            <a:ext cx="0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34783" y="433739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83" y="4337397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02825" y="2211710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25" y="2211710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0312" y="2211710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11710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91167" y="4299942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67" y="4299942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2929" y="3075806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29" y="3075806"/>
                <a:ext cx="52931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2131" y="3363838"/>
                <a:ext cx="4940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31" y="3363838"/>
                <a:ext cx="4940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47066" y="2578430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66" y="2578430"/>
                <a:ext cx="47320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39051" y="3790796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51" y="3790796"/>
                <a:ext cx="48122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8" y="2427734"/>
                <a:ext cx="417043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=?  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7734"/>
                <a:ext cx="4170437" cy="9848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4192" y="3291830"/>
                <a:ext cx="2700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2" y="3291830"/>
                <a:ext cx="270054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8412" y="3795886"/>
                <a:ext cx="1498935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2" y="3795886"/>
                <a:ext cx="1498935" cy="10071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9752" y="3795886"/>
                <a:ext cx="207781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95886"/>
                <a:ext cx="2077812" cy="9307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119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9" grpId="0"/>
      <p:bldP spid="31" grpId="0"/>
      <p:bldP spid="2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5076054" y="1059582"/>
            <a:ext cx="3096346" cy="2016224"/>
          </a:xfrm>
          <a:prstGeom prst="trapezoid">
            <a:avLst>
              <a:gd name="adj" fmla="val 3442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76186" y="1066262"/>
            <a:ext cx="0" cy="20162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76054" y="1059582"/>
            <a:ext cx="2423328" cy="20229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76186" y="1066262"/>
            <a:ext cx="2396214" cy="20095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0"/>
            <a:endCxn id="7" idx="2"/>
          </p:cNvCxnSpPr>
          <p:nvPr/>
        </p:nvCxnSpPr>
        <p:spPr>
          <a:xfrm>
            <a:off x="6624227" y="1059582"/>
            <a:ext cx="0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34783" y="282522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83" y="2825229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02825" y="69954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25" y="699542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0312" y="699542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699542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91167" y="2787774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67" y="2787774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2929" y="1563638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29" y="1563638"/>
                <a:ext cx="52931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2131" y="1851670"/>
                <a:ext cx="4940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31" y="1851670"/>
                <a:ext cx="4940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47066" y="1066262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66" y="1066262"/>
                <a:ext cx="47320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39051" y="2278628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51" y="2278628"/>
                <a:ext cx="48122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8" y="915566"/>
                <a:ext cx="417043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=?  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5566"/>
                <a:ext cx="4170437" cy="9848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4192" y="1779662"/>
                <a:ext cx="2700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𝑪𝑶𝑩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2" y="1779662"/>
                <a:ext cx="270054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8412" y="2283718"/>
                <a:ext cx="1498935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2" y="2283718"/>
                <a:ext cx="1498935" cy="10071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9752" y="2283718"/>
                <a:ext cx="207781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83718"/>
                <a:ext cx="2077812" cy="9307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7715" y="3363838"/>
                <a:ext cx="25154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15" y="3363838"/>
                <a:ext cx="2515432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86181" y="3833341"/>
                <a:ext cx="36241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81" y="3833341"/>
                <a:ext cx="3624133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6828" y="4364148"/>
                <a:ext cx="43795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28" y="4364148"/>
                <a:ext cx="4379532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16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5306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10.4. Asosi 12 cm, balandligi 8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32040" y="426538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65389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93838" y="74966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38" y="749661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76456" y="4232767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4232767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08268" y="4302657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68" y="4302657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94161" y="2624594"/>
                <a:ext cx="54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61" y="2624594"/>
                <a:ext cx="5421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5292080" y="1203598"/>
            <a:ext cx="3626689" cy="3162807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04833" y="2734493"/>
            <a:ext cx="1742594" cy="16319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" idx="3"/>
            <a:endCxn id="2" idx="0"/>
          </p:cNvCxnSpPr>
          <p:nvPr/>
        </p:nvCxnSpPr>
        <p:spPr>
          <a:xfrm flipV="1">
            <a:off x="7105425" y="1203598"/>
            <a:ext cx="0" cy="31628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58138" y="242309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138" y="2423091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06630" y="2423091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30" y="2423091"/>
                <a:ext cx="50206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23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23" grpId="0"/>
      <p:bldP spid="24" grpId="0"/>
      <p:bldP spid="37" grpId="0"/>
      <p:bldP spid="2" grpId="0" animBg="1"/>
      <p:bldP spid="3" grpId="0" animBg="1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32040" y="426538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65389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93838" y="749661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38" y="749661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76456" y="4232767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4232767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08268" y="4302657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68" y="4302657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94161" y="2624594"/>
                <a:ext cx="54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61" y="2624594"/>
                <a:ext cx="5421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5292080" y="1203598"/>
            <a:ext cx="3626689" cy="3162807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04833" y="2734493"/>
            <a:ext cx="1742594" cy="16319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" idx="3"/>
            <a:endCxn id="2" idx="0"/>
          </p:cNvCxnSpPr>
          <p:nvPr/>
        </p:nvCxnSpPr>
        <p:spPr>
          <a:xfrm flipV="1">
            <a:off x="7105425" y="1203598"/>
            <a:ext cx="0" cy="31628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58138" y="242309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138" y="2423091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06630" y="2423091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30" y="2423091"/>
                <a:ext cx="50206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43558"/>
                <a:ext cx="65697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𝑩𝑫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43558"/>
                <a:ext cx="656974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6136" y="3344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344674"/>
                <a:ext cx="48923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96336" y="3272666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272666"/>
                <a:ext cx="48923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1275606"/>
                <a:ext cx="2630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𝑬𝑩𝑭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75606"/>
                <a:ext cx="263001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1859891"/>
                <a:ext cx="1787476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𝑬𝑭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𝑩𝑲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59891"/>
                <a:ext cx="1787476" cy="9278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2891478"/>
                <a:ext cx="2093843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91478"/>
                <a:ext cx="2093843" cy="930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6329" y="1851670"/>
                <a:ext cx="25282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𝑩𝑲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𝑩𝑫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329" y="1851670"/>
                <a:ext cx="252825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25498" y="2249165"/>
                <a:ext cx="14636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𝑬𝑭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98" y="2249165"/>
                <a:ext cx="1463669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3871288"/>
                <a:ext cx="27703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71288"/>
                <a:ext cx="2770310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4337397"/>
                <a:ext cx="47954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𝟐𝟎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𝟗𝟔</m:t>
                      </m:r>
                      <m:r>
                        <a:rPr lang="en-US" sz="2800" b="1" i="1" smtClean="0">
                          <a:latin typeface="Cambria Math"/>
                        </a:rPr>
                        <m:t> =&gt;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37397"/>
                <a:ext cx="4795415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18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7" grpId="0"/>
      <p:bldP spid="28" grpId="0"/>
      <p:bldP spid="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10.10.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5" y="1493041"/>
            <a:ext cx="4033535" cy="338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1635646"/>
                <a:ext cx="2900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𝑬𝑭𝑫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𝑯𝑮𝑰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6"/>
                <a:ext cx="2900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106" y="2158866"/>
                <a:ext cx="27987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𝑮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06" y="2158866"/>
                <a:ext cx="279877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91" y="2571750"/>
                <a:ext cx="267053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𝑬𝑭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𝑯𝑮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1" y="2571750"/>
                <a:ext cx="2670538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794" y="3440990"/>
                <a:ext cx="242047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𝑮𝑰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𝟔𝟔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4" y="3440990"/>
                <a:ext cx="2420470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66" y="4443958"/>
                <a:ext cx="4249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B.T.B.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𝑬𝑭𝑫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∾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𝑯𝑮𝑰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6" y="4443958"/>
                <a:ext cx="424969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01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25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7" grpId="0"/>
      <p:bldP spid="8" grpId="0"/>
      <p:bldP spid="2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1635646"/>
                <a:ext cx="2743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𝑯𝑱𝑮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𝑰𝑱𝑲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6"/>
                <a:ext cx="27430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993" y="2067694"/>
                <a:ext cx="2394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umumiy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3" y="2067694"/>
                <a:ext cx="239482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30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91" y="2571750"/>
                <a:ext cx="2726964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𝑯𝑱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𝑰𝑱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1" y="2571750"/>
                <a:ext cx="2726964" cy="9666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794" y="3440990"/>
                <a:ext cx="2718949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𝑱𝑮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𝑱𝑲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4" y="3440990"/>
                <a:ext cx="2718949" cy="966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66" y="4443958"/>
                <a:ext cx="4249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B.T.B.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𝑯𝑱𝑮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𝑰𝑱𝑲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6" y="4443958"/>
                <a:ext cx="424969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01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52" y="1191416"/>
            <a:ext cx="2826728" cy="382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44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7" grpId="0"/>
      <p:bldP spid="8" grpId="0"/>
      <p:bldP spid="2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1520" y="683860"/>
                <a:ext cx="8822544" cy="119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9.5.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𝑨𝑩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𝑨𝑪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83860"/>
                <a:ext cx="8822544" cy="1196931"/>
              </a:xfrm>
              <a:prstGeom prst="rect">
                <a:avLst/>
              </a:prstGeom>
              <a:blipFill rotWithShape="1">
                <a:blip r:embed="rId3"/>
                <a:stretch>
                  <a:fillRect l="-1381" t="-50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Равнобедренный треугольник 23"/>
          <p:cNvSpPr/>
          <p:nvPr/>
        </p:nvSpPr>
        <p:spPr>
          <a:xfrm>
            <a:off x="3131840" y="3014831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44208" y="2859782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71800" y="397735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77357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8649" y="2609205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49" y="2609205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4128" y="390534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905349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2590" y="3344674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3344674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20272" y="2499742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499742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98430" y="333125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3331254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3624064"/>
                <a:ext cx="2595261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𝑨𝑩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𝑨𝑪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24064"/>
                <a:ext cx="2595261" cy="1467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795830" y="4424794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830" y="4424794"/>
                <a:ext cx="314432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9512" y="1761659"/>
                <a:ext cx="88225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61659"/>
                <a:ext cx="8822544" cy="954107"/>
              </a:xfrm>
              <a:prstGeom prst="rect">
                <a:avLst/>
              </a:prstGeom>
              <a:blipFill rotWithShape="1">
                <a:blip r:embed="rId12"/>
                <a:stretch>
                  <a:fillRect l="-1381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419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37-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10.6, 10.9, 10.12-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187664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797594"/>
                <a:ext cx="8822544" cy="76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    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𝑨𝑩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𝑨𝑪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97594"/>
                <a:ext cx="8822544" cy="766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Равнобедренный треугольник 23"/>
          <p:cNvSpPr/>
          <p:nvPr/>
        </p:nvSpPr>
        <p:spPr>
          <a:xfrm>
            <a:off x="3131840" y="1934711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44208" y="1779662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71800" y="289723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897237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8649" y="1529085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49" y="1529085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4128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25229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3435846"/>
                <a:ext cx="2431371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5846"/>
                <a:ext cx="2431371" cy="9810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74410" y="3435846"/>
                <a:ext cx="37018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10" y="3435846"/>
                <a:ext cx="370184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03848" y="3992746"/>
                <a:ext cx="20041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92746"/>
                <a:ext cx="200413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05869" y="4496802"/>
                <a:ext cx="51492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69" y="4496802"/>
                <a:ext cx="514923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77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797594"/>
                <a:ext cx="8822544" cy="76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    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𝑨𝑩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𝑨𝑪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97594"/>
                <a:ext cx="8822544" cy="766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Равнобедренный треугольник 23"/>
          <p:cNvSpPr/>
          <p:nvPr/>
        </p:nvSpPr>
        <p:spPr>
          <a:xfrm>
            <a:off x="3131840" y="1934711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44208" y="1779662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71800" y="289723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897237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8649" y="1529085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49" y="1529085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4128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25229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3435846"/>
                <a:ext cx="2087430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5846"/>
                <a:ext cx="2087430" cy="900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74410" y="3435846"/>
                <a:ext cx="3013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10" y="3435846"/>
                <a:ext cx="301396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03848" y="3992746"/>
                <a:ext cx="16601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92746"/>
                <a:ext cx="166019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05869" y="4496802"/>
                <a:ext cx="51492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69" y="4496802"/>
                <a:ext cx="514923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79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797594"/>
                <a:ext cx="8064896" cy="76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    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𝑨𝑩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𝑨𝑪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;   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97594"/>
                <a:ext cx="8064896" cy="766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Равнобедренный треугольник 23"/>
          <p:cNvSpPr/>
          <p:nvPr/>
        </p:nvSpPr>
        <p:spPr>
          <a:xfrm>
            <a:off x="3418341" y="1934711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44208" y="1779662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8301" y="289723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01" y="2897237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05150" y="1529085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50" y="1529085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0629" y="2825229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29" y="2825229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2264554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419622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2251134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9" y="1713106"/>
                <a:ext cx="31443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585039"/>
                <a:ext cx="2747675" cy="1066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2800" b="1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85039"/>
                <a:ext cx="2747675" cy="1066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33312" y="3830205"/>
                <a:ext cx="243848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𝟒𝟎𝟎</m:t>
                          </m:r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den>
                      </m:f>
                      <m:r>
                        <a:rPr lang="en-US" sz="28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2" y="3830205"/>
                <a:ext cx="2438488" cy="9017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851920" y="3363838"/>
                <a:ext cx="30716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𝟔𝟒𝟎𝟎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𝑺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63838"/>
                <a:ext cx="307167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851920" y="3848730"/>
                <a:ext cx="22260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𝟔𝟒𝟎𝟎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848730"/>
                <a:ext cx="222605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779912" y="4280778"/>
                <a:ext cx="15816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𝟐𝟓𝟔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280778"/>
                <a:ext cx="1581651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510629" y="4280778"/>
                <a:ext cx="3496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𝟒𝟎𝟎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  <a:cs typeface="Arial" panose="020B0604020202020204" pitchFamily="34" charset="0"/>
                        </a:rPr>
                        <m:t>𝟏𝟒𝟒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29" y="4280778"/>
                <a:ext cx="349608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248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T.T.T.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83860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499742"/>
                <a:ext cx="296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9742"/>
                <a:ext cx="29661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5004048" y="2689344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444208" y="4083918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4008" y="3651870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51870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0857" y="2283718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57" y="2283718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96336" y="3579862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9862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12590" y="4568810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4568810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20272" y="3723878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723878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3111664"/>
                <a:ext cx="367863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11664"/>
                <a:ext cx="3678636" cy="9722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9552" y="4280778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80778"/>
                <a:ext cx="314432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27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5" grpId="0" animBg="1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T.T.T.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3037" y="1881323"/>
                <a:ext cx="179869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𝑫𝑬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7" y="1881323"/>
                <a:ext cx="1798698" cy="927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532" y="2859782"/>
                <a:ext cx="2479268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2" y="2859782"/>
                <a:ext cx="2479268" cy="1003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91" y="2018506"/>
            <a:ext cx="557330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843558"/>
                <a:ext cx="499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4990533" cy="538609"/>
              </a:xfrm>
              <a:prstGeom prst="rect">
                <a:avLst/>
              </a:prstGeom>
              <a:blipFill rotWithShape="1">
                <a:blip r:embed="rId6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6136" y="851126"/>
                <a:ext cx="16928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851126"/>
                <a:ext cx="169289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7886" y="1338903"/>
                <a:ext cx="4002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r>
                  <a:rPr lang="ru-RU" sz="2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𝑬𝑫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𝑨𝑪𝑩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86" y="1338903"/>
                <a:ext cx="4002186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201" t="-14118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197" y="4083918"/>
                <a:ext cx="21325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97" y="4083918"/>
                <a:ext cx="213257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301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T.T.T.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133" y="1764742"/>
                <a:ext cx="179869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𝑨𝑬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3" y="1764742"/>
                <a:ext cx="1798698" cy="927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532" y="771550"/>
                <a:ext cx="2551403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2" y="771550"/>
                <a:ext cx="2551403" cy="1003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91" y="799934"/>
            <a:ext cx="557330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8905" y="2715766"/>
                <a:ext cx="20748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𝑨𝑬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5" y="2715766"/>
                <a:ext cx="207486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3" y="3273827"/>
                <a:ext cx="42484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𝑨𝑬</m:t>
                      </m:r>
                      <m:r>
                        <a:rPr lang="en-US" sz="2800" b="1" i="0" smtClean="0"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r>
                        <a:rPr lang="en-US" sz="2800" b="1" i="1" smtClean="0">
                          <a:latin typeface="Cambria Math"/>
                        </a:rPr>
                        <m:t>𝑨𝑫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3273827"/>
                <a:ext cx="4248472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3635" y="3723878"/>
                <a:ext cx="505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</a:rPr>
                        <m:t>.=&gt;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𝑨𝑫𝑬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35" y="3723878"/>
                <a:ext cx="505888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2532" y="4280778"/>
                <a:ext cx="2647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2" y="4280778"/>
                <a:ext cx="264764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3888" y="4291231"/>
                <a:ext cx="3144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91231"/>
                <a:ext cx="314432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949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4" grpId="0"/>
      <p:bldP spid="5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62955"/>
            <a:ext cx="8822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915816" y="2798807"/>
            <a:ext cx="2736304" cy="1106542"/>
          </a:xfrm>
          <a:prstGeom prst="triangle">
            <a:avLst>
              <a:gd name="adj" fmla="val 4918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417861" y="2931790"/>
            <a:ext cx="2055825" cy="831361"/>
          </a:xfrm>
          <a:prstGeom prst="triangle">
            <a:avLst>
              <a:gd name="adj" fmla="val 4942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83768" y="3723878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23878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4673" y="2321173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73" y="2321173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78581" y="3761333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81" y="3761333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86243" y="3416682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243" y="3416682"/>
                <a:ext cx="6756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08418" y="2480578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18" y="2480578"/>
                <a:ext cx="69807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72083" y="3403262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83" y="3403262"/>
                <a:ext cx="66441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283718"/>
                <a:ext cx="2381741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83718"/>
                <a:ext cx="2381741" cy="9722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419872" y="3291830"/>
            <a:ext cx="311916" cy="55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64140" y="3291830"/>
            <a:ext cx="311916" cy="55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04248" y="3291830"/>
            <a:ext cx="311916" cy="55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788476" y="3291830"/>
            <a:ext cx="311916" cy="55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520" y="3219822"/>
                <a:ext cx="2404184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9822"/>
                <a:ext cx="2404184" cy="9722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7504" y="4160237"/>
                <a:ext cx="9082358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.=&gt;∆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60237"/>
                <a:ext cx="9082358" cy="9722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95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6322131aad19fd3846626fb18fcccf6c7346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10711</TotalTime>
  <Words>2016</Words>
  <Application>Microsoft Office PowerPoint</Application>
  <PresentationFormat>Экран (16:9)</PresentationFormat>
  <Paragraphs>258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912</cp:revision>
  <dcterms:created xsi:type="dcterms:W3CDTF">2020-04-09T07:32:19Z</dcterms:created>
  <dcterms:modified xsi:type="dcterms:W3CDTF">2021-03-04T04:19:37Z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