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1382" r:id="rId2"/>
    <p:sldId id="1512" r:id="rId3"/>
    <p:sldId id="1528" r:id="rId4"/>
    <p:sldId id="1514" r:id="rId5"/>
    <p:sldId id="1529" r:id="rId6"/>
    <p:sldId id="1499" r:id="rId7"/>
    <p:sldId id="1516" r:id="rId8"/>
    <p:sldId id="1530" r:id="rId9"/>
    <p:sldId id="1485" r:id="rId10"/>
    <p:sldId id="1518" r:id="rId11"/>
    <p:sldId id="1531" r:id="rId12"/>
    <p:sldId id="1532" r:id="rId13"/>
    <p:sldId id="1533" r:id="rId14"/>
    <p:sldId id="1534" r:id="rId15"/>
    <p:sldId id="1535" r:id="rId16"/>
    <p:sldId id="1536" r:id="rId17"/>
    <p:sldId id="1537" r:id="rId18"/>
    <p:sldId id="1494" r:id="rId19"/>
  </p:sldIdLst>
  <p:sldSz cx="9144000" cy="5143500" type="screen16x9"/>
  <p:notesSz cx="5765800" cy="3244850"/>
  <p:custDataLst>
    <p:tags r:id="rId2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85" d="100"/>
          <a:sy n="85" d="100"/>
        </p:scale>
        <p:origin x="-906" y="-7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74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7.png"/><Relationship Id="rId5" Type="http://schemas.openxmlformats.org/officeDocument/2006/relationships/image" Target="../media/image106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05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147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187267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Uchburchaklar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o‘xshashligining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ikkinchi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alomati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031" y="2041510"/>
            <a:ext cx="545553" cy="23566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3292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04044"/>
            <a:ext cx="3384376" cy="271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753547"/>
                <a:ext cx="878497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9.3.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uchburchaklar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Agar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53547"/>
                <a:ext cx="878497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88" t="-3367" r="-972" b="-8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29" y="2242650"/>
            <a:ext cx="3335651" cy="25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91660" y="2046620"/>
                <a:ext cx="252453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𝑶𝑪𝑫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60" y="2046620"/>
                <a:ext cx="252453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6991" y="2499742"/>
                <a:ext cx="4005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1" y="2499742"/>
                <a:ext cx="400584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r="-152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3075806"/>
                <a:ext cx="219925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𝑶𝑨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𝑶𝑪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75806"/>
                <a:ext cx="2199256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2844" y="3081029"/>
                <a:ext cx="2594685" cy="978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𝑶𝑩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𝑶𝑫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44" y="3081029"/>
                <a:ext cx="2594685" cy="9780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4208770"/>
                <a:ext cx="2796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𝑶𝑪𝑫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08770"/>
                <a:ext cx="279672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7864" y="4011910"/>
                <a:ext cx="1818959" cy="1005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𝑶𝑨𝑩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𝑶𝑪𝑫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011910"/>
                <a:ext cx="1818959" cy="10059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66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4" grpId="0"/>
      <p:bldP spid="1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753547"/>
                <a:ext cx="878497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9.3.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asmda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uchburchaklar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Agar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53547"/>
                <a:ext cx="878497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88" t="-3367" r="-972" b="-8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91660" y="2046620"/>
                <a:ext cx="252453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𝑶𝑪𝑫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60" y="2046620"/>
                <a:ext cx="252453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6991" y="2499742"/>
                <a:ext cx="4005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1" y="2499742"/>
                <a:ext cx="400584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152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477" y="3075806"/>
                <a:ext cx="146623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𝑶𝑨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𝑶𝑪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7" y="3075806"/>
                <a:ext cx="1466235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11760" y="3081029"/>
                <a:ext cx="2743507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𝑶𝑩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𝑶𝑫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081029"/>
                <a:ext cx="2743507" cy="9107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4208770"/>
                <a:ext cx="50406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𝑶𝑨𝑩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; 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08770"/>
                <a:ext cx="5040675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1330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56" y="2157068"/>
            <a:ext cx="3571632" cy="279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19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882254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nurlar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𝑨𝑶𝑩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𝑪𝑶𝑫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822544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81" t="-335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7396"/>
            <a:ext cx="4032448" cy="269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4055" y="2859782"/>
                <a:ext cx="144539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55" y="2859782"/>
                <a:ext cx="1445396" cy="900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2859782"/>
                <a:ext cx="335771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𝑪𝑫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59782"/>
                <a:ext cx="3357714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23528" y="2408570"/>
                <a:ext cx="27181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𝑪𝑶𝑫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08570"/>
                <a:ext cx="27181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3867894"/>
                <a:ext cx="3434402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𝑨𝑶𝑩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𝑪𝑶𝑫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67894"/>
                <a:ext cx="3434402" cy="9743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148064" y="2355726"/>
            <a:ext cx="559214" cy="423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44408" y="3268640"/>
            <a:ext cx="648072" cy="527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00392" y="3467784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3467784"/>
                <a:ext cx="40267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64088" y="2427734"/>
                <a:ext cx="428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427734"/>
                <a:ext cx="42832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66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9" grpId="0"/>
      <p:bldP spid="22" grpId="0"/>
      <p:bldP spid="13" grpId="0"/>
      <p:bldP spid="3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683860"/>
                <a:ext cx="91450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2800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𝑨𝑬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qo‘yildi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83860"/>
                <a:ext cx="914501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32" t="-335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>
            <a:off x="4575262" y="2427734"/>
            <a:ext cx="4217077" cy="2197429"/>
          </a:xfrm>
          <a:prstGeom prst="triangle">
            <a:avLst>
              <a:gd name="adj" fmla="val 26254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4370461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370461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79718" y="4337397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718" y="4337397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6096" y="1995686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95686"/>
                <a:ext cx="53732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5223334" y="3291830"/>
            <a:ext cx="1872208" cy="13148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63294" y="2897237"/>
                <a:ext cx="546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94" y="2897237"/>
                <a:ext cx="54694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0569" y="4553421"/>
                <a:ext cx="5150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69" y="4553421"/>
                <a:ext cx="51501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3568" y="2393181"/>
                <a:ext cx="2408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𝑨𝑫𝑬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3181"/>
                <a:ext cx="240854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536" y="2840618"/>
                <a:ext cx="3980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40618"/>
                <a:ext cx="3980192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1628" r="-153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7504" y="3441182"/>
                <a:ext cx="236949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41182"/>
                <a:ext cx="2369495" cy="9105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06820" y="3441069"/>
                <a:ext cx="23358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𝑨𝑬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820" y="3441069"/>
                <a:ext cx="2335832" cy="9105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1136" y="4443958"/>
                <a:ext cx="2796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𝑶𝑪𝑫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6" y="4443958"/>
                <a:ext cx="279672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7078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6" grpId="0"/>
      <p:bldP spid="17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575262" y="2427734"/>
            <a:ext cx="4217077" cy="2197429"/>
          </a:xfrm>
          <a:prstGeom prst="triangle">
            <a:avLst>
              <a:gd name="adj" fmla="val 26254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4370461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370461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79718" y="4337397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718" y="4337397"/>
                <a:ext cx="50558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6096" y="1995686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95686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5223334" y="3291830"/>
            <a:ext cx="1872208" cy="13148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63294" y="2897237"/>
                <a:ext cx="546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94" y="2897237"/>
                <a:ext cx="54694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0569" y="4553421"/>
                <a:ext cx="5150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69" y="4553421"/>
                <a:ext cx="51501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4924" y="1419735"/>
                <a:ext cx="236949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𝑨𝑫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4" y="1419735"/>
                <a:ext cx="2369495" cy="910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00264" y="1419622"/>
                <a:ext cx="23358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𝑨𝑬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64" y="1419622"/>
                <a:ext cx="2335832" cy="9105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2636" y="915566"/>
                <a:ext cx="2796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 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𝑶𝑪𝑫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6" y="915566"/>
                <a:ext cx="279672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03848" y="915566"/>
                <a:ext cx="59431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800" b="1" i="1">
                          <a:latin typeface="Cambria Math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8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2800" b="1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915566"/>
                <a:ext cx="594319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44772" y="2525276"/>
                <a:ext cx="147104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𝑫𝑬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72" y="2525276"/>
                <a:ext cx="1471044" cy="9105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73423" y="3435846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23" y="3435846"/>
                <a:ext cx="48282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7544" y="3461380"/>
                <a:ext cx="3687933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𝑫𝑬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61380"/>
                <a:ext cx="3687933" cy="9105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13946" y="4352786"/>
                <a:ext cx="244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46" y="4352786"/>
                <a:ext cx="2446182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683860"/>
                <a:ext cx="91450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9.7.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en-US" sz="2800" b="1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en-US" sz="2800" b="1" i="1" dirty="0"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en-US" sz="2800" b="1" i="1" dirty="0"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gipotenuzasi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en-US" sz="2800" b="1" i="1" dirty="0"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to‘g‘ri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83860"/>
                <a:ext cx="914501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400" t="-3356" r="-733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ый треугольник 1"/>
          <p:cNvSpPr/>
          <p:nvPr/>
        </p:nvSpPr>
        <p:spPr>
          <a:xfrm>
            <a:off x="611560" y="2931790"/>
            <a:ext cx="1224136" cy="1512168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2483766" y="2499742"/>
            <a:ext cx="2736304" cy="2376264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7904" y="325481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54810"/>
                <a:ext cx="71365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64937" y="352411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937" y="3524115"/>
                <a:ext cx="49083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1520" y="3418569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18569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9592" y="440940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09405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0800000">
                <a:off x="2339753" y="4515966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339753" y="4515966"/>
                <a:ext cx="52450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0800000">
                <a:off x="467545" y="4121373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67545" y="4121373"/>
                <a:ext cx="52450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51075" y="4337397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75" y="4337397"/>
                <a:ext cx="47320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23614" y="2211710"/>
                <a:ext cx="260988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14" y="2211710"/>
                <a:ext cx="2609882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59618" y="2715766"/>
                <a:ext cx="36303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𝟏𝟎𝟎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𝟔𝟒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618" y="2715766"/>
                <a:ext cx="3630353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75642" y="3237097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42" y="3237097"/>
                <a:ext cx="1189556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03475" y="4352786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475" y="4352786"/>
                <a:ext cx="481222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2120" y="3870796"/>
                <a:ext cx="1904304" cy="930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70796"/>
                <a:ext cx="1904304" cy="9309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461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/>
      <p:bldP spid="28" grpId="0"/>
      <p:bldP spid="29" grpId="0"/>
      <p:bldP spid="30" grpId="0"/>
      <p:bldP spid="8" grpId="0"/>
      <p:bldP spid="31" grpId="0"/>
      <p:bldP spid="32" grpId="0"/>
      <p:bldP spid="32" grpId="1"/>
      <p:bldP spid="10" grpId="0"/>
      <p:bldP spid="33" grpId="0"/>
      <p:bldP spid="12" grpId="0"/>
      <p:bldP spid="3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683860"/>
                <a:ext cx="914501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cs typeface="Arial" panose="020B0604020202020204" pitchFamily="34" charset="0"/>
                  </a:rPr>
                  <a:t>9.8.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-di.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chiziqqa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perpendikularlar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𝑶𝑨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83860"/>
                <a:ext cx="9145016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332" t="-3252" b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2267744" y="3291830"/>
            <a:ext cx="4248472" cy="10801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331640" y="3555371"/>
            <a:ext cx="6264696" cy="7200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7744" y="3291830"/>
            <a:ext cx="144016" cy="8928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368938" y="3651870"/>
            <a:ext cx="147278" cy="7200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14085" y="282522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85" y="2825229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68938" y="4227934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938" y="4227934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91507" y="3867894"/>
                <a:ext cx="540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7" y="3867894"/>
                <a:ext cx="54053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31640" y="3736842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736842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01260" y="4083918"/>
                <a:ext cx="69063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260" y="4083918"/>
                <a:ext cx="69063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12160" y="3185269"/>
                <a:ext cx="71468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185269"/>
                <a:ext cx="71468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38554" y="3467537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54" y="3467537"/>
                <a:ext cx="4908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06706" y="3939902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706" y="3939902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66946" y="329183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946" y="3291830"/>
                <a:ext cx="4908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10256164">
                <a:off x="2234887" y="3795389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256164">
                <a:off x="2234887" y="3795389"/>
                <a:ext cx="524503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20901549">
                <a:off x="6014775" y="3483223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49">
                <a:off x="6014775" y="3483223"/>
                <a:ext cx="524503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2879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3" grpId="0"/>
      <p:bldP spid="34" grpId="0"/>
      <p:bldP spid="35" grpId="0"/>
      <p:bldP spid="36" grpId="0"/>
      <p:bldP spid="37" grpId="0"/>
      <p:bldP spid="44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03648" y="1166143"/>
            <a:ext cx="4248472" cy="10801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67544" y="1429684"/>
            <a:ext cx="6264696" cy="7200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03648" y="1166143"/>
            <a:ext cx="144016" cy="8928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504842" y="1526183"/>
            <a:ext cx="147278" cy="7200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49989" y="699542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89" y="699542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04842" y="2102247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42" y="2102247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27411" y="1742207"/>
                <a:ext cx="5405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411" y="1742207"/>
                <a:ext cx="54053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7544" y="1611155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11155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7164" y="1958231"/>
                <a:ext cx="69063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64" y="1958231"/>
                <a:ext cx="69063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48064" y="1059582"/>
                <a:ext cx="71468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059582"/>
                <a:ext cx="71468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74458" y="134185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58" y="1341850"/>
                <a:ext cx="49083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42610" y="181421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610" y="1814215"/>
                <a:ext cx="4908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2850" y="1166143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50" y="1166143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87817" y="827080"/>
                <a:ext cx="1477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𝑩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817" y="827080"/>
                <a:ext cx="147751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46126" y="1256442"/>
                <a:ext cx="1286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𝑨𝑶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26" y="1256442"/>
                <a:ext cx="1286314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46126" y="1616482"/>
                <a:ext cx="1283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26" y="1616482"/>
                <a:ext cx="1283108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2571750"/>
                <a:ext cx="31456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𝑨𝑶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∾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𝑩𝑶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71750"/>
                <a:ext cx="314566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075806"/>
                <a:ext cx="3188758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𝑨𝑶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𝑩𝑶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𝑶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75806"/>
                <a:ext cx="3188758" cy="100380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9408" y="4016221"/>
                <a:ext cx="2716448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𝑨𝑶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𝑩𝑶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08" y="4016221"/>
                <a:ext cx="2716448" cy="100380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09992" y="2643758"/>
                <a:ext cx="5026504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92" y="2643758"/>
                <a:ext cx="5026504" cy="100380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920" y="3453927"/>
                <a:ext cx="4966616" cy="63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𝑨𝑶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𝟐𝟎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453927"/>
                <a:ext cx="4966616" cy="6315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91880" y="3952735"/>
                <a:ext cx="5884047" cy="635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𝑩𝑶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𝟐𝟎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952735"/>
                <a:ext cx="5884047" cy="63523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3614" y="4481413"/>
                <a:ext cx="4304255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𝑨𝑶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𝑶𝑩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14" y="4481413"/>
                <a:ext cx="4304255" cy="60035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0256164">
                <a:off x="1370791" y="1707157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256164">
                <a:off x="1370791" y="1707157"/>
                <a:ext cx="524503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0901549">
                <a:off x="5150679" y="1394991"/>
                <a:ext cx="524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49">
                <a:off x="5150679" y="1394991"/>
                <a:ext cx="524503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725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4" grpId="0"/>
      <p:bldP spid="7" grpId="0"/>
      <p:bldP spid="2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35-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9.5, 9.9-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187664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699542"/>
                <a:ext cx="88225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8.5.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nurlar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82254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51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01689" y="1635646"/>
                <a:ext cx="72508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𝑫𝑬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𝑬𝑪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𝟕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</m:oMath>
                </a14:m>
                <a:endParaRPr lang="en-US" sz="28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𝑨𝑬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bo‘lsa,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𝑬𝑭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𝑭𝑪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89" y="1635646"/>
                <a:ext cx="7250831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араллелограмм 2"/>
          <p:cNvSpPr/>
          <p:nvPr/>
        </p:nvSpPr>
        <p:spPr>
          <a:xfrm>
            <a:off x="5799091" y="3003798"/>
            <a:ext cx="1949668" cy="1512168"/>
          </a:xfrm>
          <a:prstGeom prst="parallelogram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748759" y="3003798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799091" y="3003798"/>
            <a:ext cx="3029788" cy="15121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44503" y="4409405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03" y="4409405"/>
                <a:ext cx="51328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92118" y="2589753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18" y="2589753"/>
                <a:ext cx="49244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41028" y="4424794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28" y="4424794"/>
                <a:ext cx="53572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0727" y="3488690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27" y="3488690"/>
                <a:ext cx="50206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26510" y="2571750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10" y="2571750"/>
                <a:ext cx="52610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12855" y="258975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855" y="2589753"/>
                <a:ext cx="49564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2499742"/>
                <a:ext cx="2615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𝑨𝑫𝑬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𝑭𝑪𝑬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9742"/>
                <a:ext cx="261558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512" y="2948921"/>
                <a:ext cx="2685287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𝑭𝑪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𝑫𝑬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𝑪𝑬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𝑨𝑬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𝑭𝑬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48921"/>
                <a:ext cx="2685287" cy="900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49247" y="2931790"/>
                <a:ext cx="233583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𝑭𝑪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𝑭𝑬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47" y="2931790"/>
                <a:ext cx="2335832" cy="9017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3867894"/>
                <a:ext cx="2994025" cy="929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67894"/>
                <a:ext cx="2994025" cy="92935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40739" y="3867894"/>
                <a:ext cx="2864694" cy="930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𝑬𝑭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9" y="3867894"/>
                <a:ext cx="2864694" cy="9309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059832" y="2851363"/>
            <a:ext cx="1323839" cy="1016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40249" y="2859782"/>
            <a:ext cx="1323839" cy="1016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19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3" grpId="0" animBg="1"/>
      <p:bldP spid="10" grpId="0"/>
      <p:bldP spid="29" grpId="0"/>
      <p:bldP spid="30" grpId="0"/>
      <p:bldP spid="31" grpId="0"/>
      <p:bldP spid="32" grpId="0"/>
      <p:bldP spid="33" grpId="0"/>
      <p:bldP spid="12" grpId="0"/>
      <p:bldP spid="34" grpId="0"/>
      <p:bldP spid="35" grpId="0"/>
      <p:bldP spid="13" grpId="0"/>
      <p:bldP spid="36" grpId="0"/>
      <p:bldP spid="14" grpId="0" animBg="1"/>
      <p:bldP spid="14" grpId="1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9592" y="771550"/>
                <a:ext cx="749666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𝑨𝑫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𝑪𝑭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</m:oMath>
                </a14:m>
                <a:endParaRPr lang="en-US" sz="2800" b="1" i="1" dirty="0" smtClean="0">
                  <a:latin typeface="Cambria Math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𝑬𝑪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771550"/>
                <a:ext cx="749666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709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араллелограмм 2"/>
          <p:cNvSpPr/>
          <p:nvPr/>
        </p:nvSpPr>
        <p:spPr>
          <a:xfrm>
            <a:off x="5799091" y="2139702"/>
            <a:ext cx="1949668" cy="1512168"/>
          </a:xfrm>
          <a:prstGeom prst="parallelogram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748759" y="213970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799091" y="2139702"/>
            <a:ext cx="3029788" cy="15121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44503" y="3545309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03" y="3545309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92118" y="1725657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18" y="1725657"/>
                <a:ext cx="4924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41028" y="3560698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28" y="3560698"/>
                <a:ext cx="5357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0727" y="2624594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27" y="2624594"/>
                <a:ext cx="50206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26510" y="170765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10" y="1707654"/>
                <a:ext cx="52610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12855" y="1725657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855" y="1725657"/>
                <a:ext cx="49564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1635646"/>
                <a:ext cx="2615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𝑨𝑫𝑬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𝑭𝑪𝑬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35646"/>
                <a:ext cx="261558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512" y="2084825"/>
                <a:ext cx="2685287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𝑭𝑪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𝑫𝑬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𝑪𝑬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𝑨𝑬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𝑭𝑬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84825"/>
                <a:ext cx="2685287" cy="900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78769" y="2067694"/>
                <a:ext cx="1797287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69" y="2067694"/>
                <a:ext cx="1797287" cy="91076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6112" y="3003798"/>
                <a:ext cx="2433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12" y="3003798"/>
                <a:ext cx="2433680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80312" y="3056642"/>
                <a:ext cx="11152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056642"/>
                <a:ext cx="1115242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27186" y="2067694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186" y="2067694"/>
                <a:ext cx="473206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0840" y="3488690"/>
                <a:ext cx="1584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40" y="3488690"/>
                <a:ext cx="1584856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15816" y="3112368"/>
                <a:ext cx="2298963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𝑪𝑬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112368"/>
                <a:ext cx="2298963" cy="89954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528" y="4011910"/>
                <a:ext cx="4523161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𝑫𝑬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11910"/>
                <a:ext cx="4523161" cy="89954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95184" y="4299942"/>
                <a:ext cx="2621808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;  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𝟒𝟎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184" y="4299942"/>
                <a:ext cx="2621808" cy="735201"/>
              </a:xfrm>
              <a:prstGeom prst="rect">
                <a:avLst/>
              </a:prstGeom>
              <a:blipFill rotWithShape="1">
                <a:blip r:embed="rId19"/>
                <a:stretch>
                  <a:fillRect l="-4884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8235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10" grpId="0"/>
      <p:bldP spid="29" grpId="0"/>
      <p:bldP spid="30" grpId="0"/>
      <p:bldP spid="31" grpId="0"/>
      <p:bldP spid="32" grpId="0"/>
      <p:bldP spid="33" grpId="0"/>
      <p:bldP spid="12" grpId="0"/>
      <p:bldP spid="34" grpId="0"/>
      <p:bldP spid="35" grpId="0"/>
      <p:bldP spid="13" grpId="0"/>
      <p:bldP spid="23" grpId="0"/>
      <p:bldP spid="24" grpId="0"/>
      <p:bldP spid="25" grpId="0"/>
      <p:bldP spid="26" grpId="0"/>
      <p:bldP spid="2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36792" y="51470"/>
            <a:ext cx="8899704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882254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8.8.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nuqta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𝑩𝑫𝑪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bo‘lsa,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𝑩𝑫𝑪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Shuningdek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822544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381" t="-2717" b="-6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/>
          <p:cNvSpPr/>
          <p:nvPr/>
        </p:nvSpPr>
        <p:spPr>
          <a:xfrm>
            <a:off x="5076056" y="3075806"/>
            <a:ext cx="3096344" cy="1440160"/>
          </a:xfrm>
          <a:prstGeom prst="triangle">
            <a:avLst>
              <a:gd name="adj" fmla="val 27671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580112" y="3075806"/>
            <a:ext cx="352733" cy="14401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32845" y="3075806"/>
            <a:ext cx="2239555" cy="14401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80112" y="4515966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06791" y="432409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91" y="4324097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90857" y="2681213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57" y="2681213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6853" y="4299942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53" y="4299942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21199" y="4409405"/>
                <a:ext cx="546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9" y="4409405"/>
                <a:ext cx="54694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401" y="3657206"/>
                <a:ext cx="3814057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𝑩𝑫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;   </m:t>
                      </m:r>
                      <m:r>
                        <a:rPr lang="en-US" sz="2800" b="1" i="1" smtClean="0">
                          <a:latin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1" y="3657206"/>
                <a:ext cx="3814057" cy="9291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702" y="2950517"/>
                <a:ext cx="2682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𝑩𝑫𝑪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2" y="2950517"/>
                <a:ext cx="268291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4948" y="4443958"/>
                <a:ext cx="12789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48" y="4443958"/>
                <a:ext cx="127894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7915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" grpId="0"/>
      <p:bldP spid="10" grpId="0"/>
      <p:bldP spid="12" grpId="0"/>
      <p:bldP spid="13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36792" y="51470"/>
            <a:ext cx="8899704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076056" y="1059582"/>
            <a:ext cx="3096344" cy="1440160"/>
          </a:xfrm>
          <a:prstGeom prst="triangle">
            <a:avLst>
              <a:gd name="adj" fmla="val 27671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580112" y="1059582"/>
            <a:ext cx="352733" cy="14401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32845" y="1059582"/>
            <a:ext cx="2239555" cy="14401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80112" y="2499742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06791" y="2307873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91" y="2307873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90857" y="664989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57" y="664989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6853" y="2283718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53" y="2283718"/>
                <a:ext cx="505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21199" y="2393181"/>
                <a:ext cx="546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9" y="2393181"/>
                <a:ext cx="54694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859782"/>
                <a:ext cx="2682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𝑩𝑫𝑪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9782"/>
                <a:ext cx="268291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90857" y="664989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57" y="664989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28384" y="2283718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283718"/>
                <a:ext cx="50558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Равнобедренный треугольник 17"/>
          <p:cNvSpPr/>
          <p:nvPr/>
        </p:nvSpPr>
        <p:spPr>
          <a:xfrm>
            <a:off x="764801" y="1072882"/>
            <a:ext cx="3096344" cy="1440160"/>
          </a:xfrm>
          <a:prstGeom prst="triangle">
            <a:avLst>
              <a:gd name="adj" fmla="val 27671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536" y="2321173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21173"/>
                <a:ext cx="51328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79602" y="678289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02" y="678289"/>
                <a:ext cx="53732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17129" y="2297018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129" y="2297018"/>
                <a:ext cx="50558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Дуга 8"/>
          <p:cNvSpPr/>
          <p:nvPr/>
        </p:nvSpPr>
        <p:spPr>
          <a:xfrm rot="7908028">
            <a:off x="1324178" y="707307"/>
            <a:ext cx="671611" cy="666778"/>
          </a:xfrm>
          <a:prstGeom prst="arc">
            <a:avLst>
              <a:gd name="adj1" fmla="val 16200000"/>
              <a:gd name="adj2" fmla="val 2106242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545448">
            <a:off x="5268530" y="2144134"/>
            <a:ext cx="671611" cy="666778"/>
          </a:xfrm>
          <a:prstGeom prst="arc">
            <a:avLst>
              <a:gd name="adj1" fmla="val 16200000"/>
              <a:gd name="adj2" fmla="val 2106242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3528" y="3272666"/>
                <a:ext cx="40475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72666"/>
                <a:ext cx="4047518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1628" r="-1657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Дуга 13"/>
          <p:cNvSpPr/>
          <p:nvPr/>
        </p:nvSpPr>
        <p:spPr>
          <a:xfrm rot="15590885">
            <a:off x="7432936" y="2156303"/>
            <a:ext cx="576064" cy="648072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5590885">
            <a:off x="7514636" y="2211710"/>
            <a:ext cx="576064" cy="648072"/>
          </a:xfrm>
          <a:prstGeom prst="arc">
            <a:avLst>
              <a:gd name="adj1" fmla="val 17244842"/>
              <a:gd name="adj2" fmla="val 8513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5590885">
            <a:off x="3213540" y="2156303"/>
            <a:ext cx="576064" cy="648072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5590885">
            <a:off x="3295240" y="2211710"/>
            <a:ext cx="576064" cy="648072"/>
          </a:xfrm>
          <a:prstGeom prst="arc">
            <a:avLst>
              <a:gd name="adj1" fmla="val 17244842"/>
              <a:gd name="adj2" fmla="val 8513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0738" y="3059918"/>
                <a:ext cx="43337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B.B.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=&gt;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ru-RU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𝑩𝑫𝑪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38" y="3059918"/>
                <a:ext cx="4333750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309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3528" y="3831744"/>
                <a:ext cx="271093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𝑩𝑫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𝑫𝑪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𝑩𝑪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31744"/>
                <a:ext cx="2710935" cy="9017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22785" y="3814613"/>
                <a:ext cx="141173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85" y="3814613"/>
                <a:ext cx="1411733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8499" y="3795886"/>
                <a:ext cx="277108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99" y="3795886"/>
                <a:ext cx="2771080" cy="90178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1146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2" grpId="1"/>
      <p:bldP spid="10" grpId="0"/>
      <p:bldP spid="12" grpId="0"/>
      <p:bldP spid="13" grpId="0"/>
      <p:bldP spid="6" grpId="0"/>
      <p:bldP spid="16" grpId="0"/>
      <p:bldP spid="16" grpId="1"/>
      <p:bldP spid="17" grpId="0"/>
      <p:bldP spid="17" grpId="1"/>
      <p:bldP spid="18" grpId="0" animBg="1"/>
      <p:bldP spid="20" grpId="0"/>
      <p:bldP spid="22" grpId="0"/>
      <p:bldP spid="24" grpId="0"/>
      <p:bldP spid="9" grpId="0" animBg="1"/>
      <p:bldP spid="25" grpId="0" animBg="1"/>
      <p:bldP spid="26" grpId="0"/>
      <p:bldP spid="14" grpId="0" animBg="1"/>
      <p:bldP spid="27" grpId="0" animBg="1"/>
      <p:bldP spid="28" grpId="0" animBg="1"/>
      <p:bldP spid="29" grpId="0" animBg="1"/>
      <p:bldP spid="15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T.B.T.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83860"/>
            <a:ext cx="88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2499742"/>
                <a:ext cx="296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9742"/>
                <a:ext cx="296613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5004048" y="2689344"/>
            <a:ext cx="2736304" cy="1106542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444208" y="4083918"/>
            <a:ext cx="2055825" cy="831361"/>
          </a:xfrm>
          <a:prstGeom prst="triangle">
            <a:avLst>
              <a:gd name="adj" fmla="val 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4008" y="3651870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651870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90857" y="2283718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57" y="2283718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96336" y="3579862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9862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12590" y="4568810"/>
                <a:ext cx="675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90" y="4568810"/>
                <a:ext cx="67563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20272" y="3723878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723878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8430" y="4555390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30" y="4555390"/>
                <a:ext cx="664413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595" y="2931790"/>
                <a:ext cx="2595261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ru-RU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𝑨𝑩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𝑨𝑪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5" y="2931790"/>
                <a:ext cx="2595261" cy="1467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9552" y="4483752"/>
                <a:ext cx="31443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83752"/>
                <a:ext cx="314432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227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5" grpId="0" animBg="1"/>
      <p:bldP spid="13" grpId="0" animBg="1"/>
      <p:bldP spid="14" grpId="0"/>
      <p:bldP spid="15" grpId="0"/>
      <p:bldP spid="16" grpId="0"/>
      <p:bldP spid="18" grpId="0"/>
      <p:bldP spid="19" grpId="0"/>
      <p:bldP spid="20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T.B.T.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404" y="748892"/>
                <a:ext cx="849482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uchburchak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asaymiz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B.B.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𝑨𝑩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Cambria Math"/>
                      </a:rPr>
                      <m:t>∾∆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4" y="748892"/>
                <a:ext cx="849482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35" t="-6410" r="-143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65" y="1741147"/>
            <a:ext cx="4058631" cy="327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025" y="1881323"/>
                <a:ext cx="2305759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5" y="1881323"/>
                <a:ext cx="2305759" cy="1003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2859782"/>
                <a:ext cx="2305759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9782"/>
                <a:ext cx="2305759" cy="10038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229" y="1851670"/>
                <a:ext cx="4190763" cy="210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𝐴𝐵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𝐴𝐵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𝐴𝐶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𝐴𝐶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9" y="1851670"/>
                <a:ext cx="4190763" cy="21046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395" y="4083918"/>
                <a:ext cx="45793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T.B.T.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=&gt; 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𝑨𝑩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4083918"/>
                <a:ext cx="4579331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279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301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8" grpId="0"/>
      <p:bldP spid="8" grpId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T.B.T.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65" y="1741147"/>
            <a:ext cx="4058631" cy="327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395" y="843558"/>
                <a:ext cx="28881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𝑨𝑩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843558"/>
                <a:ext cx="288816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419622"/>
                <a:ext cx="4672689" cy="909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sSub>
                                <m:sSubPr>
                                  <m:ctrlPr>
                                    <a:rPr lang="ru-RU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ru-RU" b="1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9622"/>
                <a:ext cx="4672689" cy="9095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2598310"/>
                <a:ext cx="4328108" cy="914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ru-RU" b="1" i="1" smtClean="0">
                                <a:latin typeface="Cambria Math"/>
                                <a:ea typeface="Cambria Math"/>
                              </a:rPr>
                              <m:t>∠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=∠</m:t>
                            </m:r>
                            <m:sSub>
                              <m:sSubPr>
                                <m:ctrlPr>
                                  <a:rPr lang="ru-RU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ru-RU" b="1" i="1">
                                <a:latin typeface="Cambria Math"/>
                                <a:ea typeface="Cambria Math"/>
                              </a:rPr>
                              <m:t>∠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𝑩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ru-RU" b="1" i="1">
                                <a:latin typeface="Cambria Math"/>
                                <a:ea typeface="Cambria Math"/>
                              </a:rPr>
                              <m:t>∠</m:t>
                            </m:r>
                            <m:sSub>
                              <m:sSubPr>
                                <m:ctrlPr>
                                  <a:rPr lang="ru-RU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=&gt;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98310"/>
                <a:ext cx="4328108" cy="9143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4674" y="3795886"/>
                <a:ext cx="3144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795886"/>
                <a:ext cx="31443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522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882254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𝑫𝑶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𝑨𝑶𝑪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𝑩𝑶𝑫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822544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81" t="-335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58016"/>
            <a:ext cx="4032448" cy="269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20595313">
                <a:off x="6890768" y="4026209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95313">
                <a:off x="6890768" y="4026209"/>
                <a:ext cx="71365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0505555">
                <a:off x="7641183" y="3401293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5555">
                <a:off x="7641183" y="3401293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885166">
                <a:off x="6570591" y="2931790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5166">
                <a:off x="6570591" y="2931790"/>
                <a:ext cx="71365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094317">
                <a:off x="7578703" y="4155926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4317">
                <a:off x="7578703" y="4155926"/>
                <a:ext cx="71365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2433070"/>
                <a:ext cx="245573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𝑫𝑶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33070"/>
                <a:ext cx="2455737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51572" y="2433070"/>
                <a:ext cx="244611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𝑩𝑶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72" y="2433070"/>
                <a:ext cx="2446118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3219822"/>
                <a:ext cx="4220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𝑶𝑪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𝑩𝑶𝑫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9822"/>
                <a:ext cx="4220194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23528" y="3651870"/>
                <a:ext cx="27181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𝑶𝑪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𝑩𝑶𝑫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51870"/>
                <a:ext cx="271818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4083918"/>
                <a:ext cx="3572708" cy="1005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𝑨𝑶𝑪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𝑩𝑶𝑫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83918"/>
                <a:ext cx="3572708" cy="10059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95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7" grpId="0"/>
      <p:bldP spid="9" grpId="0"/>
      <p:bldP spid="19" grpId="0"/>
      <p:bldP spid="10" grpId="0"/>
      <p:bldP spid="2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4d31d553b7be5b0dee42cd631224ffcd294d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10006</TotalTime>
  <Words>1630</Words>
  <Application>Microsoft Office PowerPoint</Application>
  <PresentationFormat>Экран (16:9)</PresentationFormat>
  <Paragraphs>218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884</cp:revision>
  <dcterms:created xsi:type="dcterms:W3CDTF">2020-04-09T07:32:19Z</dcterms:created>
  <dcterms:modified xsi:type="dcterms:W3CDTF">2021-03-04T04:19:02Z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