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82" r:id="rId2"/>
    <p:sldId id="1512" r:id="rId3"/>
    <p:sldId id="1514" r:id="rId4"/>
    <p:sldId id="1513" r:id="rId5"/>
    <p:sldId id="1515" r:id="rId6"/>
    <p:sldId id="1499" r:id="rId7"/>
    <p:sldId id="1516" r:id="rId8"/>
    <p:sldId id="1517" r:id="rId9"/>
    <p:sldId id="1485" r:id="rId10"/>
    <p:sldId id="1505" r:id="rId11"/>
    <p:sldId id="1518" r:id="rId12"/>
    <p:sldId id="1519" r:id="rId13"/>
    <p:sldId id="1520" r:id="rId14"/>
    <p:sldId id="1521" r:id="rId15"/>
    <p:sldId id="1522" r:id="rId16"/>
    <p:sldId id="1523" r:id="rId17"/>
    <p:sldId id="1524" r:id="rId18"/>
    <p:sldId id="1525" r:id="rId19"/>
    <p:sldId id="1526" r:id="rId20"/>
    <p:sldId id="1527" r:id="rId21"/>
    <p:sldId id="1494" r:id="rId22"/>
  </p:sldIdLst>
  <p:sldSz cx="9144000" cy="5143500" type="screen16x9"/>
  <p:notesSz cx="5765800" cy="3244850"/>
  <p:custDataLst>
    <p:tags r:id="rId2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85" d="100"/>
          <a:sy n="85" d="100"/>
        </p:scale>
        <p:origin x="-906" y="-7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5A509-F693-4BF8-A7C9-A80377B3322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5A509-F693-4BF8-A7C9-A80377B3322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14FDB-B577-4CF4-8F42-5866DFD09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38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5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05.png"/><Relationship Id="rId9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187267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Uchburchaklar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o‘xshashligining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birinchi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alomati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2031" y="2041510"/>
            <a:ext cx="545553" cy="23566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3292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04044"/>
            <a:ext cx="3384376" cy="271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8.3.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9742"/>
            <a:ext cx="4770620" cy="240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8060787">
                <a:off x="7198390" y="4322531"/>
                <a:ext cx="561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060787">
                <a:off x="7198390" y="4322531"/>
                <a:ext cx="56137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ый треугольник 2"/>
          <p:cNvSpPr/>
          <p:nvPr/>
        </p:nvSpPr>
        <p:spPr>
          <a:xfrm>
            <a:off x="4637832" y="1707654"/>
            <a:ext cx="2403019" cy="2160240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 flipH="1">
            <a:off x="6968843" y="1406245"/>
            <a:ext cx="1269389" cy="2160240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1960" y="2446461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46461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3509" y="3401293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509" y="3401293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87725" y="3003798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725" y="3003798"/>
                <a:ext cx="48282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0800000">
                <a:off x="4448564" y="3507854"/>
                <a:ext cx="561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448564" y="3507854"/>
                <a:ext cx="56137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0800000">
                <a:off x="6392780" y="2707054"/>
                <a:ext cx="561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392780" y="2707054"/>
                <a:ext cx="56137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4177" y="1851670"/>
                <a:ext cx="119757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77" y="1851670"/>
                <a:ext cx="1197572" cy="9307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7844" y="3075806"/>
                <a:ext cx="2480872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4" y="3075806"/>
                <a:ext cx="2480872" cy="9278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74177" y="4299942"/>
                <a:ext cx="21734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77" y="4299942"/>
                <a:ext cx="2173480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618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5775557" y="2139702"/>
            <a:ext cx="59664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56176" y="221171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211710"/>
                <a:ext cx="49083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235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3" grpId="0" animBg="1"/>
      <p:bldP spid="5" grpId="0" animBg="1"/>
      <p:bldP spid="6" grpId="0"/>
      <p:bldP spid="13" grpId="0"/>
      <p:bldP spid="15" grpId="0"/>
      <p:bldP spid="16" grpId="0"/>
      <p:bldP spid="17" grpId="0"/>
      <p:bldP spid="7" grpId="0"/>
      <p:bldP spid="8" grpId="0"/>
      <p:bldP spid="12" grpId="0"/>
      <p:bldP spid="1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8.3.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4177" y="1851670"/>
                <a:ext cx="142038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77" y="1851670"/>
                <a:ext cx="1420389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272" y="3075806"/>
                <a:ext cx="4112728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2" y="3075806"/>
                <a:ext cx="4112728" cy="927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74177" y="4299942"/>
                <a:ext cx="23962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77" y="4299942"/>
                <a:ext cx="2396297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559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1" y="1635646"/>
            <a:ext cx="43529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66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8.3.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4177" y="1851670"/>
                <a:ext cx="1854995" cy="93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77" y="1851670"/>
                <a:ext cx="1854995" cy="939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7234" y="2931790"/>
                <a:ext cx="23006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34" y="2931790"/>
                <a:ext cx="230063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74177" y="4299942"/>
                <a:ext cx="21734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77" y="4299942"/>
                <a:ext cx="2173480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618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9983"/>
            <a:ext cx="4160616" cy="315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3473301"/>
                <a:ext cx="37037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 =&gt;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73301"/>
                <a:ext cx="370377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028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8.4.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89198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3568" y="2937126"/>
                <a:ext cx="1197571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37126"/>
                <a:ext cx="1197571" cy="9307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9730" y="4017246"/>
                <a:ext cx="2341923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0" y="4017246"/>
                <a:ext cx="2341923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7904" y="2931790"/>
                <a:ext cx="185499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931790"/>
                <a:ext cx="1854995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63888" y="3939902"/>
                <a:ext cx="22926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39902"/>
                <a:ext cx="229261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4492" y="448141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92" y="4481413"/>
                <a:ext cx="118955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86796" y="2931790"/>
                <a:ext cx="119757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96" y="2931790"/>
                <a:ext cx="1197572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2378" y="4017054"/>
                <a:ext cx="2480872" cy="930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78" y="4017054"/>
                <a:ext cx="2480872" cy="9309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212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88225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trapetsiya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kesishishidan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xosil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𝑨𝑶𝑫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𝑪𝑶𝑩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82254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381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30927" y="1622502"/>
                <a:ext cx="2700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𝑨𝑶𝑫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𝑪𝑶𝑩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27" y="1622502"/>
                <a:ext cx="270054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2139702"/>
                <a:ext cx="2522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𝑨𝑶𝑫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𝑪𝑶𝑩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39702"/>
                <a:ext cx="252235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926" y="2768610"/>
                <a:ext cx="4791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𝑨𝑫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𝑩𝑪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=&gt;∠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𝑪𝑨𝑫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𝑨𝑪𝑩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26" y="2768610"/>
                <a:ext cx="479114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815" y="4011910"/>
                <a:ext cx="4151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 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𝑶𝑫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𝑪𝑶𝑩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5" y="4011910"/>
                <a:ext cx="415164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084"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рапеция 4"/>
          <p:cNvSpPr/>
          <p:nvPr/>
        </p:nvSpPr>
        <p:spPr>
          <a:xfrm>
            <a:off x="5796136" y="2715766"/>
            <a:ext cx="2736304" cy="1675348"/>
          </a:xfrm>
          <a:prstGeom prst="trapezoid">
            <a:avLst>
              <a:gd name="adj" fmla="val 3032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5796136" y="2715766"/>
            <a:ext cx="2232248" cy="16753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00192" y="2715766"/>
            <a:ext cx="2232248" cy="16753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75701" y="4166959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01" y="4166959"/>
                <a:ext cx="492443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0927" y="2393181"/>
                <a:ext cx="51328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27" y="2393181"/>
                <a:ext cx="513281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07203" y="2393181"/>
                <a:ext cx="4812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203" y="2393181"/>
                <a:ext cx="481221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27483" y="4166958"/>
                <a:ext cx="52289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483" y="4166958"/>
                <a:ext cx="522899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08998" y="3329285"/>
                <a:ext cx="51648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998" y="3329285"/>
                <a:ext cx="516487" cy="5078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26" y="3344674"/>
                <a:ext cx="4791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𝑨𝑫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𝑩𝑪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=&gt;∠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𝑨𝑫𝑩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26" y="3344674"/>
                <a:ext cx="4791146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уга 16"/>
          <p:cNvSpPr/>
          <p:nvPr/>
        </p:nvSpPr>
        <p:spPr>
          <a:xfrm>
            <a:off x="5868144" y="4182348"/>
            <a:ext cx="420435" cy="405626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1893432">
            <a:off x="7555067" y="2614611"/>
            <a:ext cx="420435" cy="405626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4588035">
            <a:off x="6304450" y="2474725"/>
            <a:ext cx="576064" cy="637039"/>
          </a:xfrm>
          <a:prstGeom prst="arc">
            <a:avLst>
              <a:gd name="adj1" fmla="val 16200000"/>
              <a:gd name="adj2" fmla="val 20755108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4574024">
            <a:off x="6156175" y="2475709"/>
            <a:ext cx="576064" cy="637039"/>
          </a:xfrm>
          <a:prstGeom prst="arc">
            <a:avLst>
              <a:gd name="adj1" fmla="val 16200000"/>
              <a:gd name="adj2" fmla="val 1972040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5964417">
            <a:off x="7906913" y="4032296"/>
            <a:ext cx="576064" cy="637039"/>
          </a:xfrm>
          <a:prstGeom prst="arc">
            <a:avLst>
              <a:gd name="adj1" fmla="val 16200000"/>
              <a:gd name="adj2" fmla="val 20755108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6608123">
            <a:off x="8038032" y="4089129"/>
            <a:ext cx="576064" cy="637039"/>
          </a:xfrm>
          <a:prstGeom prst="arc">
            <a:avLst>
              <a:gd name="adj1" fmla="val 16200000"/>
              <a:gd name="adj2" fmla="val 1972040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280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  <p:bldP spid="7" grpId="0"/>
      <p:bldP spid="8" grpId="0"/>
      <p:bldP spid="5" grpId="0" animBg="1"/>
      <p:bldP spid="16" grpId="0"/>
      <p:bldP spid="19" grpId="0"/>
      <p:bldP spid="20" grpId="0"/>
      <p:bldP spid="22" grpId="0"/>
      <p:bldP spid="23" grpId="0"/>
      <p:bldP spid="24" grpId="0"/>
      <p:bldP spid="17" grpId="0" animBg="1"/>
      <p:bldP spid="25" grpId="0" animBg="1"/>
      <p:bldP spid="18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71550"/>
                <a:ext cx="8280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8.6.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46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3431" y="3162975"/>
                <a:ext cx="1197571" cy="92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1" y="3162975"/>
                <a:ext cx="1197571" cy="9262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5754" y="4089254"/>
                <a:ext cx="211910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4" y="4089254"/>
                <a:ext cx="2119105" cy="927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7654"/>
            <a:ext cx="5005586" cy="32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70737" y="3067529"/>
                <a:ext cx="540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737" y="3067529"/>
                <a:ext cx="54053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7654"/>
                <a:ext cx="2700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𝑨𝑶𝑫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𝑪𝑶𝑩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7654"/>
                <a:ext cx="270054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306" y="2211710"/>
                <a:ext cx="282923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𝑪𝑶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𝑶𝑫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𝑶𝑩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𝑪𝑩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6" y="2211710"/>
                <a:ext cx="2829236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241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" grpId="0"/>
      <p:bldP spid="1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91815"/>
            <a:ext cx="4500500" cy="32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71550"/>
                <a:ext cx="8280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8.6.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46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3431" y="3147814"/>
                <a:ext cx="1511632" cy="944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1" y="3147814"/>
                <a:ext cx="1511632" cy="944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4089254"/>
                <a:ext cx="4241738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89254"/>
                <a:ext cx="4241738" cy="910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44208" y="3075806"/>
                <a:ext cx="540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075806"/>
                <a:ext cx="54053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7654"/>
                <a:ext cx="2700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𝑨𝑶𝑫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𝑪𝑶𝑩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7654"/>
                <a:ext cx="270054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306" y="2211710"/>
                <a:ext cx="282923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𝑪𝑶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𝑶𝑫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𝑶𝑩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𝑪𝑩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6" y="2211710"/>
                <a:ext cx="2829236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548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" grpId="0"/>
      <p:bldP spid="1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3638"/>
            <a:ext cx="4176464" cy="298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71550"/>
                <a:ext cx="8280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8.6.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46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3431" y="3147814"/>
                <a:ext cx="137807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1" y="3147814"/>
                <a:ext cx="137807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4089254"/>
                <a:ext cx="3974613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89254"/>
                <a:ext cx="3974613" cy="9077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44208" y="2787774"/>
                <a:ext cx="540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787774"/>
                <a:ext cx="54053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7654"/>
                <a:ext cx="2700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𝑨𝑶𝑫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𝑪𝑶𝑩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7654"/>
                <a:ext cx="270054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306" y="2211710"/>
                <a:ext cx="282923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𝑪𝑶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𝑶𝑫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𝑶𝑩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𝑪𝑩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6" y="2211710"/>
                <a:ext cx="2829236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9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" grpId="0"/>
      <p:bldP spid="1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7155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8.6.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berilganlarga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3147814"/>
                <a:ext cx="2226892" cy="908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𝟏𝟖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7814"/>
                <a:ext cx="2226892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4011910"/>
                <a:ext cx="3086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𝟏𝟔𝟖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𝟐𝟓𝟐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11910"/>
                <a:ext cx="308610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7654"/>
                <a:ext cx="2484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𝑭𝑮𝑯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𝑱𝑮𝑰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7654"/>
                <a:ext cx="24841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306" y="2211710"/>
                <a:ext cx="2762230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𝑭𝑮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𝑱𝑮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𝑮𝑯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𝑮𝑰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𝑭𝑯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𝑱𝑰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6" y="2211710"/>
                <a:ext cx="2762230" cy="9666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95686"/>
            <a:ext cx="3896591" cy="303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8040" y="1274255"/>
                <a:ext cx="281833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40" y="1274255"/>
                <a:ext cx="281833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4424794"/>
                <a:ext cx="1799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24794"/>
                <a:ext cx="179966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2651" y="4424794"/>
                <a:ext cx="11552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51" y="4424794"/>
                <a:ext cx="115525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751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9" grpId="0"/>
      <p:bldP spid="3" grpId="0"/>
      <p:bldP spid="5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7155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8.6.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berilganlarga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3147814"/>
                <a:ext cx="2226892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𝟒𝟐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7814"/>
                <a:ext cx="2226892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4011910"/>
                <a:ext cx="35157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𝟏𝟎𝟎𝟖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11910"/>
                <a:ext cx="35157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7654"/>
                <a:ext cx="2594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𝑸𝑹𝑻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𝑷𝑺𝑻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7654"/>
                <a:ext cx="259474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306" y="2211710"/>
                <a:ext cx="267566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𝑸𝑹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𝑷𝑺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𝑹𝑻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𝑺𝑻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𝑸𝑻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𝑷𝑻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6" y="2211710"/>
                <a:ext cx="2675669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8040" y="1274255"/>
                <a:ext cx="29672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40" y="1274255"/>
                <a:ext cx="296722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4424794"/>
                <a:ext cx="2014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𝟓𝟎𝟒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24794"/>
                <a:ext cx="201446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2651" y="4424794"/>
                <a:ext cx="1370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51" y="4424794"/>
                <a:ext cx="137005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31" y="1842136"/>
            <a:ext cx="3532909" cy="31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557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9" grpId="0"/>
      <p:bldP spid="3" grpId="0"/>
      <p:bldP spid="5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699542"/>
                <a:ext cx="8822544" cy="183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7.3.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 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822544" cy="1835374"/>
              </a:xfrm>
              <a:prstGeom prst="rect">
                <a:avLst/>
              </a:prstGeom>
              <a:blipFill rotWithShape="1">
                <a:blip r:embed="rId3"/>
                <a:stretch>
                  <a:fillRect l="-1381" t="-2990" b="-8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Равнобедренный треугольник 18"/>
          <p:cNvSpPr/>
          <p:nvPr/>
        </p:nvSpPr>
        <p:spPr>
          <a:xfrm>
            <a:off x="6189502" y="3397759"/>
            <a:ext cx="2558962" cy="1190215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007143" y="3915362"/>
            <a:ext cx="1588914" cy="73903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74742" y="3504079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42" y="3504079"/>
                <a:ext cx="51328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47509" y="4443958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509" y="4443958"/>
                <a:ext cx="492443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58930" y="4371950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30" y="4371950"/>
                <a:ext cx="481222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4712" y="4296167"/>
                <a:ext cx="657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12" y="4296167"/>
                <a:ext cx="657488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34246" y="4224159"/>
                <a:ext cx="6462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46" y="4224159"/>
                <a:ext cx="64626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57970" y="2928015"/>
                <a:ext cx="6783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70" y="2928015"/>
                <a:ext cx="678326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507854"/>
                <a:ext cx="1844030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7854"/>
                <a:ext cx="1844030" cy="10038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5816" y="2033141"/>
                <a:ext cx="64668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33141"/>
                <a:ext cx="646689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2535600"/>
                <a:ext cx="1500795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35600"/>
                <a:ext cx="1500795" cy="9722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7071" y="2499742"/>
                <a:ext cx="4168449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𝟐𝟔𝟎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71" y="2499742"/>
                <a:ext cx="4168449" cy="9105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79898" y="3507854"/>
                <a:ext cx="1789336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898" y="3507854"/>
                <a:ext cx="1789336" cy="9722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0896" y="4515966"/>
                <a:ext cx="20668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" y="4515966"/>
                <a:ext cx="2066848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419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9" grpId="0"/>
      <p:bldP spid="16" grpId="0"/>
      <p:bldP spid="17" grpId="0"/>
      <p:bldP spid="18" grpId="0"/>
      <p:bldP spid="2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7155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8.6.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berilganlarga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3147814"/>
                <a:ext cx="159287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𝟒𝟖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7814"/>
                <a:ext cx="1592872" cy="901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4083918"/>
                <a:ext cx="3292568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𝟒𝟖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83918"/>
                <a:ext cx="3292568" cy="901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7654"/>
                <a:ext cx="27374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𝑽𝒀𝑿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𝑽𝑼𝑾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7654"/>
                <a:ext cx="27374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306" y="2211710"/>
                <a:ext cx="289367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𝑽𝒀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𝑽𝑼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𝒀𝑿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𝑼𝑾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𝑽𝑿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𝑽𝑾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6" y="2211710"/>
                <a:ext cx="289367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8040" y="1274255"/>
                <a:ext cx="31486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40" y="1274255"/>
                <a:ext cx="314868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91394"/>
            <a:ext cx="4608512" cy="29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14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9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smtClean="0">
                <a:solidFill>
                  <a:srgbClr val="7030A0"/>
                </a:solidFill>
              </a:rPr>
              <a:t>33-</a:t>
            </a:r>
            <a:r>
              <a:rPr lang="en-US" sz="3200" smtClean="0"/>
              <a:t>betidagi </a:t>
            </a:r>
            <a:r>
              <a:rPr lang="en-US" sz="3200" b="1" smtClean="0">
                <a:solidFill>
                  <a:srgbClr val="7030A0"/>
                </a:solidFill>
              </a:rPr>
              <a:t>8.5, 8.7, 8.8-</a:t>
            </a:r>
            <a:r>
              <a:rPr lang="en-US" sz="3200" smtClean="0"/>
              <a:t>mashqlar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187664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36792" y="51470"/>
            <a:ext cx="8899704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9542"/>
            <a:ext cx="88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omonlari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cm, 20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682439" y="3291830"/>
            <a:ext cx="3096344" cy="144016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041902" y="2537845"/>
            <a:ext cx="1922586" cy="894226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0112" y="3720103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720103"/>
                <a:ext cx="676788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82639" y="3682648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639" y="3682648"/>
                <a:ext cx="676788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18543" y="4625429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43" y="4625429"/>
                <a:ext cx="676788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8264" y="2605430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605430"/>
                <a:ext cx="470000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72400" y="2495967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495967"/>
                <a:ext cx="47000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3288055"/>
                <a:ext cx="4427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288055"/>
                <a:ext cx="442749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522" y="2499742"/>
                <a:ext cx="20649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𝒌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22" y="2499742"/>
                <a:ext cx="2064924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9792" y="2515021"/>
                <a:ext cx="3417346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515021"/>
                <a:ext cx="3417346" cy="10071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6803" y="3504085"/>
                <a:ext cx="431643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3" y="3504085"/>
                <a:ext cx="4316438" cy="9307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4462685"/>
                <a:ext cx="33880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𝟏𝟗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𝟕𝟓</m:t>
                    </m:r>
                    <m:r>
                      <a:rPr lang="en-US" b="1" i="1" smtClean="0">
                        <a:latin typeface="Cambria Math"/>
                      </a:rPr>
                      <m:t>;  </m:t>
                    </m:r>
                    <m:r>
                      <a:rPr lang="en-US" b="1" i="1" smtClean="0">
                        <a:latin typeface="Cambria Math"/>
                      </a:rPr>
                      <m:t>𝟏𝟓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62685"/>
                <a:ext cx="3388043" cy="538609"/>
              </a:xfrm>
              <a:prstGeom prst="rect">
                <a:avLst/>
              </a:prstGeom>
              <a:blipFill rotWithShape="1">
                <a:blip r:embed="rId12"/>
                <a:stretch>
                  <a:fillRect l="-90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7915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2" grpId="0"/>
      <p:bldP spid="13" grpId="0"/>
      <p:bldP spid="14" grpId="0"/>
      <p:bldP spid="15" grpId="0"/>
      <p:bldP spid="16" grpId="0"/>
      <p:bldP spid="17" grpId="0"/>
      <p:bldP spid="6" grpId="0"/>
      <p:bldP spid="9" grpId="0"/>
      <p:bldP spid="20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20980" y="85849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Повторение </a:t>
            </a:r>
          </a:p>
        </p:txBody>
      </p:sp>
      <p:sp>
        <p:nvSpPr>
          <p:cNvPr id="32" name="object 2"/>
          <p:cNvSpPr/>
          <p:nvPr/>
        </p:nvSpPr>
        <p:spPr>
          <a:xfrm>
            <a:off x="3" y="-20538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699542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7.7. 3-rasmda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7" y="1707654"/>
            <a:ext cx="3057681" cy="33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5393" y="1961133"/>
                <a:ext cx="62015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𝑭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°;∠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393" y="1961133"/>
                <a:ext cx="620156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6063" y="2393181"/>
                <a:ext cx="39108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3" y="2393181"/>
                <a:ext cx="391081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063" y="2696602"/>
                <a:ext cx="39204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3" y="2696602"/>
                <a:ext cx="392043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567" y="3088704"/>
                <a:ext cx="5287537" cy="635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7" y="3088704"/>
                <a:ext cx="5287537" cy="6351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35647" y="2916401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47" y="2916401"/>
                <a:ext cx="449162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0152" y="2859782"/>
                <a:ext cx="824392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859782"/>
                <a:ext cx="824392" cy="5052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567" y="3579862"/>
                <a:ext cx="4881208" cy="1488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𝟔𝟎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𝑭𝑫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𝑬𝑫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𝑬𝑫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7" y="3579862"/>
                <a:ext cx="4881208" cy="14888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941" y="4522257"/>
                <a:ext cx="14556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𝑭𝑬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1" y="4522257"/>
                <a:ext cx="145565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51230" y="4227934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230" y="4227934"/>
                <a:ext cx="449162" cy="4770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88424" y="4039021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4039021"/>
                <a:ext cx="449162" cy="4770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35" grpId="0"/>
      <p:bldP spid="37" grpId="0"/>
      <p:bldP spid="5" grpId="0"/>
      <p:bldP spid="6" grpId="0"/>
      <p:bldP spid="39" grpId="0"/>
      <p:bldP spid="7" grpId="0"/>
      <p:bldP spid="8" grpId="0"/>
      <p:bldP spid="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20980" y="85849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Повторение </a:t>
            </a:r>
          </a:p>
        </p:txBody>
      </p:sp>
      <p:sp>
        <p:nvSpPr>
          <p:cNvPr id="32" name="object 2"/>
          <p:cNvSpPr/>
          <p:nvPr/>
        </p:nvSpPr>
        <p:spPr>
          <a:xfrm>
            <a:off x="3" y="-20538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7" y="1707654"/>
            <a:ext cx="3057681" cy="33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910" y="771550"/>
                <a:ext cx="5467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°;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0" y="771550"/>
                <a:ext cx="54672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567" y="1635646"/>
                <a:ext cx="491063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;   </m:t>
                      </m:r>
                      <m:r>
                        <a:rPr lang="en-US" sz="2800" b="1" i="1" smtClean="0">
                          <a:latin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7" y="1635646"/>
                <a:ext cx="4910639" cy="57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35647" y="2916401"/>
                <a:ext cx="44916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47" y="2916401"/>
                <a:ext cx="449162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0152" y="2859782"/>
                <a:ext cx="824392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859782"/>
                <a:ext cx="824392" cy="505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149" y="1184434"/>
                <a:ext cx="52839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°;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𝑭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9" y="1184434"/>
                <a:ext cx="528394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512" y="2141826"/>
                <a:ext cx="471827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𝑫𝑬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𝑫𝑭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;   </m:t>
                      </m:r>
                      <m:r>
                        <a:rPr lang="en-US" sz="2800" b="1" i="1" smtClean="0">
                          <a:latin typeface="Cambria Math"/>
                        </a:rPr>
                        <m:t>𝑬𝑭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41826"/>
                <a:ext cx="4718279" cy="5739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715766"/>
                <a:ext cx="220406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𝑬𝑫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15766"/>
                <a:ext cx="2204065" cy="9278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12393" y="2715766"/>
                <a:ext cx="2579681" cy="1079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𝑫𝑭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93" y="2715766"/>
                <a:ext cx="2579681" cy="10792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512" y="3732099"/>
                <a:ext cx="2184829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𝑬𝑭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32099"/>
                <a:ext cx="2184829" cy="9278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69725" y="4371950"/>
                <a:ext cx="27252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𝑫𝑬𝑭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725" y="4371950"/>
                <a:ext cx="2725233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2" grpId="0"/>
      <p:bldP spid="18" grpId="0"/>
      <p:bldP spid="1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B.B.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4218" y="3383407"/>
                <a:ext cx="5405454" cy="774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=&gt;∆</m:t>
                      </m:r>
                      <m:r>
                        <a:rPr lang="en-US" sz="2800" b="1" i="1">
                          <a:latin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8" y="3383407"/>
                <a:ext cx="5405454" cy="7749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1520" y="683860"/>
            <a:ext cx="88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burchagiga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2643758"/>
                <a:ext cx="296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43758"/>
                <a:ext cx="29661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81968"/>
            <a:ext cx="3168352" cy="286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27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B.B.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62901" y="987574"/>
                <a:ext cx="3781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Cambria Math"/>
                        </a:rPr>
                        <m:t>=&gt;∆</m:t>
                      </m:r>
                      <m:r>
                        <a:rPr lang="en-US" sz="2800" b="1" i="1">
                          <a:latin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01" y="987574"/>
                <a:ext cx="37811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5726"/>
            <a:ext cx="33123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985" y="771550"/>
                <a:ext cx="5541453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5" y="771550"/>
                <a:ext cx="5541453" cy="972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1707654"/>
                <a:ext cx="7002751" cy="92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𝟏𝟖𝟎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°−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b="1" i="1" smtClean="0">
                                      <a:latin typeface="Cambria Math"/>
                                      <a:ea typeface="Cambria Math"/>
                                    </a:rPr>
                                    <m:t>∠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+∠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𝟏𝟖𝟎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°−(∠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+∠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⟹∠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7654"/>
                <a:ext cx="7002751" cy="9245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7504" y="2697763"/>
            <a:ext cx="5917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yuzlarining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974" y="3744862"/>
                <a:ext cx="3916970" cy="105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𝑨𝑩𝑪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4" y="3744862"/>
                <a:ext cx="3916970" cy="10591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301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B.B.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1670"/>
            <a:ext cx="33123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974" y="771550"/>
                <a:ext cx="3916970" cy="105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𝑨𝑩𝑪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4" y="771550"/>
                <a:ext cx="3916970" cy="1059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4008" y="771550"/>
                <a:ext cx="3781292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𝑨𝑩𝑪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𝑪𝑨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771550"/>
                <a:ext cx="3781292" cy="1025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1851670"/>
                <a:ext cx="2404183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51670"/>
                <a:ext cx="2404183" cy="9722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15889" y="1851670"/>
                <a:ext cx="2463495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889" y="1851670"/>
                <a:ext cx="2463495" cy="9722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624" y="4227934"/>
                <a:ext cx="3144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27934"/>
                <a:ext cx="314432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985" y="2967648"/>
                <a:ext cx="5541453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5" y="2967648"/>
                <a:ext cx="5541453" cy="9722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383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882254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ajratishini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822544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81" t="-335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18007" y="2449507"/>
                <a:ext cx="26700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𝑫𝑩𝑬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07" y="2449507"/>
                <a:ext cx="267009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05" y="2229076"/>
            <a:ext cx="3526091" cy="279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395" y="2427734"/>
                <a:ext cx="16496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 smtClean="0">
                          <a:latin typeface="Cambria Math"/>
                        </a:rPr>
                        <m:t>𝑫𝑬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2427734"/>
                <a:ext cx="164961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2912626"/>
                <a:ext cx="249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𝑫𝑩𝑬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12626"/>
                <a:ext cx="249190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342" y="3416682"/>
                <a:ext cx="4002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2" y="3416682"/>
                <a:ext cx="4002634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152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926" y="3920738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𝑨𝑪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>
                          <a:latin typeface="Cambria Math"/>
                        </a:rPr>
                        <m:t>𝑫𝑬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=&gt;∠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26" y="3920738"/>
                <a:ext cx="388843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799" y="4443958"/>
                <a:ext cx="4121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 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𝑫𝑩𝑬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99" y="4443958"/>
                <a:ext cx="4121193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959"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95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2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9532697a2f8b9bb922d84e153afcdde77ffc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9421</TotalTime>
  <Words>1595</Words>
  <Application>Microsoft Office PowerPoint</Application>
  <PresentationFormat>Экран (16:9)</PresentationFormat>
  <Paragraphs>195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853</cp:revision>
  <dcterms:created xsi:type="dcterms:W3CDTF">2020-04-09T07:32:19Z</dcterms:created>
  <dcterms:modified xsi:type="dcterms:W3CDTF">2021-03-04T04:18:18Z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