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382" r:id="rId2"/>
    <p:sldId id="1383" r:id="rId3"/>
    <p:sldId id="399" r:id="rId4"/>
    <p:sldId id="401" r:id="rId5"/>
    <p:sldId id="1386" r:id="rId6"/>
    <p:sldId id="1389" r:id="rId7"/>
    <p:sldId id="1387" r:id="rId8"/>
    <p:sldId id="406" r:id="rId9"/>
    <p:sldId id="1384" r:id="rId10"/>
    <p:sldId id="1385" r:id="rId11"/>
    <p:sldId id="1388" r:id="rId12"/>
    <p:sldId id="1391" r:id="rId13"/>
    <p:sldId id="1392" r:id="rId14"/>
    <p:sldId id="368" r:id="rId15"/>
    <p:sldId id="407" r:id="rId16"/>
  </p:sldIdLst>
  <p:sldSz cx="9144000" cy="5143500" type="screen16x9"/>
  <p:notesSz cx="5765800" cy="3244850"/>
  <p:custDataLst>
    <p:tags r:id="rId18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0" d="100"/>
          <a:sy n="90" d="100"/>
        </p:scale>
        <p:origin x="-78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0.png"/><Relationship Id="rId9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tags" Target="../tags/tag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6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50.png"/><Relationship Id="rId17" Type="http://schemas.openxmlformats.org/officeDocument/2006/relationships/image" Target="../media/image140.png"/><Relationship Id="rId2" Type="http://schemas.openxmlformats.org/officeDocument/2006/relationships/image" Target="../media/image12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8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2300" y="1851670"/>
            <a:ext cx="4931908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Pifagor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teoremasi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endParaRPr lang="en-US" sz="3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uning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tatbiqlari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190" y="1983317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190" y="3328580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0404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75656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77" y="824394"/>
                <a:ext cx="96012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Tegishli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yasab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kesma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" y="824394"/>
                <a:ext cx="960128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06" t="-9302" b="-26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2293944" y="1720733"/>
            <a:ext cx="91615" cy="917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483768" y="3711585"/>
            <a:ext cx="91615" cy="917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5576" y="2633045"/>
            <a:ext cx="91615" cy="917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42845" y="4182046"/>
            <a:ext cx="91615" cy="917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755576" y="1733775"/>
            <a:ext cx="1584176" cy="9099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2643758"/>
            <a:ext cx="1008112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688" y="3795886"/>
            <a:ext cx="792088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8716922">
                <a:off x="1572209" y="3813002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716922">
                <a:off x="1572209" y="3813002"/>
                <a:ext cx="524503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14109547">
                <a:off x="648155" y="2455516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09547">
                <a:off x="648155" y="2455516"/>
                <a:ext cx="52450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2339752" y="1733775"/>
            <a:ext cx="216024" cy="20621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47664" y="2211710"/>
            <a:ext cx="1008112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4109547">
                <a:off x="1440243" y="2005359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09547">
                <a:off x="1440243" y="2005359"/>
                <a:ext cx="52450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644496">
                <a:off x="913124" y="1750218"/>
                <a:ext cx="11047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4496">
                <a:off x="913124" y="1750218"/>
                <a:ext cx="110479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2395" y="3238549"/>
                <a:ext cx="11047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3238549"/>
                <a:ext cx="110479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5057" y="3905349"/>
                <a:ext cx="11047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57" y="3905349"/>
                <a:ext cx="110479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4482" y="1419622"/>
                <a:ext cx="52655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82" y="1419622"/>
                <a:ext cx="52655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3768" y="3473301"/>
                <a:ext cx="5409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473301"/>
                <a:ext cx="54091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53613" y="2120538"/>
                <a:ext cx="510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3" y="2120538"/>
                <a:ext cx="51007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904" y="1741998"/>
                <a:ext cx="20920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41998"/>
                <a:ext cx="209204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07904" y="2177157"/>
                <a:ext cx="34401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77157"/>
                <a:ext cx="3440173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98588" y="2764830"/>
                <a:ext cx="32238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88" y="2764830"/>
                <a:ext cx="3223831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07904" y="3185269"/>
                <a:ext cx="268682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185269"/>
                <a:ext cx="2686825" cy="5487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07904" y="3545309"/>
                <a:ext cx="18894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45309"/>
                <a:ext cx="1889492" cy="5487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07904" y="3977357"/>
                <a:ext cx="195636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77357"/>
                <a:ext cx="1956369" cy="59125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82890" y="4382859"/>
                <a:ext cx="2209451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𝟏𝟎</m:t>
                        </m:r>
                      </m:e>
                    </m:rad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890" y="4382859"/>
                <a:ext cx="2209451" cy="563744"/>
              </a:xfrm>
              <a:prstGeom prst="rect">
                <a:avLst/>
              </a:prstGeom>
              <a:blipFill rotWithShape="1">
                <a:blip r:embed="rId18"/>
                <a:stretch>
                  <a:fillRect l="-5510" t="-4348" b="-29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407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5" grpId="0" animBg="1"/>
      <p:bldP spid="26" grpId="0" animBg="1"/>
      <p:bldP spid="27" grpId="0" animBg="1"/>
      <p:bldP spid="14" grpId="0"/>
      <p:bldP spid="37" grpId="0"/>
      <p:bldP spid="43" grpId="0"/>
      <p:bldP spid="22" grpId="0"/>
      <p:bldP spid="45" grpId="0"/>
      <p:bldP spid="46" grpId="0"/>
      <p:bldP spid="23" grpId="0"/>
      <p:bldP spid="48" grpId="0"/>
      <p:bldP spid="50" grpId="0"/>
      <p:bldP spid="38" grpId="0"/>
      <p:bldP spid="52" grpId="0"/>
      <p:bldP spid="39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4000" cy="75995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7534"/>
            <a:ext cx="9001000" cy="1869953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Agar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uchburchak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tomonlaridan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birining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kvadrati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qolgan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kvadratlari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yig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‘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indisiga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uchburchak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‘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g‘ri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‘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ladi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1511" y="2465741"/>
            <a:ext cx="2567972" cy="2039217"/>
          </a:xfrm>
          <a:prstGeom prst="triangle">
            <a:avLst>
              <a:gd name="adj" fmla="val 23765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2375" y="4571358"/>
                <a:ext cx="648539" cy="592680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75" y="4571358"/>
                <a:ext cx="648539" cy="592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7241" y="3052277"/>
                <a:ext cx="648539" cy="592680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41" y="3052277"/>
                <a:ext cx="648539" cy="592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16716" y="2759558"/>
                <a:ext cx="648539" cy="592680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16" y="2759558"/>
                <a:ext cx="648539" cy="5926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 вправо 13"/>
          <p:cNvSpPr/>
          <p:nvPr/>
        </p:nvSpPr>
        <p:spPr>
          <a:xfrm>
            <a:off x="3097681" y="3594056"/>
            <a:ext cx="3073513" cy="585438"/>
          </a:xfrm>
          <a:prstGeom prst="rightArrow">
            <a:avLst>
              <a:gd name="adj1" fmla="val 50000"/>
              <a:gd name="adj2" fmla="val 142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7962" y="2759558"/>
                <a:ext cx="2461226" cy="60281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62" y="2759558"/>
                <a:ext cx="2461226" cy="6028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Равнобедренный треугольник 36"/>
          <p:cNvSpPr/>
          <p:nvPr/>
        </p:nvSpPr>
        <p:spPr>
          <a:xfrm>
            <a:off x="6384689" y="2411355"/>
            <a:ext cx="2493452" cy="2039217"/>
          </a:xfrm>
          <a:prstGeom prst="triangle">
            <a:avLst>
              <a:gd name="adj" fmla="val 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15200" y="4516973"/>
                <a:ext cx="648539" cy="592680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516973"/>
                <a:ext cx="648539" cy="5926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46923" y="2997891"/>
                <a:ext cx="648539" cy="592680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923" y="2997891"/>
                <a:ext cx="648539" cy="5926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49540" y="2705172"/>
                <a:ext cx="648539" cy="592680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40" y="2705172"/>
                <a:ext cx="648539" cy="5926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66767" y="35230"/>
            <a:ext cx="7593145" cy="63422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Pifagor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teoremasiga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teskari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teorema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10800000">
                <a:off x="6228185" y="4121372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228185" y="4121372"/>
                <a:ext cx="52450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8858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/>
      <p:bldP spid="34" grpId="0"/>
      <p:bldP spid="35" grpId="0"/>
      <p:bldP spid="14" grpId="0" animBg="1"/>
      <p:bldP spid="17" grpId="0" animBg="1"/>
      <p:bldP spid="37" grpId="0" animBg="1"/>
      <p:bldP spid="38" grpId="0"/>
      <p:bldP spid="39" grpId="0"/>
      <p:bldP spid="4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9" y="1312042"/>
            <a:ext cx="8899707" cy="37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804211"/>
            <a:ext cx="91871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003798"/>
            <a:ext cx="8827699" cy="1944216"/>
          </a:xfrm>
          <a:prstGeom prst="roundRect">
            <a:avLst>
              <a:gd name="adj" fmla="val 79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3003798"/>
                <a:ext cx="2736304" cy="19442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𝟑𝟔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𝟒𝟏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T.B.U.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03798"/>
                <a:ext cx="2736304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3974" b="-4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75856" y="3003798"/>
                <a:ext cx="2736304" cy="19442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𝟑𝟔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T.B.U.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03798"/>
                <a:ext cx="2736304" cy="1944216"/>
              </a:xfrm>
              <a:prstGeom prst="rect">
                <a:avLst/>
              </a:prstGeom>
              <a:blipFill rotWithShape="1">
                <a:blip r:embed="rId4"/>
                <a:stretch>
                  <a:fillRect b="-4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228184" y="3003798"/>
                <a:ext cx="2736304" cy="19442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𝟖𝟏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𝟕𝟑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T.B.U.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03798"/>
                <a:ext cx="2736304" cy="1944216"/>
              </a:xfrm>
              <a:prstGeom prst="rect">
                <a:avLst/>
              </a:prstGeom>
              <a:blipFill rotWithShape="1">
                <a:blip r:embed="rId5"/>
                <a:stretch>
                  <a:fillRect l="-4194" b="-4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3393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95107"/>
            <a:ext cx="9144000" cy="102937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866920"/>
                <a:ext cx="8754523" cy="1017925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bo‘lgan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bo‘ladimi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?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6920"/>
                <a:ext cx="8754523" cy="1017925"/>
              </a:xfrm>
              <a:prstGeom prst="rect">
                <a:avLst/>
              </a:prstGeom>
              <a:blipFill rotWithShape="1">
                <a:blip r:embed="rId3"/>
                <a:stretch>
                  <a:fillRect l="-836" t="-2395" r="-348" b="-13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5870857" y="2056041"/>
            <a:ext cx="2719031" cy="2053374"/>
          </a:xfrm>
          <a:prstGeom prst="triangle">
            <a:avLst>
              <a:gd name="adj" fmla="val 79343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7624" y="4104697"/>
                <a:ext cx="1329304" cy="587037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24" y="4104697"/>
                <a:ext cx="1329304" cy="5870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20658391">
                <a:off x="8191873" y="2701840"/>
                <a:ext cx="707730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58391">
                <a:off x="8191873" y="2701840"/>
                <a:ext cx="707730" cy="577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8977283">
                <a:off x="6342105" y="2354575"/>
                <a:ext cx="1329304" cy="587037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77283">
                <a:off x="6342105" y="2354575"/>
                <a:ext cx="1329304" cy="5870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674" y="3522016"/>
                <a:ext cx="5684637" cy="587037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522016"/>
                <a:ext cx="5684637" cy="5870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20378" y="4415142"/>
            <a:ext cx="2560080" cy="57729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</a:t>
            </a:r>
            <a:endParaRPr lang="ru-RU" sz="28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6564" y="160547"/>
            <a:ext cx="5445796" cy="73117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8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674" y="2084567"/>
                <a:ext cx="5149038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2084567"/>
                <a:ext cx="5149038" cy="674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96" y="2811196"/>
                <a:ext cx="59177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11196"/>
                <a:ext cx="5917774" cy="532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4415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9" grpId="0"/>
      <p:bldP spid="19" grpId="0"/>
      <p:bldP spid="13" grpId="0"/>
      <p:bldP spid="20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10-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4, 5, 6-</a:t>
            </a:r>
            <a:r>
              <a:rPr lang="en-US" sz="3200" dirty="0" smtClean="0"/>
              <a:t>mashqlar</a:t>
            </a:r>
            <a:r>
              <a:rPr lang="en-US" sz="3200" dirty="0"/>
              <a:t>; </a:t>
            </a:r>
            <a:endParaRPr lang="en-US" sz="3200" dirty="0" smtClean="0"/>
          </a:p>
          <a:p>
            <a:r>
              <a:rPr lang="en-US" sz="3200" b="1" smtClean="0">
                <a:solidFill>
                  <a:srgbClr val="7030A0"/>
                </a:solidFill>
              </a:rPr>
              <a:t>11-</a:t>
            </a:r>
            <a:r>
              <a:rPr lang="en-US" sz="320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9, 10</a:t>
            </a:r>
            <a:r>
              <a:rPr lang="en-US" sz="3200" b="1" smtClean="0">
                <a:solidFill>
                  <a:srgbClr val="7030A0"/>
                </a:solidFill>
              </a:rPr>
              <a:t>, 11-</a:t>
            </a:r>
            <a:r>
              <a:rPr lang="en-US" sz="3200" smtClean="0"/>
              <a:t>mashqlar</a:t>
            </a:r>
            <a:r>
              <a:rPr lang="en-US" sz="3200" dirty="0" smtClean="0"/>
              <a:t>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95242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ownloads\hotpng.com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2588"/>
            <a:ext cx="2400804" cy="31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392" y="1851670"/>
            <a:ext cx="7230608" cy="143906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Pifagor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teoremasi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uchburchak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gipotenuzasining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kvadrati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katetlar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kvadratlarining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yig‘indisiga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71627" y="3651870"/>
                <a:ext cx="604229" cy="595298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627" y="3651870"/>
                <a:ext cx="604229" cy="5952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4587974"/>
                <a:ext cx="604229" cy="595298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87974"/>
                <a:ext cx="604229" cy="5952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0124" y="3506627"/>
                <a:ext cx="604229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𝒄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24" y="3506627"/>
                <a:ext cx="604229" cy="5772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168061" y="3291830"/>
            <a:ext cx="0" cy="1413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68061" y="4705349"/>
            <a:ext cx="277945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68061" y="3291830"/>
            <a:ext cx="2779454" cy="14135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6178" y="3584794"/>
                <a:ext cx="2952666" cy="60281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78" y="3584794"/>
                <a:ext cx="2952666" cy="6028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3168061" y="4455140"/>
            <a:ext cx="241692" cy="2502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800" b="1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556"/>
            <a:ext cx="8862026" cy="143906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Geometriyaning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durdonasi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Pifagor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teoremasi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ikkinchisi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kesmani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chet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nisbatda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bo‘lish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 			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I.Kepler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467" y="35230"/>
            <a:ext cx="3867066" cy="63422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Pifagor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teoremasi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515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Pifagor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teoremasi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isboti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651427"/>
            <a:ext cx="2272228" cy="2288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380914">
            <a:off x="680965" y="1935147"/>
            <a:ext cx="1721508" cy="17203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72001" y="1730697"/>
            <a:ext cx="696984" cy="6970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76047" y="2427735"/>
            <a:ext cx="1575244" cy="1595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6200000" flipH="1">
            <a:off x="7619072" y="1244970"/>
            <a:ext cx="654618" cy="159569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flipH="1">
            <a:off x="6505435" y="2414082"/>
            <a:ext cx="654618" cy="159569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 rot="10800000" flipH="1">
            <a:off x="6488495" y="2427735"/>
            <a:ext cx="654618" cy="159569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ый треугольник 46"/>
          <p:cNvSpPr/>
          <p:nvPr/>
        </p:nvSpPr>
        <p:spPr>
          <a:xfrm rot="5400000" flipH="1">
            <a:off x="7646587" y="1285949"/>
            <a:ext cx="654618" cy="159569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7685" y="1203598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5" y="1203598"/>
                <a:ext cx="4892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79712" y="1210364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210364"/>
                <a:ext cx="48442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29642" y="2072769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2" y="2072769"/>
                <a:ext cx="44755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96204" y="3139922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04" y="3139922"/>
                <a:ext cx="48442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58" y="1885984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" y="1885984"/>
                <a:ext cx="48442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4707" y="3828192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7" y="3828192"/>
                <a:ext cx="48442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83032" y="1709200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32" y="1709200"/>
                <a:ext cx="48923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09238" y="3828192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38" y="3828192"/>
                <a:ext cx="48923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-1551" y="3304972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1" y="3304972"/>
                <a:ext cx="4892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06169" y="1275606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169" y="1275606"/>
                <a:ext cx="48923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12160" y="1822187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822187"/>
                <a:ext cx="48923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835641" y="3992746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41" y="3992746"/>
                <a:ext cx="48442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021742" y="2795664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742" y="2795664"/>
                <a:ext cx="484427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6533" y="1634510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33" y="1634510"/>
                <a:ext cx="62619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0724" y="1750179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4" y="1750179"/>
                <a:ext cx="62619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4874" y="3382129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4" y="3382129"/>
                <a:ext cx="62619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09238" y="3157835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38" y="3157835"/>
                <a:ext cx="626197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077854" y="1680993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854" y="1680993"/>
                <a:ext cx="626197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37436" y="1875473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36" y="1875473"/>
                <a:ext cx="626197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69208" y="2481212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208" y="2481212"/>
                <a:ext cx="626197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49850" y="3354030"/>
                <a:ext cx="626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50" y="3354030"/>
                <a:ext cx="626197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82129" y="2415069"/>
                <a:ext cx="63292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129" y="2415069"/>
                <a:ext cx="632929" cy="54874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488426" y="1776186"/>
                <a:ext cx="67621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26" y="1776186"/>
                <a:ext cx="676211" cy="54874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42153" y="2867334"/>
                <a:ext cx="67140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153" y="2867334"/>
                <a:ext cx="671401" cy="54874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9274" y="843558"/>
                <a:ext cx="6516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4" y="843558"/>
                <a:ext cx="6516336" cy="523220"/>
              </a:xfrm>
              <a:prstGeom prst="rect">
                <a:avLst/>
              </a:prstGeom>
              <a:blipFill rotWithShape="1">
                <a:blip r:embed="rId26"/>
                <a:stretch>
                  <a:fillRect l="-1964" t="-11628" r="-84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89820" y="2455058"/>
                <a:ext cx="238283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820" y="2455058"/>
                <a:ext cx="2382832" cy="54874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050070" y="3247146"/>
                <a:ext cx="32721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70" y="3247146"/>
                <a:ext cx="3272113" cy="54874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411760" y="4039234"/>
                <a:ext cx="447981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𝟒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39234"/>
                <a:ext cx="4479816" cy="54874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>
            <a:off x="2591419" y="3965475"/>
            <a:ext cx="540421" cy="69367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4427984" y="3965475"/>
            <a:ext cx="540421" cy="69367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641126" y="4471282"/>
                <a:ext cx="237103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26" y="4471282"/>
                <a:ext cx="2371034" cy="54874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696085" y="2859782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085" y="2859782"/>
                <a:ext cx="484427" cy="5232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745827" y="1276150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827" y="1276150"/>
                <a:ext cx="484427" cy="52322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691276" y="1779662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276" y="1779662"/>
                <a:ext cx="489236" cy="52322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71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4" grpId="0" animBg="1"/>
      <p:bldP spid="47" grpId="0" animBg="1"/>
      <p:bldP spid="19" grpId="0"/>
      <p:bldP spid="48" grpId="0"/>
      <p:bldP spid="51" grpId="0"/>
      <p:bldP spid="52" grpId="0"/>
      <p:bldP spid="54" grpId="0"/>
      <p:bldP spid="56" grpId="0"/>
      <p:bldP spid="58" grpId="0"/>
      <p:bldP spid="59" grpId="0"/>
      <p:bldP spid="61" grpId="0"/>
      <p:bldP spid="63" grpId="0"/>
      <p:bldP spid="67" grpId="0"/>
      <p:bldP spid="68" grpId="0"/>
      <p:bldP spid="69" grpId="0"/>
      <p:bldP spid="20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21" grpId="0"/>
      <p:bldP spid="77" grpId="0"/>
      <p:bldP spid="78" grpId="0"/>
      <p:bldP spid="22" grpId="0"/>
      <p:bldP spid="23" grpId="0"/>
      <p:bldP spid="79" grpId="0"/>
      <p:bldP spid="80" grpId="0"/>
      <p:bldP spid="82" grpId="0"/>
      <p:bldP spid="8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10800000" flipH="1">
            <a:off x="846451" y="1563637"/>
            <a:ext cx="1133261" cy="151216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8038901">
            <a:off x="3412934" y="1718777"/>
            <a:ext cx="1724832" cy="171391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>
          <a:xfrm rot="8313640">
            <a:off x="5981939" y="1732941"/>
            <a:ext cx="2372608" cy="2087857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973" y="1075135"/>
                <a:ext cx="5136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73" y="1075135"/>
                <a:ext cx="5136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4057" y="1059582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57" y="1059582"/>
                <a:ext cx="801639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10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1923678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23678"/>
                <a:ext cx="801639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10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1923678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923678"/>
                <a:ext cx="801639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9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520" y="3075806"/>
                <a:ext cx="2313807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75806"/>
                <a:ext cx="2313807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1520" y="3552860"/>
                <a:ext cx="2313807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52860"/>
                <a:ext cx="2313807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520" y="4083918"/>
                <a:ext cx="2313807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83918"/>
                <a:ext cx="2313807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536" y="4488915"/>
                <a:ext cx="2313807" cy="57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𝟑𝟒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88915"/>
                <a:ext cx="2313807" cy="5739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13277" y="1075135"/>
                <a:ext cx="5136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277" y="1075135"/>
                <a:ext cx="51360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82466" y="1496828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66" y="1496828"/>
                <a:ext cx="801639" cy="523220"/>
              </a:xfrm>
              <a:prstGeom prst="rect">
                <a:avLst/>
              </a:prstGeom>
              <a:blipFill rotWithShape="1">
                <a:blip r:embed="rId11"/>
                <a:stretch>
                  <a:fillRect r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83076" y="1584087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76" y="1584087"/>
                <a:ext cx="801639" cy="523220"/>
              </a:xfrm>
              <a:prstGeom prst="rect">
                <a:avLst/>
              </a:prstGeom>
              <a:blipFill rotWithShape="1">
                <a:blip r:embed="rId12"/>
                <a:stretch>
                  <a:fillRect r="-5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83148" y="2454736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48" y="2454736"/>
                <a:ext cx="8016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99792" y="3075806"/>
                <a:ext cx="2664296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75806"/>
                <a:ext cx="2664296" cy="53296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99792" y="3707013"/>
                <a:ext cx="2313807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𝟏𝟒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07013"/>
                <a:ext cx="2313807" cy="53296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34257" y="4232406"/>
                <a:ext cx="2313807" cy="57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57" y="4232406"/>
                <a:ext cx="2313807" cy="5739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65605" y="1075135"/>
                <a:ext cx="5136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605" y="1075135"/>
                <a:ext cx="513607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6825" y="1590640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25" y="1590640"/>
                <a:ext cx="801639" cy="523220"/>
              </a:xfrm>
              <a:prstGeom prst="rect">
                <a:avLst/>
              </a:prstGeom>
              <a:blipFill rotWithShape="1">
                <a:blip r:embed="rId18"/>
                <a:stretch>
                  <a:fillRect r="-801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21588" y="1563638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88" y="1563638"/>
                <a:ext cx="801639" cy="523220"/>
              </a:xfrm>
              <a:prstGeom prst="rect">
                <a:avLst/>
              </a:prstGeom>
              <a:blipFill rotWithShape="1">
                <a:blip r:embed="rId19"/>
                <a:stretch>
                  <a:fillRect r="-809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04248" y="2310720"/>
                <a:ext cx="8016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310720"/>
                <a:ext cx="801639" cy="523220"/>
              </a:xfrm>
              <a:prstGeom prst="rect">
                <a:avLst/>
              </a:prstGeom>
              <a:blipFill rotWithShape="1">
                <a:blip r:embed="rId20"/>
                <a:stretch>
                  <a:fillRect r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36096" y="3075806"/>
                <a:ext cx="4032448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75806"/>
                <a:ext cx="4032448" cy="53296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64088" y="3552860"/>
                <a:ext cx="4176464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𝟐𝟒𝟑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𝟐𝟏𝟗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𝟎𝟒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552860"/>
                <a:ext cx="4176464" cy="53296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24128" y="4011910"/>
                <a:ext cx="2313807" cy="53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𝟒𝟔𝟐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11910"/>
                <a:ext cx="2313807" cy="53296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40152" y="4488915"/>
                <a:ext cx="2313807" cy="614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𝟒𝟔𝟐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88915"/>
                <a:ext cx="2313807" cy="61414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690621" y="1412569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90621" y="1412569"/>
                <a:ext cx="524503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8680091">
                <a:off x="3959286" y="1237065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80091">
                <a:off x="3959286" y="1237065"/>
                <a:ext cx="524503" cy="53860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9102665">
                <a:off x="7060933" y="1093778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02665">
                <a:off x="7060933" y="1093778"/>
                <a:ext cx="524503" cy="53860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337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27534"/>
            <a:ext cx="9015098" cy="1808397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700" b="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kateti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uzunligi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kateti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uzunligidan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katta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 ammo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gipotenuzasi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uzunligidan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kichik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.  Bu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gipotenuzasi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 toping.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6424969" y="2564495"/>
            <a:ext cx="2360157" cy="1608486"/>
          </a:xfrm>
          <a:prstGeom prst="rtTriangl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4969" y="4016471"/>
            <a:ext cx="128173" cy="156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0604" y="4034967"/>
                <a:ext cx="128173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604" y="4034967"/>
                <a:ext cx="128173" cy="546513"/>
              </a:xfrm>
              <a:prstGeom prst="rect">
                <a:avLst/>
              </a:prstGeom>
              <a:blipFill rotWithShape="1">
                <a:blip r:embed="rId3"/>
                <a:stretch>
                  <a:fillRect r="-10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86675" y="4137259"/>
                <a:ext cx="342396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675" y="4137259"/>
                <a:ext cx="342396" cy="546513"/>
              </a:xfrm>
              <a:prstGeom prst="rect">
                <a:avLst/>
              </a:prstGeom>
              <a:blipFill rotWithShape="1">
                <a:blip r:embed="rId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52576" y="2271776"/>
                <a:ext cx="60422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76" y="2271776"/>
                <a:ext cx="604229" cy="5465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76256" y="4113469"/>
                <a:ext cx="1450150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113469"/>
                <a:ext cx="1450150" cy="546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0825" y="3075806"/>
                <a:ext cx="483383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825" y="3075806"/>
                <a:ext cx="483383" cy="5465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109971">
                <a:off x="7038667" y="2944909"/>
                <a:ext cx="1503297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971">
                <a:off x="7038667" y="2944909"/>
                <a:ext cx="1503297" cy="5465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234335" y="4561252"/>
            <a:ext cx="2370712" cy="57729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Javob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50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427734"/>
                <a:ext cx="31668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7734"/>
                <a:ext cx="316682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96" y="2859782"/>
                <a:ext cx="458593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59782"/>
                <a:ext cx="4585934" cy="532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08520" y="3477862"/>
                <a:ext cx="656769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𝟐𝟎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𝟏𝟎𝟎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𝟐𝟎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477862"/>
                <a:ext cx="6567695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3939902"/>
                <a:ext cx="240848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𝟒𝟎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39902"/>
                <a:ext cx="2408480" cy="5329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08448" y="3939902"/>
                <a:ext cx="1387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𝟒𝟎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48" y="3939902"/>
                <a:ext cx="138768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512" y="4409405"/>
                <a:ext cx="49442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09405"/>
                <a:ext cx="494423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15816" y="3939902"/>
                <a:ext cx="1172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39902"/>
                <a:ext cx="117288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2397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/>
      <p:bldP spid="10" grpId="0"/>
      <p:bldP spid="11" grpId="0"/>
      <p:bldP spid="26" grpId="0"/>
      <p:bldP spid="27" grpId="0"/>
      <p:bldP spid="28" grpId="0"/>
      <p:bldP spid="29" grpId="0"/>
      <p:bldP spid="4" grpId="0"/>
      <p:bldP spid="6" grpId="0"/>
      <p:bldP spid="12" grpId="0"/>
      <p:bldP spid="14" grpId="0"/>
      <p:bldP spid="16" grpId="0"/>
      <p:bldP spid="2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27534"/>
            <a:ext cx="9015098" cy="561902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Narvonning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2955"/>
            <a:ext cx="4032448" cy="385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89102" y="1540056"/>
                <a:ext cx="31668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02" y="1540056"/>
                <a:ext cx="316682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2033141"/>
                <a:ext cx="296933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33141"/>
                <a:ext cx="2969339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2465189"/>
                <a:ext cx="30550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65189"/>
                <a:ext cx="3055003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4008" y="2897237"/>
                <a:ext cx="241296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897237"/>
                <a:ext cx="2412968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7666" y="3329285"/>
                <a:ext cx="1811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666" y="3329285"/>
                <a:ext cx="181139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88024" y="4121373"/>
                <a:ext cx="2519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avob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21373"/>
                <a:ext cx="2519151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831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3101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3" grpId="0"/>
      <p:bldP spid="24" grpId="0"/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23866" y="1470720"/>
            <a:ext cx="2" cy="11317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87614" y="1434485"/>
            <a:ext cx="72506" cy="724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1551" y="987574"/>
                <a:ext cx="205438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1" y="987574"/>
                <a:ext cx="205438" cy="546513"/>
              </a:xfrm>
              <a:prstGeom prst="rect">
                <a:avLst/>
              </a:prstGeom>
              <a:blipFill rotWithShape="1">
                <a:blip r:embed="rId3"/>
                <a:stretch>
                  <a:fillRect r="-47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80159" y="3502155"/>
                <a:ext cx="205438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206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159" y="3502155"/>
                <a:ext cx="205438" cy="546513"/>
              </a:xfrm>
              <a:prstGeom prst="rect">
                <a:avLst/>
              </a:prstGeom>
              <a:blipFill rotWithShape="1">
                <a:blip r:embed="rId4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76229" y="4460386"/>
                <a:ext cx="205438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206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229" y="4460386"/>
                <a:ext cx="205438" cy="546513"/>
              </a:xfrm>
              <a:prstGeom prst="rect">
                <a:avLst/>
              </a:prstGeom>
              <a:blipFill rotWithShape="1">
                <a:blip r:embed="rId5"/>
                <a:stretch>
                  <a:fillRect r="-5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>
            <a:off x="623867" y="2608502"/>
            <a:ext cx="1132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82577" y="2563205"/>
            <a:ext cx="72506" cy="7247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756292" y="2599440"/>
            <a:ext cx="2" cy="11317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720040" y="2555433"/>
            <a:ext cx="72506" cy="7247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756290" y="3731154"/>
            <a:ext cx="1132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888715" y="3749488"/>
            <a:ext cx="2" cy="11317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852462" y="3677019"/>
            <a:ext cx="72506" cy="7247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2888714" y="4881099"/>
            <a:ext cx="1132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2852463" y="4844864"/>
            <a:ext cx="72506" cy="7247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012077" y="4844863"/>
            <a:ext cx="72506" cy="72470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67863" y="3575243"/>
            <a:ext cx="145529" cy="14145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707953" y="3699361"/>
            <a:ext cx="72506" cy="7247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98676" y="2617794"/>
            <a:ext cx="145529" cy="14145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31668" y="2450210"/>
            <a:ext cx="145529" cy="14145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30586" y="3746088"/>
            <a:ext cx="145529" cy="14145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03067" y="4731839"/>
            <a:ext cx="145529" cy="14145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7504" y="654351"/>
                <a:ext cx="8887711" cy="1048702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Rasmda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𝑨𝑪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kesma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latin typeface="Cambria Math"/>
                          </a:rPr>
                          <m:t>𝟑𝟐</m:t>
                        </m:r>
                      </m:e>
                    </m:rad>
                    <m:r>
                      <a:rPr lang="en-US" sz="2800" b="1" i="1" dirty="0">
                        <a:latin typeface="Cambria Math"/>
                      </a:rPr>
                      <m:t> </m:t>
                    </m:r>
                    <m:r>
                      <a:rPr lang="en-US" sz="2800" b="1" i="1" dirty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bo‘lsa,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kesmaning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                        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uzunligini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54351"/>
                <a:ext cx="8887711" cy="1048702"/>
              </a:xfrm>
              <a:prstGeom prst="rect">
                <a:avLst/>
              </a:prstGeom>
              <a:blipFill rotWithShape="1">
                <a:blip r:embed="rId6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>
            <a:off x="601968" y="1452282"/>
            <a:ext cx="2301099" cy="227876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62938" y="2044289"/>
            <a:ext cx="121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701400" y="3276995"/>
            <a:ext cx="121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827788" y="4364075"/>
            <a:ext cx="121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188317" y="2542041"/>
            <a:ext cx="0" cy="1207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327536" y="3661171"/>
            <a:ext cx="0" cy="1207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454925" y="4820809"/>
            <a:ext cx="0" cy="1207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9218"/>
              <p:cNvSpPr txBox="1"/>
              <p:nvPr/>
            </p:nvSpPr>
            <p:spPr>
              <a:xfrm>
                <a:off x="5883342" y="4587974"/>
                <a:ext cx="3157649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endPara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219" name="TextBox 9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42" y="4587974"/>
                <a:ext cx="3157649" cy="577291"/>
              </a:xfrm>
              <a:prstGeom prst="rect">
                <a:avLst/>
              </a:prstGeom>
              <a:blipFill rotWithShape="1">
                <a:blip r:embed="rId7"/>
                <a:stretch>
                  <a:fillRect l="-2317" t="-6383" b="-24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21" name="Прямая соединительная линия 9220"/>
          <p:cNvCxnSpPr>
            <a:stCxn id="29" idx="4"/>
          </p:cNvCxnSpPr>
          <p:nvPr/>
        </p:nvCxnSpPr>
        <p:spPr>
          <a:xfrm flipH="1">
            <a:off x="618829" y="2635675"/>
            <a:ext cx="2" cy="1110413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618829" y="3719436"/>
            <a:ext cx="1161630" cy="444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18829" y="3743796"/>
            <a:ext cx="2" cy="1110413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618829" y="4882312"/>
            <a:ext cx="1282690" cy="2221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1931730" y="4880092"/>
            <a:ext cx="971337" cy="2221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1724862" y="3755090"/>
            <a:ext cx="2" cy="1110413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Прямая соединительная линия 9227"/>
          <p:cNvCxnSpPr/>
          <p:nvPr/>
        </p:nvCxnSpPr>
        <p:spPr>
          <a:xfrm>
            <a:off x="617268" y="1443511"/>
            <a:ext cx="4598177" cy="342978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4084583" y="4887755"/>
            <a:ext cx="1132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650794" y="4827465"/>
            <a:ext cx="0" cy="1207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1" name="TextBox 9230"/>
              <p:cNvSpPr txBox="1"/>
              <p:nvPr/>
            </p:nvSpPr>
            <p:spPr>
              <a:xfrm>
                <a:off x="251520" y="1783416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231" name="TextBox 9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83416"/>
                <a:ext cx="102719" cy="546513"/>
              </a:xfrm>
              <a:prstGeom prst="rect">
                <a:avLst/>
              </a:prstGeom>
              <a:blipFill rotWithShape="1">
                <a:blip r:embed="rId8"/>
                <a:stretch>
                  <a:fillRect r="-1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085598" y="2143456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98" y="2143456"/>
                <a:ext cx="102719" cy="546513"/>
              </a:xfrm>
              <a:prstGeom prst="rect">
                <a:avLst/>
              </a:prstGeom>
              <a:blipFill rotWithShape="1">
                <a:blip r:embed="rId9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1520" y="2893087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3087"/>
                <a:ext cx="102719" cy="546513"/>
              </a:xfrm>
              <a:prstGeom prst="rect">
                <a:avLst/>
              </a:prstGeom>
              <a:blipFill rotWithShape="1">
                <a:blip r:embed="rId10"/>
                <a:stretch>
                  <a:fillRect r="-1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85598" y="3253127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98" y="3253127"/>
                <a:ext cx="102719" cy="546513"/>
              </a:xfrm>
              <a:prstGeom prst="rect">
                <a:avLst/>
              </a:prstGeom>
              <a:blipFill rotWithShape="1">
                <a:blip r:embed="rId11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1520" y="4041461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1461"/>
                <a:ext cx="102719" cy="546513"/>
              </a:xfrm>
              <a:prstGeom prst="rect">
                <a:avLst/>
              </a:prstGeom>
              <a:blipFill rotWithShape="1">
                <a:blip r:embed="rId12"/>
                <a:stretch>
                  <a:fillRect r="-1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85598" y="4401501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98" y="4401501"/>
                <a:ext cx="102719" cy="546513"/>
              </a:xfrm>
              <a:prstGeom prst="rect">
                <a:avLst/>
              </a:prstGeom>
              <a:blipFill rotWithShape="1">
                <a:blip r:embed="rId13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02955" y="2893087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955" y="2893087"/>
                <a:ext cx="102719" cy="546513"/>
              </a:xfrm>
              <a:prstGeom prst="rect">
                <a:avLst/>
              </a:prstGeom>
              <a:blipFill rotWithShape="1">
                <a:blip r:embed="rId14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95736" y="3249373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49373"/>
                <a:ext cx="102719" cy="546513"/>
              </a:xfrm>
              <a:prstGeom prst="rect">
                <a:avLst/>
              </a:prstGeom>
              <a:blipFill rotWithShape="1">
                <a:blip r:embed="rId15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555083" y="4045215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83" y="4045215"/>
                <a:ext cx="102719" cy="546513"/>
              </a:xfrm>
              <a:prstGeom prst="rect">
                <a:avLst/>
              </a:prstGeom>
              <a:blipFill rotWithShape="1">
                <a:blip r:embed="rId16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89161" y="4405255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161" y="4405255"/>
                <a:ext cx="102719" cy="546513"/>
              </a:xfrm>
              <a:prstGeom prst="rect">
                <a:avLst/>
              </a:prstGeom>
              <a:blipFill rotWithShape="1">
                <a:blip r:embed="rId17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69281" y="4375704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81" y="4375704"/>
                <a:ext cx="102719" cy="546513"/>
              </a:xfrm>
              <a:prstGeom prst="rect">
                <a:avLst/>
              </a:prstGeom>
              <a:blipFill rotWithShape="1">
                <a:blip r:embed="rId18"/>
                <a:stretch>
                  <a:fillRect r="-1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601968" y="2571750"/>
            <a:ext cx="16862" cy="11415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600497" y="3723878"/>
            <a:ext cx="1163191" cy="44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84031" y="1635646"/>
                <a:ext cx="36985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31" y="1635646"/>
                <a:ext cx="3698513" cy="54874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11604" y="2036979"/>
                <a:ext cx="287014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04" y="2036979"/>
                <a:ext cx="2870145" cy="54874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563888" y="2455058"/>
                <a:ext cx="181254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55058"/>
                <a:ext cx="1812547" cy="54874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24128" y="2455058"/>
                <a:ext cx="13669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55058"/>
                <a:ext cx="1366913" cy="54874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22849" y="2455058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849" y="2455058"/>
                <a:ext cx="1189556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093017" y="4397747"/>
                <a:ext cx="102719" cy="54651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17" y="4397747"/>
                <a:ext cx="102719" cy="546513"/>
              </a:xfrm>
              <a:prstGeom prst="rect">
                <a:avLst/>
              </a:prstGeom>
              <a:blipFill rotWithShape="1">
                <a:blip r:embed="rId24"/>
                <a:stretch>
                  <a:fillRect r="-1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601968" y="3713254"/>
            <a:ext cx="15300" cy="11746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45" idx="6"/>
          </p:cNvCxnSpPr>
          <p:nvPr/>
        </p:nvCxnSpPr>
        <p:spPr>
          <a:xfrm>
            <a:off x="617268" y="4854209"/>
            <a:ext cx="2307701" cy="268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211960" y="2859782"/>
                <a:ext cx="37337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59782"/>
                <a:ext cx="3733778" cy="54874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11960" y="3319154"/>
                <a:ext cx="333924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19154"/>
                <a:ext cx="3339247" cy="54874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76212" y="3823210"/>
                <a:ext cx="228165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212" y="3823210"/>
                <a:ext cx="2281650" cy="54874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8389" y="4193381"/>
                <a:ext cx="38198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389" y="4193381"/>
                <a:ext cx="3819892" cy="53860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984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2" grpId="1"/>
      <p:bldP spid="23" grpId="0"/>
      <p:bldP spid="29" grpId="0" animBg="1"/>
      <p:bldP spid="29" grpId="1" animBg="1"/>
      <p:bldP spid="31" grpId="0" animBg="1"/>
      <p:bldP spid="31" grpId="1" animBg="1"/>
      <p:bldP spid="42" grpId="0" animBg="1"/>
      <p:bldP spid="42" grpId="1" animBg="1"/>
      <p:bldP spid="45" grpId="0" animBg="1"/>
      <p:bldP spid="46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/>
      <p:bldP spid="9219" grpId="0"/>
      <p:bldP spid="9231" grpId="0"/>
      <p:bldP spid="92" grpId="0"/>
      <p:bldP spid="92" grpId="1"/>
      <p:bldP spid="48" grpId="0"/>
      <p:bldP spid="49" grpId="0"/>
      <p:bldP spid="49" grpId="1"/>
      <p:bldP spid="50" grpId="0"/>
      <p:bldP spid="51" grpId="0"/>
      <p:bldP spid="60" grpId="0"/>
      <p:bldP spid="60" grpId="1"/>
      <p:bldP spid="62" grpId="0"/>
      <p:bldP spid="62" grpId="1"/>
      <p:bldP spid="64" grpId="0"/>
      <p:bldP spid="64" grpId="1"/>
      <p:bldP spid="68" grpId="0"/>
      <p:bldP spid="69" grpId="0"/>
      <p:bldP spid="10" grpId="0"/>
      <p:bldP spid="11" grpId="0"/>
      <p:bldP spid="72" grpId="0"/>
      <p:bldP spid="12" grpId="0"/>
      <p:bldP spid="13" grpId="0"/>
      <p:bldP spid="73" grpId="0"/>
      <p:bldP spid="74" grpId="0"/>
      <p:bldP spid="75" grpId="0"/>
      <p:bldP spid="7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084" y="843558"/>
            <a:ext cx="665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1805" y="2283718"/>
            <a:ext cx="0" cy="2232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1805" y="451596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805" y="2283718"/>
            <a:ext cx="1728192" cy="2232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71805" y="1707654"/>
            <a:ext cx="864096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35901" y="1707654"/>
            <a:ext cx="864096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4167851">
                <a:off x="515858" y="2078627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67851">
                <a:off x="515858" y="2078627"/>
                <a:ext cx="524503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10800000">
                <a:off x="427790" y="4193381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27790" y="4193381"/>
                <a:ext cx="524503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3130537"/>
                <a:ext cx="532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30537"/>
                <a:ext cx="532518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84354" y="4443958"/>
                <a:ext cx="5217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54" y="4443958"/>
                <a:ext cx="521745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83568" y="1563638"/>
                <a:ext cx="532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63638"/>
                <a:ext cx="53251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777290" y="2623685"/>
                <a:ext cx="532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𝟓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90" y="2623685"/>
                <a:ext cx="53251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18051" y="3171062"/>
                <a:ext cx="532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1" y="3171062"/>
                <a:ext cx="532518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364" y="1675756"/>
                <a:ext cx="234910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64" y="1675756"/>
                <a:ext cx="234910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203848" y="2177157"/>
                <a:ext cx="234910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77157"/>
                <a:ext cx="234910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226636" y="2681213"/>
                <a:ext cx="15613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36" y="2681213"/>
                <a:ext cx="156138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2770" y="3171062"/>
                <a:ext cx="1621278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70" y="3171062"/>
                <a:ext cx="1621278" cy="5912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035835" y="1635646"/>
                <a:ext cx="23614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835" y="1635646"/>
                <a:ext cx="236148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039319" y="2137047"/>
                <a:ext cx="23614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319" y="2137047"/>
                <a:ext cx="236148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62107" y="2641103"/>
                <a:ext cx="24054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𝟐𝟏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107" y="2641103"/>
                <a:ext cx="2405402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218241" y="3130952"/>
                <a:ext cx="1409810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41" y="3130952"/>
                <a:ext cx="1409810" cy="60035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82890" y="4120763"/>
                <a:ext cx="4368825" cy="568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>
                        <a:latin typeface="Cambria Math"/>
                      </a:rPr>
                      <m:t>𝒚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890" y="4120763"/>
                <a:ext cx="4368825" cy="568169"/>
              </a:xfrm>
              <a:prstGeom prst="rect">
                <a:avLst/>
              </a:prstGeom>
              <a:blipFill rotWithShape="1">
                <a:blip r:embed="rId17"/>
                <a:stretch>
                  <a:fillRect l="-2789" t="-3226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61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3" grpId="1"/>
      <p:bldP spid="13" grpId="2"/>
      <p:bldP spid="72" grpId="0"/>
      <p:bldP spid="72" grpId="1"/>
      <p:bldP spid="72" grpId="2"/>
      <p:bldP spid="14" grpId="0"/>
      <p:bldP spid="14" grpId="1"/>
      <p:bldP spid="14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6" grpId="0"/>
      <p:bldP spid="16" grpId="0"/>
      <p:bldP spid="77" grpId="0"/>
      <p:bldP spid="78" grpId="0"/>
      <p:bldP spid="17" grpId="0"/>
      <p:bldP spid="79" grpId="0"/>
      <p:bldP spid="80" grpId="0"/>
      <p:bldP spid="81" grpId="0"/>
      <p:bldP spid="8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084" y="843558"/>
            <a:ext cx="665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364" y="1675756"/>
                <a:ext cx="231319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64" y="1675756"/>
                <a:ext cx="2313197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203848" y="2177157"/>
                <a:ext cx="231319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77157"/>
                <a:ext cx="2313197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226636" y="2681213"/>
                <a:ext cx="154202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36" y="2681213"/>
                <a:ext cx="154202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2770" y="3171062"/>
                <a:ext cx="11552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70" y="3171062"/>
                <a:ext cx="11552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035835" y="1635646"/>
                <a:ext cx="231319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835" y="1635646"/>
                <a:ext cx="2313197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039319" y="2137047"/>
                <a:ext cx="219207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319" y="2137047"/>
                <a:ext cx="2192075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62107" y="2641103"/>
                <a:ext cx="155004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107" y="2641103"/>
                <a:ext cx="1550040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218241" y="3130952"/>
                <a:ext cx="1613903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41" y="3130952"/>
                <a:ext cx="1613903" cy="5739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82890" y="4120763"/>
                <a:ext cx="413299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>
                        <a:latin typeface="Cambria Math"/>
                      </a:rPr>
                      <m:t>𝒚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890" y="4120763"/>
                <a:ext cx="4132991" cy="564898"/>
              </a:xfrm>
              <a:prstGeom prst="rect">
                <a:avLst/>
              </a:prstGeom>
              <a:blipFill rotWithShape="1">
                <a:blip r:embed="rId10"/>
                <a:stretch>
                  <a:fillRect l="-2950" t="-3226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ый треугольник 2"/>
          <p:cNvSpPr/>
          <p:nvPr/>
        </p:nvSpPr>
        <p:spPr>
          <a:xfrm flipH="1">
            <a:off x="251520" y="1876662"/>
            <a:ext cx="1584176" cy="2322806"/>
          </a:xfrm>
          <a:prstGeom prst="rtTriangl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0800000" flipH="1">
            <a:off x="1835696" y="1884108"/>
            <a:ext cx="936104" cy="2322806"/>
          </a:xfrm>
          <a:prstGeom prst="rtTriangl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37488" y="1491630"/>
                <a:ext cx="53251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88" y="1491630"/>
                <a:ext cx="532517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40106" y="2799289"/>
                <a:ext cx="5217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6" y="2799289"/>
                <a:ext cx="521745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9163" y="4178184"/>
                <a:ext cx="53251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63" y="4178184"/>
                <a:ext cx="532517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8337" y="2458806"/>
                <a:ext cx="532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𝟓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37" y="2458806"/>
                <a:ext cx="532518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39282" y="2791843"/>
                <a:ext cx="532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2" y="2791843"/>
                <a:ext cx="532518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5400000">
                <a:off x="1482709" y="3779031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82709" y="3779031"/>
                <a:ext cx="524503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6047773">
                <a:off x="1652835" y="1751142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047773">
                <a:off x="1652835" y="1751142"/>
                <a:ext cx="524503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655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77" grpId="0"/>
      <p:bldP spid="78" grpId="0"/>
      <p:bldP spid="17" grpId="0"/>
      <p:bldP spid="79" grpId="0"/>
      <p:bldP spid="80" grpId="0"/>
      <p:bldP spid="81" grpId="0"/>
      <p:bldP spid="82" grpId="0"/>
      <p:bldP spid="18" grpId="0"/>
      <p:bldP spid="3" grpId="0" animBg="1"/>
      <p:bldP spid="3" grpId="1" animBg="1"/>
      <p:bldP spid="3" grpId="2" animBg="1"/>
      <p:bldP spid="28" grpId="0" animBg="1"/>
      <p:bldP spid="28" grpId="1" animBg="1"/>
      <p:bldP spid="28" grpId="2" animBg="1"/>
      <p:bldP spid="29" grpId="0"/>
      <p:bldP spid="29" grpId="1"/>
      <p:bldP spid="29" grpId="2"/>
      <p:bldP spid="30" grpId="0"/>
      <p:bldP spid="31" grpId="0"/>
      <p:bldP spid="31" grpId="1"/>
      <p:bldP spid="31" grpId="2"/>
      <p:bldP spid="34" grpId="0"/>
      <p:bldP spid="34" grpId="1"/>
      <p:bldP spid="34" grpId="2"/>
      <p:bldP spid="35" grpId="0"/>
      <p:bldP spid="35" grpId="1"/>
      <p:bldP spid="35" grpId="2"/>
      <p:bldP spid="5" grpId="0"/>
      <p:bldP spid="5" grpId="1"/>
      <p:bldP spid="5" grpId="2"/>
      <p:bldP spid="36" grpId="0"/>
      <p:bldP spid="36" grpId="1"/>
      <p:bldP spid="36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1432674c0a3286a3265b5d465535efdb87ae6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6504</TotalTime>
  <Words>1225</Words>
  <Application>Microsoft Office PowerPoint</Application>
  <PresentationFormat>Экран (16:9)</PresentationFormat>
  <Paragraphs>220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608</cp:revision>
  <dcterms:created xsi:type="dcterms:W3CDTF">2020-04-09T07:32:19Z</dcterms:created>
  <dcterms:modified xsi:type="dcterms:W3CDTF">2021-03-04T04:13:25Z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