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2" r:id="rId2"/>
    <p:sldMasterId id="2147483750" r:id="rId3"/>
  </p:sldMasterIdLst>
  <p:notesMasterIdLst>
    <p:notesMasterId r:id="rId22"/>
  </p:notesMasterIdLst>
  <p:sldIdLst>
    <p:sldId id="287" r:id="rId4"/>
    <p:sldId id="261" r:id="rId5"/>
    <p:sldId id="1424" r:id="rId6"/>
    <p:sldId id="310" r:id="rId7"/>
    <p:sldId id="1410" r:id="rId8"/>
    <p:sldId id="371" r:id="rId9"/>
    <p:sldId id="1419" r:id="rId10"/>
    <p:sldId id="336" r:id="rId11"/>
    <p:sldId id="315" r:id="rId12"/>
    <p:sldId id="1412" r:id="rId13"/>
    <p:sldId id="1425" r:id="rId14"/>
    <p:sldId id="1418" r:id="rId15"/>
    <p:sldId id="316" r:id="rId16"/>
    <p:sldId id="1420" r:id="rId17"/>
    <p:sldId id="1421" r:id="rId18"/>
    <p:sldId id="1422" r:id="rId19"/>
    <p:sldId id="1423" r:id="rId20"/>
    <p:sldId id="296" r:id="rId21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E0AB6"/>
    <a:srgbClr val="F7B7F2"/>
    <a:srgbClr val="FFFF66"/>
    <a:srgbClr val="66FFCC"/>
    <a:srgbClr val="00FF00"/>
    <a:srgbClr val="99CC00"/>
    <a:srgbClr val="CCCC00"/>
    <a:srgbClr val="FFFFFF"/>
    <a:srgbClr val="D4B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76" autoAdjust="0"/>
    <p:restoredTop sz="94291" autoAdjust="0"/>
  </p:normalViewPr>
  <p:slideViewPr>
    <p:cSldViewPr>
      <p:cViewPr varScale="1">
        <p:scale>
          <a:sx n="68" d="100"/>
          <a:sy n="68" d="100"/>
        </p:scale>
        <p:origin x="66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F0E03-448C-40CF-A40E-70F309E2C503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A838D-58A1-422A-BF74-B2DEDC8D7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613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398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213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147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308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259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71" indent="-247608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9233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23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2532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23147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8245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7"/>
            <a:ext cx="5082117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560287"/>
            <a:ext cx="5084232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7206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803373"/>
            <a:ext cx="5084232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8836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9982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20381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443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73713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70516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50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50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50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50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17343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2519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382891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2103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53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8216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742051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6167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9236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230"/>
            <a:ext cx="12192000" cy="919480"/>
          </a:xfrm>
          <a:custGeom>
            <a:avLst/>
            <a:gdLst/>
            <a:ahLst/>
            <a:cxnLst/>
            <a:rect l="l" t="t" r="r" b="b"/>
            <a:pathLst>
              <a:path w="12192000" h="919480">
                <a:moveTo>
                  <a:pt x="0" y="0"/>
                </a:moveTo>
                <a:lnTo>
                  <a:pt x="0" y="919480"/>
                </a:lnTo>
                <a:lnTo>
                  <a:pt x="12191999" y="91948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5879"/>
            <a:ext cx="12192000" cy="932180"/>
          </a:xfrm>
          <a:custGeom>
            <a:avLst/>
            <a:gdLst/>
            <a:ahLst/>
            <a:cxnLst/>
            <a:rect l="l" t="t" r="r" b="b"/>
            <a:pathLst>
              <a:path w="12192000" h="932180">
                <a:moveTo>
                  <a:pt x="12191987" y="919480"/>
                </a:moveTo>
                <a:lnTo>
                  <a:pt x="0" y="919480"/>
                </a:lnTo>
                <a:lnTo>
                  <a:pt x="0" y="932180"/>
                </a:lnTo>
                <a:lnTo>
                  <a:pt x="12191987" y="932180"/>
                </a:lnTo>
                <a:lnTo>
                  <a:pt x="12191987" y="919480"/>
                </a:lnTo>
                <a:close/>
              </a:path>
              <a:path w="12192000" h="932180">
                <a:moveTo>
                  <a:pt x="12191987" y="0"/>
                </a:moveTo>
                <a:lnTo>
                  <a:pt x="0" y="0"/>
                </a:lnTo>
                <a:lnTo>
                  <a:pt x="0" y="12700"/>
                </a:lnTo>
                <a:lnTo>
                  <a:pt x="12191987" y="12700"/>
                </a:lnTo>
                <a:lnTo>
                  <a:pt x="12191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444" y="1627504"/>
            <a:ext cx="5217795" cy="4416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4595" y="1447800"/>
            <a:ext cx="5439409" cy="4782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03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2354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92665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5820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371514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488179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395594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823183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38466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9474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443681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051094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345790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06735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1387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587696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45297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402577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05460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2415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9698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138614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824427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259604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556761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448827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56556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87854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412882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48165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AEB3-EAF7-45C9-B1CE-90F2904C3810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88427-AA06-415A-ABAE-FA072E52E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343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96404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003961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202602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657915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9E9AB9-CC6F-421C-B64F-949D9DA50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63FE92-17E4-4CE0-A3A7-106AAB549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65E682-D44E-4EF6-ABF1-4017FAC41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EC7FFF-CCAC-4816-BB03-4A8AA681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F44A18-C50E-42BC-AB70-4F95EBA73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932786"/>
      </p:ext>
    </p:extLst>
  </p:cSld>
  <p:clrMapOvr>
    <a:masterClrMapping/>
  </p:clrMapOvr>
  <p:transition spd="slow"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E1997-DE1D-4D93-BBDC-EC199370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A568DB-DBE3-4319-AF49-D585FF625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CB4143-74E4-447A-92E6-203CAE36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9B1C41-C39A-40F0-A62A-559D4583E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F07CE1-DB04-469E-BBB3-7179FBEF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82668"/>
      </p:ext>
    </p:extLst>
  </p:cSld>
  <p:clrMapOvr>
    <a:masterClrMapping/>
  </p:clrMapOvr>
  <p:transition spd="slow">
    <p:comb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543F9-FD23-45F8-A265-56D29BF9B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26CBE0-AC7A-437D-BB3E-F511E6F6D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286B5B-F4DD-47F9-BAD2-5FF63F041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87F100-80E9-4EFB-94A8-A4A47ABFE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296977-425B-413F-B218-BFBCD15B7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052058"/>
      </p:ext>
    </p:extLst>
  </p:cSld>
  <p:clrMapOvr>
    <a:masterClrMapping/>
  </p:clrMapOvr>
  <p:transition spd="slow">
    <p:comb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080DE-EF0B-4858-8E9E-9615A9EB0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87460A-1D3D-477C-BEA0-56CAC9619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3152EA-8CAF-4623-850F-EA197ABF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B3D7C9-2C75-4D8C-85FB-7F6FDC72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23892D-B40B-47CB-9E08-681CA8C20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E34AEA-A11D-438B-82F4-2401CC75D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020969"/>
      </p:ext>
    </p:extLst>
  </p:cSld>
  <p:clrMapOvr>
    <a:masterClrMapping/>
  </p:clrMapOvr>
  <p:transition spd="slow">
    <p:comb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30671-8218-48DC-A6AF-413C07E2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9933C5-6D06-46D6-A08F-50DEAE03B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9B6E89-E947-42C1-AE21-88EB72543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8E43088-76A4-4664-9C51-A12FD42BC3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66772AB-0673-452F-99C9-8991150F7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76A0FEC-A079-41A7-9E50-6DFDE79FC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DBBEF4-92B3-4DEC-8186-260E80BA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A551BF-90A0-4718-9402-0A73491C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986563"/>
      </p:ext>
    </p:extLst>
  </p:cSld>
  <p:clrMapOvr>
    <a:masterClrMapping/>
  </p:clrMapOvr>
  <p:transition spd="slow">
    <p:comb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AB73F-D308-409E-BAFF-5C554CEC0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F94CF4C-059E-429F-85B5-3E0D3BB42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8DE7D5-52AA-4069-844C-1366CB808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9069BA-7FD6-40F4-A8F3-369AF62BD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78185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32"/>
            <a:ext cx="10363201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2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96493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995FF8-8320-44E5-8147-5F672BD9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718791-23A7-41F4-8C01-DC862DEE8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2FE402-7C89-4E42-9547-7B6268E5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540638"/>
      </p:ext>
    </p:extLst>
  </p:cSld>
  <p:clrMapOvr>
    <a:masterClrMapping/>
  </p:clrMapOvr>
  <p:transition spd="slow">
    <p:comb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AD5A97-0716-4CB7-9F05-F0EA5D203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6A1A28-BB35-45AA-B7A5-CEC7F9BDD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EC5265-124A-4CE7-8CF0-D1D97CEB5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B41313-FA60-4F2B-8EF0-8B013E066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FBD8C9-ED9D-4E90-9E19-39B4F95D6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2CAAC1-0A14-4ACB-B2D2-2A7C0269B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59761"/>
      </p:ext>
    </p:extLst>
  </p:cSld>
  <p:clrMapOvr>
    <a:masterClrMapping/>
  </p:clrMapOvr>
  <p:transition spd="slow">
    <p:comb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998394-93A1-4CD3-B4D6-88A048A6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5A1D68-ED35-4263-BE43-28B2045888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D174D2-E5DA-4339-8276-C9A47AE21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4589F5-BB5A-4005-8F3C-39341C536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8848A3-B1B7-4A98-B247-62FE0223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D7D75-D8B1-4B13-ADA8-E7183419F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119734"/>
      </p:ext>
    </p:extLst>
  </p:cSld>
  <p:clrMapOvr>
    <a:masterClrMapping/>
  </p:clrMapOvr>
  <p:transition spd="slow">
    <p:comb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B350FB-D4D7-477F-9EB2-0AF8AABBC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10B0A0-98D0-4604-AE13-AD9B1CD97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6548C5-7923-42B5-9E40-E4A3F7E44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D837A6-9386-46D1-943E-731AF1A1A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130847-AD81-4EEF-81AB-724F706DD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911627"/>
      </p:ext>
    </p:extLst>
  </p:cSld>
  <p:clrMapOvr>
    <a:masterClrMapping/>
  </p:clrMapOvr>
  <p:transition spd="slow">
    <p:comb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01DD23-EAC5-4555-8E80-C496F6E51A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3BD7A0-1F05-4F6A-9856-495F3BCA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39C0A4-7E55-49FE-80F4-847982BC4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0BE15C-7FA1-4041-BCB7-71BCFEC4F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495A4D-6242-4BA7-8BB8-E5D67A57A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288814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354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2455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9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27.xml"/><Relationship Id="rId34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53.xml"/><Relationship Id="rId50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61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43.xml"/><Relationship Id="rId40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51.xml"/><Relationship Id="rId53" Type="http://schemas.openxmlformats.org/officeDocument/2006/relationships/slideLayout" Target="../slideLayouts/slideLayout59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62.xml"/><Relationship Id="rId8" Type="http://schemas.openxmlformats.org/officeDocument/2006/relationships/slideLayout" Target="../slideLayouts/slideLayout14.xml"/><Relationship Id="rId51" Type="http://schemas.openxmlformats.org/officeDocument/2006/relationships/slideLayout" Target="../slideLayouts/slideLayout57.xml"/><Relationship Id="rId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52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26.xml"/><Relationship Id="rId41" Type="http://schemas.openxmlformats.org/officeDocument/2006/relationships/slideLayout" Target="../slideLayouts/slideLayout47.xml"/><Relationship Id="rId54" Type="http://schemas.openxmlformats.org/officeDocument/2006/relationships/slideLayout" Target="../slideLayouts/slideLayout60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42.xml"/><Relationship Id="rId49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16.xml"/><Relationship Id="rId31" Type="http://schemas.openxmlformats.org/officeDocument/2006/relationships/slideLayout" Target="../slideLayouts/slideLayout37.xml"/><Relationship Id="rId44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8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6773" y="167322"/>
            <a:ext cx="6918452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80819" y="3055937"/>
            <a:ext cx="9230360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762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401"/>
            <a:ext cx="10363200" cy="8191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1"/>
            <a:ext cx="10363200" cy="46270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4918" y="6303013"/>
            <a:ext cx="2161116" cy="307760"/>
          </a:xfrm>
          <a:prstGeom prst="rect">
            <a:avLst/>
          </a:prstGeom>
        </p:spPr>
        <p:txBody>
          <a:bodyPr lIns="121907" tIns="60952" rIns="121907" bIns="60952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18" y="6292851"/>
            <a:ext cx="139700" cy="328083"/>
          </a:xfrm>
          <a:prstGeom prst="rect">
            <a:avLst/>
          </a:prstGeom>
        </p:spPr>
        <p:txBody>
          <a:bodyPr wrap="none" lIns="121907" tIns="60952" rIns="121907" bIns="60952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1499A-3202-4610-BF1E-4D0A402E8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3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7552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518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5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3585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0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10833101" y="6390218"/>
            <a:ext cx="65617" cy="137583"/>
          </a:xfrm>
          <a:custGeom>
            <a:avLst/>
            <a:gdLst>
              <a:gd name="T0" fmla="*/ 191313720 w 704"/>
              <a:gd name="T1" fmla="*/ 82155763 h 1506"/>
              <a:gd name="T2" fmla="*/ 191313720 w 704"/>
              <a:gd name="T3" fmla="*/ 82155763 h 1506"/>
              <a:gd name="T4" fmla="*/ 235054430 w 704"/>
              <a:gd name="T5" fmla="*/ 82155763 h 1506"/>
              <a:gd name="T6" fmla="*/ 235054430 w 704"/>
              <a:gd name="T7" fmla="*/ 0 h 1506"/>
              <a:gd name="T8" fmla="*/ 164270827 w 704"/>
              <a:gd name="T9" fmla="*/ 0 h 1506"/>
              <a:gd name="T10" fmla="*/ 51749986 w 704"/>
              <a:gd name="T11" fmla="*/ 108253167 h 1506"/>
              <a:gd name="T12" fmla="*/ 51749986 w 704"/>
              <a:gd name="T13" fmla="*/ 158832954 h 1506"/>
              <a:gd name="T14" fmla="*/ 0 w 704"/>
              <a:gd name="T15" fmla="*/ 158832954 h 1506"/>
              <a:gd name="T16" fmla="*/ 0 w 704"/>
              <a:gd name="T17" fmla="*/ 241312597 h 1506"/>
              <a:gd name="T18" fmla="*/ 51749986 w 704"/>
              <a:gd name="T19" fmla="*/ 241312597 h 1506"/>
              <a:gd name="T20" fmla="*/ 51749986 w 704"/>
              <a:gd name="T21" fmla="*/ 485202609 h 1506"/>
              <a:gd name="T22" fmla="*/ 155924330 w 704"/>
              <a:gd name="T23" fmla="*/ 485202609 h 1506"/>
              <a:gd name="T24" fmla="*/ 155924330 w 704"/>
              <a:gd name="T25" fmla="*/ 241312597 h 1506"/>
              <a:gd name="T26" fmla="*/ 226708003 w 704"/>
              <a:gd name="T27" fmla="*/ 241312597 h 1506"/>
              <a:gd name="T28" fmla="*/ 235054430 w 704"/>
              <a:gd name="T29" fmla="*/ 158832954 h 1506"/>
              <a:gd name="T30" fmla="*/ 155924330 w 704"/>
              <a:gd name="T31" fmla="*/ 158832954 h 1506"/>
              <a:gd name="T32" fmla="*/ 155924330 w 704"/>
              <a:gd name="T33" fmla="*/ 116628306 h 1506"/>
              <a:gd name="T34" fmla="*/ 191313720 w 704"/>
              <a:gd name="T35" fmla="*/ 82155763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0" name="Freeform 7"/>
          <p:cNvSpPr>
            <a:spLocks noEditPoints="1"/>
          </p:cNvSpPr>
          <p:nvPr/>
        </p:nvSpPr>
        <p:spPr bwMode="auto">
          <a:xfrm>
            <a:off x="11231034" y="6388100"/>
            <a:ext cx="141817" cy="135467"/>
          </a:xfrm>
          <a:custGeom>
            <a:avLst/>
            <a:gdLst>
              <a:gd name="T0" fmla="*/ 372363517 w 1562"/>
              <a:gd name="T1" fmla="*/ 148568842 h 1491"/>
              <a:gd name="T2" fmla="*/ 372363517 w 1562"/>
              <a:gd name="T3" fmla="*/ 148568842 h 1491"/>
              <a:gd name="T4" fmla="*/ 275788023 w 1562"/>
              <a:gd name="T5" fmla="*/ 202770772 h 1491"/>
              <a:gd name="T6" fmla="*/ 275788023 w 1562"/>
              <a:gd name="T7" fmla="*/ 155584966 h 1491"/>
              <a:gd name="T8" fmla="*/ 170351716 w 1562"/>
              <a:gd name="T9" fmla="*/ 155584966 h 1491"/>
              <a:gd name="T10" fmla="*/ 170351716 w 1562"/>
              <a:gd name="T11" fmla="*/ 475363709 h 1491"/>
              <a:gd name="T12" fmla="*/ 275788023 w 1562"/>
              <a:gd name="T13" fmla="*/ 475363709 h 1491"/>
              <a:gd name="T14" fmla="*/ 275788023 w 1562"/>
              <a:gd name="T15" fmla="*/ 296821981 h 1491"/>
              <a:gd name="T16" fmla="*/ 280540788 w 1562"/>
              <a:gd name="T17" fmla="*/ 271000249 h 1491"/>
              <a:gd name="T18" fmla="*/ 334684798 w 1562"/>
              <a:gd name="T19" fmla="*/ 230825933 h 1491"/>
              <a:gd name="T20" fmla="*/ 388828809 w 1562"/>
              <a:gd name="T21" fmla="*/ 303838105 h 1491"/>
              <a:gd name="T22" fmla="*/ 388828809 w 1562"/>
              <a:gd name="T23" fmla="*/ 475363709 h 1491"/>
              <a:gd name="T24" fmla="*/ 494585090 w 1562"/>
              <a:gd name="T25" fmla="*/ 475363709 h 1491"/>
              <a:gd name="T26" fmla="*/ 494585090 w 1562"/>
              <a:gd name="T27" fmla="*/ 292039353 h 1491"/>
              <a:gd name="T28" fmla="*/ 372363517 w 1562"/>
              <a:gd name="T29" fmla="*/ 148568842 h 1491"/>
              <a:gd name="T30" fmla="*/ 6964461 w 1562"/>
              <a:gd name="T31" fmla="*/ 475363709 h 1491"/>
              <a:gd name="T32" fmla="*/ 6964461 w 1562"/>
              <a:gd name="T33" fmla="*/ 475363709 h 1491"/>
              <a:gd name="T34" fmla="*/ 113040717 w 1562"/>
              <a:gd name="T35" fmla="*/ 475363709 h 1491"/>
              <a:gd name="T36" fmla="*/ 113040717 w 1562"/>
              <a:gd name="T37" fmla="*/ 155264561 h 1491"/>
              <a:gd name="T38" fmla="*/ 6964461 w 1562"/>
              <a:gd name="T39" fmla="*/ 155264561 h 1491"/>
              <a:gd name="T40" fmla="*/ 6964461 w 1562"/>
              <a:gd name="T41" fmla="*/ 475363709 h 1491"/>
              <a:gd name="T42" fmla="*/ 61108472 w 1562"/>
              <a:gd name="T43" fmla="*/ 0 h 1491"/>
              <a:gd name="T44" fmla="*/ 61108472 w 1562"/>
              <a:gd name="T45" fmla="*/ 0 h 1491"/>
              <a:gd name="T46" fmla="*/ 0 w 1562"/>
              <a:gd name="T47" fmla="*/ 56751130 h 1491"/>
              <a:gd name="T48" fmla="*/ 58892076 w 1562"/>
              <a:gd name="T49" fmla="*/ 110632656 h 1491"/>
              <a:gd name="T50" fmla="*/ 120005246 w 1562"/>
              <a:gd name="T51" fmla="*/ 56751130 h 1491"/>
              <a:gd name="T52" fmla="*/ 61108472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1" name="Freeform 8"/>
          <p:cNvSpPr>
            <a:spLocks/>
          </p:cNvSpPr>
          <p:nvPr/>
        </p:nvSpPr>
        <p:spPr bwMode="auto">
          <a:xfrm>
            <a:off x="11660718" y="6400801"/>
            <a:ext cx="154516" cy="124884"/>
          </a:xfrm>
          <a:custGeom>
            <a:avLst/>
            <a:gdLst>
              <a:gd name="T0" fmla="*/ 479035715 w 1690"/>
              <a:gd name="T1" fmla="*/ 71134663 h 1374"/>
              <a:gd name="T2" fmla="*/ 479035715 w 1690"/>
              <a:gd name="T3" fmla="*/ 71134663 h 1374"/>
              <a:gd name="T4" fmla="*/ 529155882 w 1690"/>
              <a:gd name="T5" fmla="*/ 9567941 h 1374"/>
              <a:gd name="T6" fmla="*/ 457509327 w 1690"/>
              <a:gd name="T7" fmla="*/ 34452033 h 1374"/>
              <a:gd name="T8" fmla="*/ 376223305 w 1690"/>
              <a:gd name="T9" fmla="*/ 0 h 1374"/>
              <a:gd name="T10" fmla="*/ 263776229 w 1690"/>
              <a:gd name="T11" fmla="*/ 113560798 h 1374"/>
              <a:gd name="T12" fmla="*/ 265704136 w 1690"/>
              <a:gd name="T13" fmla="*/ 136530387 h 1374"/>
              <a:gd name="T14" fmla="*/ 36625023 w 1690"/>
              <a:gd name="T15" fmla="*/ 21055088 h 1374"/>
              <a:gd name="T16" fmla="*/ 23134542 w 1690"/>
              <a:gd name="T17" fmla="*/ 76878168 h 1374"/>
              <a:gd name="T18" fmla="*/ 71646555 w 1690"/>
              <a:gd name="T19" fmla="*/ 169067918 h 1374"/>
              <a:gd name="T20" fmla="*/ 21206704 w 1690"/>
              <a:gd name="T21" fmla="*/ 155666270 h 1374"/>
              <a:gd name="T22" fmla="*/ 21206704 w 1690"/>
              <a:gd name="T23" fmla="*/ 157580772 h 1374"/>
              <a:gd name="T24" fmla="*/ 110523900 w 1690"/>
              <a:gd name="T25" fmla="*/ 265402632 h 1374"/>
              <a:gd name="T26" fmla="*/ 81285953 w 1690"/>
              <a:gd name="T27" fmla="*/ 269227068 h 1374"/>
              <a:gd name="T28" fmla="*/ 60079318 w 1690"/>
              <a:gd name="T29" fmla="*/ 267317133 h 1374"/>
              <a:gd name="T30" fmla="*/ 164819566 w 1690"/>
              <a:gd name="T31" fmla="*/ 344190734 h 1374"/>
              <a:gd name="T32" fmla="*/ 25062449 w 1690"/>
              <a:gd name="T33" fmla="*/ 392360374 h 1374"/>
              <a:gd name="T34" fmla="*/ 0 w 1690"/>
              <a:gd name="T35" fmla="*/ 390445872 h 1374"/>
              <a:gd name="T36" fmla="*/ 168675380 w 1690"/>
              <a:gd name="T37" fmla="*/ 438294918 h 1374"/>
              <a:gd name="T38" fmla="*/ 488675113 w 1690"/>
              <a:gd name="T39" fmla="*/ 125043241 h 1374"/>
              <a:gd name="T40" fmla="*/ 488675113 w 1690"/>
              <a:gd name="T41" fmla="*/ 109731726 h 1374"/>
              <a:gd name="T42" fmla="*/ 542970778 w 1690"/>
              <a:gd name="T43" fmla="*/ 51994076 h 1374"/>
              <a:gd name="T44" fmla="*/ 479035715 w 1690"/>
              <a:gd name="T45" fmla="*/ 71134663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785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751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818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9534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3451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5834" y="6254751"/>
            <a:ext cx="404284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6067" y="6258985"/>
            <a:ext cx="404284" cy="402167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767" y="6250518"/>
            <a:ext cx="402167" cy="402167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0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  <p:sldLayoutId id="2147483731" r:id="rId39"/>
    <p:sldLayoutId id="2147483732" r:id="rId40"/>
    <p:sldLayoutId id="2147483733" r:id="rId41"/>
    <p:sldLayoutId id="2147483734" r:id="rId42"/>
    <p:sldLayoutId id="2147483735" r:id="rId43"/>
    <p:sldLayoutId id="2147483736" r:id="rId44"/>
    <p:sldLayoutId id="2147483737" r:id="rId45"/>
    <p:sldLayoutId id="2147483738" r:id="rId46"/>
    <p:sldLayoutId id="2147483739" r:id="rId47"/>
    <p:sldLayoutId id="2147483740" r:id="rId48"/>
    <p:sldLayoutId id="2147483741" r:id="rId49"/>
    <p:sldLayoutId id="2147483742" r:id="rId50"/>
    <p:sldLayoutId id="2147483743" r:id="rId51"/>
    <p:sldLayoutId id="2147483744" r:id="rId52"/>
    <p:sldLayoutId id="2147483745" r:id="rId53"/>
    <p:sldLayoutId id="2147483746" r:id="rId54"/>
    <p:sldLayoutId id="2147483747" r:id="rId55"/>
    <p:sldLayoutId id="2147483748" r:id="rId56"/>
    <p:sldLayoutId id="2147483749" r:id="rId57"/>
  </p:sldLayoutIdLst>
  <p:txStyles>
    <p:titleStyle>
      <a:lvl1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2pPr>
      <a:lvl3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3pPr>
      <a:lvl4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4pPr>
      <a:lvl5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5pPr>
      <a:lvl6pPr marL="609585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6pPr>
      <a:lvl7pPr marL="1219170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7pPr>
      <a:lvl8pPr marL="1828754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8pPr>
      <a:lvl9pPr marL="2438339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9pPr>
    </p:titleStyle>
    <p:bodyStyle>
      <a:lvl1pPr marL="226478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7189" indent="-228594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5783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4377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236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34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32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28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8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92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9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8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85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83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81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7E869-8F09-4F15-B988-331009A0F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2E2543-73C3-498B-BA4D-3C6B2DFA4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9D42BF-B14B-4ABE-A3DD-4CB402CD9B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2EEF6-FF7A-459E-BBF1-ECE6366E1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8262A2-8773-4F71-831F-A7584C0965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81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Relationship Id="rId5" Type="http://schemas.microsoft.com/office/2007/relationships/hdphoto" Target="../media/hdphoto9.wdp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B0D801FA-1765-4F0A-AB03-486999007B72}"/>
              </a:ext>
            </a:extLst>
          </p:cNvPr>
          <p:cNvSpPr/>
          <p:nvPr/>
        </p:nvSpPr>
        <p:spPr>
          <a:xfrm>
            <a:off x="1" y="0"/>
            <a:ext cx="12192000" cy="183873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E0AB6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1E0AB6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637684" y="1143000"/>
            <a:ext cx="6134716" cy="409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ru-RU" altLang="ru-RU" sz="6600" b="1" dirty="0">
              <a:solidFill>
                <a:srgbClr val="1E0AB6"/>
              </a:solidFill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6600" b="1" dirty="0" err="1">
                <a:solidFill>
                  <a:srgbClr val="1E0AB6"/>
                </a:solidFill>
              </a:rPr>
              <a:t>Mavzu</a:t>
            </a:r>
            <a:r>
              <a:rPr lang="en-US" altLang="ru-RU" sz="6600" b="1" dirty="0">
                <a:solidFill>
                  <a:srgbClr val="1E0AB6"/>
                </a:solidFill>
              </a:rPr>
              <a:t>: </a:t>
            </a:r>
            <a:r>
              <a:rPr lang="en-US" altLang="ru-RU" sz="6600" b="1" dirty="0" err="1">
                <a:solidFill>
                  <a:srgbClr val="1E0AB6"/>
                </a:solidFill>
              </a:rPr>
              <a:t>Hindiston</a:t>
            </a:r>
            <a:r>
              <a:rPr lang="en-US" altLang="ru-RU" sz="6600" b="1" dirty="0">
                <a:solidFill>
                  <a:srgbClr val="1E0AB6"/>
                </a:solidFill>
              </a:rPr>
              <a:t> </a:t>
            </a:r>
            <a:r>
              <a:rPr lang="en-US" altLang="ru-RU" sz="6600" b="1" dirty="0" err="1">
                <a:solidFill>
                  <a:srgbClr val="1E0AB6"/>
                </a:solidFill>
              </a:rPr>
              <a:t>Respublikasi</a:t>
            </a:r>
            <a:endParaRPr lang="ru-RU" altLang="ru-RU" sz="6600" b="1" dirty="0">
              <a:solidFill>
                <a:srgbClr val="1E0AB6"/>
              </a:solidFill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23850" y="2288310"/>
            <a:ext cx="707128" cy="197829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1E0AB6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1E0AB6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282229" y="360938"/>
            <a:ext cx="2071571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282229" y="351276"/>
            <a:ext cx="2071571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376284" y="533400"/>
            <a:ext cx="1215516" cy="864876"/>
          </a:xfrm>
          <a:prstGeom prst="rect">
            <a:avLst/>
          </a:prstGeom>
        </p:spPr>
        <p:txBody>
          <a:bodyPr wrap="square" lIns="0" tIns="33552" rIns="0" bIns="0">
            <a:spAutoFit/>
          </a:bodyPr>
          <a:lstStyle/>
          <a:p>
            <a:pPr defTabSz="1218908">
              <a:spcBef>
                <a:spcPts val="265"/>
              </a:spcBef>
              <a:defRPr/>
            </a:pPr>
            <a:r>
              <a:rPr lang="en-US" sz="5400" b="1" spc="21" dirty="0">
                <a:solidFill>
                  <a:srgbClr val="FEFEFE"/>
                </a:solidFill>
                <a:latin typeface="Arial"/>
                <a:cs typeface="Arial"/>
              </a:rPr>
              <a:t> 9</a:t>
            </a:r>
            <a:r>
              <a:rPr lang="en-US" sz="4756" b="1" spc="21" dirty="0">
                <a:solidFill>
                  <a:srgbClr val="FEFEFE"/>
                </a:solidFill>
                <a:latin typeface="Arial"/>
                <a:cs typeface="Arial"/>
              </a:rPr>
              <a:t>- </a:t>
            </a:r>
            <a:endParaRPr sz="4756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142053" y="735652"/>
            <a:ext cx="983147" cy="579746"/>
          </a:xfrm>
          <a:prstGeom prst="rect">
            <a:avLst/>
          </a:prstGeom>
        </p:spPr>
        <p:txBody>
          <a:bodyPr wrap="square" lIns="0" tIns="25499" rIns="0" bIns="0">
            <a:spAutoFit/>
          </a:bodyPr>
          <a:lstStyle/>
          <a:p>
            <a:pPr algn="ctr" defTabSz="1218908">
              <a:spcBef>
                <a:spcPts val="201"/>
              </a:spcBef>
              <a:defRPr/>
            </a:pPr>
            <a:r>
              <a:rPr lang="en-US" sz="3600" b="1" spc="-1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36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225" name="object 2"/>
          <p:cNvSpPr txBox="1">
            <a:spLocks/>
          </p:cNvSpPr>
          <p:nvPr/>
        </p:nvSpPr>
        <p:spPr bwMode="auto">
          <a:xfrm>
            <a:off x="1849967" y="410634"/>
            <a:ext cx="7131051" cy="113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0911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1225"/>
            <a:r>
              <a:rPr lang="en-US" altLang="ru-RU" sz="7200" b="1" dirty="0">
                <a:solidFill>
                  <a:srgbClr val="FFFFFF"/>
                </a:solidFill>
              </a:rPr>
              <a:t>GEOGRAFIYA</a:t>
            </a:r>
            <a:endParaRPr lang="ru-RU" altLang="ru-RU" sz="2400" dirty="0">
              <a:solidFill>
                <a:srgbClr val="FFFFFF"/>
              </a:solidFill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7C7E4273-A19E-497A-9D8A-A9B8181CAFDB}"/>
              </a:ext>
            </a:extLst>
          </p:cNvPr>
          <p:cNvSpPr/>
          <p:nvPr/>
        </p:nvSpPr>
        <p:spPr>
          <a:xfrm>
            <a:off x="323851" y="4419599"/>
            <a:ext cx="707128" cy="167520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 defTabSz="1218848">
              <a:defRPr/>
            </a:pPr>
            <a:endParaRPr sz="2400" dirty="0">
              <a:solidFill>
                <a:srgbClr val="57565A"/>
              </a:solidFill>
              <a:latin typeface="Open Sans Light"/>
            </a:endParaRPr>
          </a:p>
        </p:txBody>
      </p:sp>
      <p:pic>
        <p:nvPicPr>
          <p:cNvPr id="14" name="Picture 11" descr="https://pngicon.ru/file/uploads/iconka_globus.png">
            <a:extLst>
              <a:ext uri="{FF2B5EF4-FFF2-40B4-BE49-F238E27FC236}">
                <a16:creationId xmlns:a16="http://schemas.microsoft.com/office/drawing/2014/main" id="{25924ACD-7B1E-41FD-8D8C-119171EC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8080" y="6804"/>
            <a:ext cx="1745796" cy="1745796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D0D14F-BB6A-40A1-9102-53C3B7362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2044" y="2605853"/>
            <a:ext cx="2865503" cy="326154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5C5FAE3-DFF8-4D1E-905E-1F132B805D87}"/>
              </a:ext>
            </a:extLst>
          </p:cNvPr>
          <p:cNvSpPr/>
          <p:nvPr/>
        </p:nvSpPr>
        <p:spPr>
          <a:xfrm>
            <a:off x="1263262" y="5884986"/>
            <a:ext cx="811302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 defTabSz="685800"/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Yunusobod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tumani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302-maktab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geografiya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o‘qituvchisi</a:t>
            </a:r>
            <a:endParaRPr lang="en-US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Tursunpo‘latov</a:t>
            </a:r>
            <a:r>
              <a:rPr lang="en-US" alt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Farhodjon</a:t>
            </a:r>
            <a:endParaRPr lang="uz-Cyrl-UZ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460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F4D159F-E433-4056-BA06-B5DAFBF70075}"/>
              </a:ext>
            </a:extLst>
          </p:cNvPr>
          <p:cNvSpPr/>
          <p:nvPr/>
        </p:nvSpPr>
        <p:spPr>
          <a:xfrm>
            <a:off x="2133600" y="6324600"/>
            <a:ext cx="914400" cy="355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979788-D5E7-47D8-9F3F-346A60A1F809}"/>
              </a:ext>
            </a:extLst>
          </p:cNvPr>
          <p:cNvSpPr/>
          <p:nvPr/>
        </p:nvSpPr>
        <p:spPr>
          <a:xfrm>
            <a:off x="1364566" y="2337891"/>
            <a:ext cx="311834" cy="105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493E2F-EBEB-4107-843C-58B8FC484FB2}"/>
              </a:ext>
            </a:extLst>
          </p:cNvPr>
          <p:cNvSpPr/>
          <p:nvPr/>
        </p:nvSpPr>
        <p:spPr>
          <a:xfrm>
            <a:off x="76199" y="1037272"/>
            <a:ext cx="12039599" cy="193899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Aholining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diniy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murakkab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Aholining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80%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induizm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diniga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e’tiqod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o‘rinda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musulmonlar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aholisining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13 %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Shuningdek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Hindistonda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xristianlar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sikxlar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buddistlar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din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vakillari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dirty="0">
              <a:solidFill>
                <a:srgbClr val="000000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4AB46D1-5FA4-4DA5-A94B-5C469AE7A5F0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Diniy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EAC8BA-C792-4CD3-BC8A-46CC3FB08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748" y="3019724"/>
            <a:ext cx="5411852" cy="37530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7E5B20-7E37-4D5E-A900-7A88DB093E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24872"/>
          <a:stretch/>
        </p:blipFill>
        <p:spPr>
          <a:xfrm>
            <a:off x="6095998" y="3110814"/>
            <a:ext cx="5716652" cy="372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F4D159F-E433-4056-BA06-B5DAFBF70075}"/>
              </a:ext>
            </a:extLst>
          </p:cNvPr>
          <p:cNvSpPr/>
          <p:nvPr/>
        </p:nvSpPr>
        <p:spPr>
          <a:xfrm>
            <a:off x="2133600" y="6324600"/>
            <a:ext cx="914400" cy="355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979788-D5E7-47D8-9F3F-346A60A1F809}"/>
              </a:ext>
            </a:extLst>
          </p:cNvPr>
          <p:cNvSpPr/>
          <p:nvPr/>
        </p:nvSpPr>
        <p:spPr>
          <a:xfrm>
            <a:off x="1364566" y="2337891"/>
            <a:ext cx="311834" cy="105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493E2F-EBEB-4107-843C-58B8FC484FB2}"/>
              </a:ext>
            </a:extLst>
          </p:cNvPr>
          <p:cNvSpPr/>
          <p:nvPr/>
        </p:nvSpPr>
        <p:spPr>
          <a:xfrm>
            <a:off x="152400" y="1037272"/>
            <a:ext cx="11811000" cy="240065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Mamlakatning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urbanizatsiya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darajasi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qadar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aholisining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1/3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shaharlarda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Shaharlari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Mumbay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Bombey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Kolkata (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Kalkutta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Dehli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Bangalor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Chennay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(Madras),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Haydarobod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Ahmadobod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yiriklari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000" dirty="0">
              <a:solidFill>
                <a:srgbClr val="000000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4AB46D1-5FA4-4DA5-A94B-5C469AE7A5F0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Urbanizatsiya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darajasi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83C011-0517-48B0-92B7-BDE639467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38" y="3575240"/>
            <a:ext cx="5650523" cy="3091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3E42B9-4F93-4DB4-82D2-1D28A9BD5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3586963"/>
            <a:ext cx="5867400" cy="3080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03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F4D159F-E433-4056-BA06-B5DAFBF70075}"/>
              </a:ext>
            </a:extLst>
          </p:cNvPr>
          <p:cNvSpPr/>
          <p:nvPr/>
        </p:nvSpPr>
        <p:spPr>
          <a:xfrm>
            <a:off x="2133600" y="6324600"/>
            <a:ext cx="914400" cy="355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979788-D5E7-47D8-9F3F-346A60A1F809}"/>
              </a:ext>
            </a:extLst>
          </p:cNvPr>
          <p:cNvSpPr/>
          <p:nvPr/>
        </p:nvSpPr>
        <p:spPr>
          <a:xfrm>
            <a:off x="1364566" y="2337891"/>
            <a:ext cx="311834" cy="105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493E2F-EBEB-4107-843C-58B8FC484FB2}"/>
              </a:ext>
            </a:extLst>
          </p:cNvPr>
          <p:cNvSpPr/>
          <p:nvPr/>
        </p:nvSpPr>
        <p:spPr>
          <a:xfrm>
            <a:off x="205613" y="1027644"/>
            <a:ext cx="6324599" cy="56323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notekis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zichligi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Gang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vodiysi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dengizbo‘yi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tekisliklarida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darajada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Himolay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yonbag‘irlari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mamlakatning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shimoli-g‘arbiy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qurg‘oqchil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hududlarida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siyrak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4AB46D1-5FA4-4DA5-A94B-5C469AE7A5F0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Aholining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joylashuvi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DC32F6-A953-4C03-B344-029A33EB16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044" t="6666" r="605" b="2317"/>
          <a:stretch/>
        </p:blipFill>
        <p:spPr>
          <a:xfrm>
            <a:off x="6858000" y="910826"/>
            <a:ext cx="5334000" cy="574912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71CC9E4-39B5-4C7F-B05A-C51ADFA28A1F}"/>
              </a:ext>
            </a:extLst>
          </p:cNvPr>
          <p:cNvSpPr/>
          <p:nvPr/>
        </p:nvSpPr>
        <p:spPr>
          <a:xfrm>
            <a:off x="10210800" y="863916"/>
            <a:ext cx="1600200" cy="431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642D2E8-CB39-47E1-93CF-7BAB6DB10D21}"/>
              </a:ext>
            </a:extLst>
          </p:cNvPr>
          <p:cNvSpPr/>
          <p:nvPr/>
        </p:nvSpPr>
        <p:spPr>
          <a:xfrm>
            <a:off x="9448801" y="5105400"/>
            <a:ext cx="14478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27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E105018-4C57-4861-B5F1-62680D51367D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Iqtisodiyoti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: скругленные противолежащие углы 11">
            <a:extLst>
              <a:ext uri="{FF2B5EF4-FFF2-40B4-BE49-F238E27FC236}">
                <a16:creationId xmlns:a16="http://schemas.microsoft.com/office/drawing/2014/main" id="{0862D93C-9C4C-48B9-A8D6-4C67BE072A92}"/>
              </a:ext>
            </a:extLst>
          </p:cNvPr>
          <p:cNvSpPr/>
          <p:nvPr/>
        </p:nvSpPr>
        <p:spPr>
          <a:xfrm>
            <a:off x="200026" y="990600"/>
            <a:ext cx="11791948" cy="1371600"/>
          </a:xfrm>
          <a:prstGeom prst="round2Diag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yalpi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hajmiga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AQSH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3-o‘rinda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(2017-y.)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tayanch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rivojlanayotgan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sanaladi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35DF472-4504-4C6E-9289-0A8BDF1D31E6}"/>
              </a:ext>
            </a:extLst>
          </p:cNvPr>
          <p:cNvSpPr/>
          <p:nvPr/>
        </p:nvSpPr>
        <p:spPr>
          <a:xfrm>
            <a:off x="217172" y="4965918"/>
            <a:ext cx="117919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Hindistonni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ko‘pincha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tafovutlar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mamlakati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deyishadi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chunki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unda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boylik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kambag‘allik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zamonaviy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chiqarish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korxonalari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natural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chiqarishga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asoslangan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oddiy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xo‘jaliklar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uyg‘unlashib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ketgan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AB54F8-9B16-4047-8329-3B5DAA8AD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40" y="2514600"/>
            <a:ext cx="3863362" cy="23618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19CA6B-0C24-4495-AB0A-36C6796C2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2514600"/>
            <a:ext cx="3838574" cy="23618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77D6BF5-D070-4C45-A5D2-B5B00540E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2426" y="2514600"/>
            <a:ext cx="3838574" cy="23618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862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89DE639-DF5C-4CDC-84C0-65FF6046BE0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61F0ECD-E404-4481-BDA5-81207C2552AA}"/>
              </a:ext>
            </a:extLst>
          </p:cNvPr>
          <p:cNvSpPr/>
          <p:nvPr/>
        </p:nvSpPr>
        <p:spPr>
          <a:xfrm>
            <a:off x="76200" y="5008098"/>
            <a:ext cx="1524000" cy="876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F81629-3E6B-42FB-90D9-AFB8081BB3EC}"/>
              </a:ext>
            </a:extLst>
          </p:cNvPr>
          <p:cNvSpPr/>
          <p:nvPr/>
        </p:nvSpPr>
        <p:spPr>
          <a:xfrm>
            <a:off x="168813" y="877431"/>
            <a:ext cx="11794587" cy="1938992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yengil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oziq-ovqat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sanoatiga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ixtisoslashgan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mamlakatdan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tobora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zamonaviy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og‘ir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mamlakatga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aylanib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bormoqda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iqtisodiyotining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asosini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metallurgiya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mashinasozlik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99BB645-B197-4B5E-B964-18CDF1EB8BCA}"/>
              </a:ext>
            </a:extLst>
          </p:cNvPr>
          <p:cNvSpPr/>
          <p:nvPr/>
        </p:nvSpPr>
        <p:spPr>
          <a:xfrm>
            <a:off x="10210801" y="5562601"/>
            <a:ext cx="16764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D352B72-670B-4CEF-8A12-377F1415726A}"/>
              </a:ext>
            </a:extLst>
          </p:cNvPr>
          <p:cNvSpPr/>
          <p:nvPr/>
        </p:nvSpPr>
        <p:spPr>
          <a:xfrm>
            <a:off x="626012" y="5791200"/>
            <a:ext cx="2193388" cy="710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3343D51-0337-44C4-9F2F-600C9A2506B3}"/>
              </a:ext>
            </a:extLst>
          </p:cNvPr>
          <p:cNvSpPr/>
          <p:nvPr/>
        </p:nvSpPr>
        <p:spPr>
          <a:xfrm>
            <a:off x="2133600" y="3671668"/>
            <a:ext cx="762000" cy="235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750E9D-B312-4584-9CA2-F23BB2E33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56" y="3019927"/>
            <a:ext cx="5793544" cy="3685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62A41CC-AF7C-484A-83AF-5E0F3BB1C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2" y="3016410"/>
            <a:ext cx="5714998" cy="3685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252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2F731D6-3195-46F0-BF59-D7927A57F1FE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4333739-F5F1-4F29-9756-878FB232B4A0}"/>
              </a:ext>
            </a:extLst>
          </p:cNvPr>
          <p:cNvSpPr/>
          <p:nvPr/>
        </p:nvSpPr>
        <p:spPr>
          <a:xfrm>
            <a:off x="6096000" y="3276600"/>
            <a:ext cx="1096913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994B6A0-0ECC-4539-BA6C-BFDC4535F534}"/>
              </a:ext>
            </a:extLst>
          </p:cNvPr>
          <p:cNvSpPr/>
          <p:nvPr/>
        </p:nvSpPr>
        <p:spPr>
          <a:xfrm>
            <a:off x="152400" y="4267200"/>
            <a:ext cx="11887200" cy="2400657"/>
          </a:xfrm>
          <a:prstGeom prst="rect">
            <a:avLst/>
          </a:prstGeom>
          <a:ln w="28575">
            <a:solidFill>
              <a:srgbClr val="1E0AB6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ko‘mir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temir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rudalari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osh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tuzini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qazishda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po‘lat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cho‘yan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mis,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alyumimiy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sement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ip-gazlama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poyabzal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chiqarishda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mamlakatlarining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beshtaligiga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 	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Bangalor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shahri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butun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dunyoga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mashhur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zamonaviy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axborot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texnologiyalarning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markazi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DF81D78-8BCC-4D13-A6C8-7365C77EB6DA}"/>
              </a:ext>
            </a:extLst>
          </p:cNvPr>
          <p:cNvSpPr/>
          <p:nvPr/>
        </p:nvSpPr>
        <p:spPr>
          <a:xfrm>
            <a:off x="9372600" y="2286000"/>
            <a:ext cx="1219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34306A-8820-4075-8055-C54F64C05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74" y="910555"/>
            <a:ext cx="5921325" cy="32305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7097430-7D8A-4885-A268-7B51E7147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910555"/>
            <a:ext cx="5616524" cy="32305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537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F52AEC-600B-4574-BD94-3740F2879BDD}"/>
              </a:ext>
            </a:extLst>
          </p:cNvPr>
          <p:cNvSpPr/>
          <p:nvPr/>
        </p:nvSpPr>
        <p:spPr>
          <a:xfrm>
            <a:off x="152400" y="4724400"/>
            <a:ext cx="1143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F4D159F-E433-4056-BA06-B5DAFBF70075}"/>
              </a:ext>
            </a:extLst>
          </p:cNvPr>
          <p:cNvSpPr/>
          <p:nvPr/>
        </p:nvSpPr>
        <p:spPr>
          <a:xfrm>
            <a:off x="2133600" y="6324600"/>
            <a:ext cx="914400" cy="355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979788-D5E7-47D8-9F3F-346A60A1F809}"/>
              </a:ext>
            </a:extLst>
          </p:cNvPr>
          <p:cNvSpPr/>
          <p:nvPr/>
        </p:nvSpPr>
        <p:spPr>
          <a:xfrm>
            <a:off x="1364566" y="2337891"/>
            <a:ext cx="311834" cy="105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493E2F-EBEB-4107-843C-58B8FC484FB2}"/>
              </a:ext>
            </a:extLst>
          </p:cNvPr>
          <p:cNvSpPr/>
          <p:nvPr/>
        </p:nvSpPr>
        <p:spPr>
          <a:xfrm>
            <a:off x="76199" y="990600"/>
            <a:ext cx="12039599" cy="147732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xo‘jaligida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band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aholining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40%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ishlaydi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sharoitining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xo‘jaligini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rivojlantirish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qulayligi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sababli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hududining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yarmidan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maydonlariga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aylantirilgan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000" dirty="0">
              <a:solidFill>
                <a:srgbClr val="000000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4AB46D1-5FA4-4DA5-A94B-5C469AE7A5F0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13013CF-02A7-496C-B29A-0EB2A18DB34F}"/>
              </a:ext>
            </a:extLst>
          </p:cNvPr>
          <p:cNvSpPr/>
          <p:nvPr/>
        </p:nvSpPr>
        <p:spPr>
          <a:xfrm>
            <a:off x="116057" y="5334000"/>
            <a:ext cx="120395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Ekin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maydonlarining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kattaligiga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u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jahonda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AQSHdan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keyingi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o‘rinda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Sug‘oriladigan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maydonlarining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hajmiga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Xitoydan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keyin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8D4CAF0-DC40-43C5-9AD4-393FE0ED5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58" y="2594612"/>
            <a:ext cx="4000500" cy="2700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A517DD9-9321-4533-AE90-CEB977596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670" y="2589968"/>
            <a:ext cx="4000500" cy="2700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1D3AF49-A729-430A-BA14-AC4C37648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7700" y="2594611"/>
            <a:ext cx="3808243" cy="2700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619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F52AEC-600B-4574-BD94-3740F2879BDD}"/>
              </a:ext>
            </a:extLst>
          </p:cNvPr>
          <p:cNvSpPr/>
          <p:nvPr/>
        </p:nvSpPr>
        <p:spPr>
          <a:xfrm>
            <a:off x="152400" y="4724400"/>
            <a:ext cx="1143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F4D159F-E433-4056-BA06-B5DAFBF70075}"/>
              </a:ext>
            </a:extLst>
          </p:cNvPr>
          <p:cNvSpPr/>
          <p:nvPr/>
        </p:nvSpPr>
        <p:spPr>
          <a:xfrm>
            <a:off x="2133600" y="6324600"/>
            <a:ext cx="914400" cy="355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979788-D5E7-47D8-9F3F-346A60A1F809}"/>
              </a:ext>
            </a:extLst>
          </p:cNvPr>
          <p:cNvSpPr/>
          <p:nvPr/>
        </p:nvSpPr>
        <p:spPr>
          <a:xfrm>
            <a:off x="1364566" y="2337891"/>
            <a:ext cx="311834" cy="105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493E2F-EBEB-4107-843C-58B8FC484FB2}"/>
              </a:ext>
            </a:extLst>
          </p:cNvPr>
          <p:cNvSpPr/>
          <p:nvPr/>
        </p:nvSpPr>
        <p:spPr>
          <a:xfrm>
            <a:off x="76199" y="1037272"/>
            <a:ext cx="12039599" cy="1477328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sholi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bug‘doy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kartoshka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shakarqamish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yeryong‘oq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sabzavot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paxta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choy,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murch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dorivor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ekinlar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yetishtirish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mamlakatlarining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yetakchi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uchtaligiga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dirty="0">
              <a:solidFill>
                <a:srgbClr val="000000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4AB46D1-5FA4-4DA5-A94B-5C469AE7A5F0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1BBB2C7-4DD4-436B-863C-AE4C999A9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" y="2894868"/>
            <a:ext cx="5462220" cy="3785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DB710F-4824-48E4-84F9-141876D34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155" y="2894868"/>
            <a:ext cx="6335446" cy="37907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213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1E0AB6"/>
          </a:solidFill>
          <a:ln w="12700" cap="flat" cmpd="sng" algn="ctr">
            <a:solidFill>
              <a:srgbClr val="1E0AB6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228600" y="990599"/>
            <a:ext cx="11734799" cy="6096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7030A0"/>
            </a:solidFill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Darslikdagi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alt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alt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mavzusini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o‘qing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228598" y="1754714"/>
            <a:ext cx="11734799" cy="10646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7030A0"/>
            </a:solidFill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just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yuzasidan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Hindiston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Respublikasi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haqida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qiziqarli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ma’lumotlar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F61436-43F0-45A8-A0EA-0782BFC32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73" y="3014713"/>
            <a:ext cx="6357427" cy="3614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445D6AC-8F83-4084-9F0F-BCF204176D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3200" y="3013896"/>
            <a:ext cx="5443027" cy="3600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2EDDB25-9253-4B98-99CF-01CFF3532F0A}"/>
              </a:ext>
            </a:extLst>
          </p:cNvPr>
          <p:cNvSpPr/>
          <p:nvPr/>
        </p:nvSpPr>
        <p:spPr>
          <a:xfrm>
            <a:off x="6705600" y="5549662"/>
            <a:ext cx="914400" cy="317739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226949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05D19C-68D3-4C3B-B318-B4C330344D1A}"/>
              </a:ext>
            </a:extLst>
          </p:cNvPr>
          <p:cNvSpPr/>
          <p:nvPr/>
        </p:nvSpPr>
        <p:spPr>
          <a:xfrm>
            <a:off x="2101850" y="5943600"/>
            <a:ext cx="208915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81A9E5F-75A1-46B9-8CCB-7AA8FA351EF9}"/>
              </a:ext>
            </a:extLst>
          </p:cNvPr>
          <p:cNvSpPr/>
          <p:nvPr/>
        </p:nvSpPr>
        <p:spPr>
          <a:xfrm>
            <a:off x="114299" y="838201"/>
            <a:ext cx="11963401" cy="1524000"/>
          </a:xfrm>
          <a:prstGeom prst="rect">
            <a:avLst/>
          </a:prstGeom>
          <a:ln>
            <a:solidFill>
              <a:srgbClr val="1E0AB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Osiyodagi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7-o‘rinda,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2-o‘rinda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(2018-y.).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19CDBCE-EFDF-463A-A2D8-6E05D4750DC3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altLang="ru-RU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</a:t>
            </a:r>
            <a:r>
              <a:rPr lang="en-US" altLang="ru-RU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32FCA68-C079-4149-9A13-A25142B4494E}"/>
              </a:ext>
            </a:extLst>
          </p:cNvPr>
          <p:cNvSpPr/>
          <p:nvPr/>
        </p:nvSpPr>
        <p:spPr>
          <a:xfrm>
            <a:off x="4914019" y="5105400"/>
            <a:ext cx="62492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ru-RU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3284,2</a:t>
            </a:r>
            <a:r>
              <a:rPr lang="ru-RU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ru-RU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en-US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</a:t>
            </a:r>
            <a:r>
              <a:rPr lang="ru-RU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ru-RU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(2018) – </a:t>
            </a:r>
            <a:r>
              <a:rPr lang="en-US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1371</a:t>
            </a:r>
            <a:r>
              <a:rPr lang="ru-RU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ru-RU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</a:t>
            </a:r>
            <a:endParaRPr lang="ru-RU" sz="2800" b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Poytaxti</a:t>
            </a:r>
            <a:r>
              <a:rPr lang="ru-RU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Dehli</a:t>
            </a:r>
            <a:endParaRPr lang="ru-RU" sz="2800" b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F239F4B-5807-4548-91F6-388BDAD35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800" y="2474011"/>
            <a:ext cx="3962400" cy="424985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8273DEC-6698-48DF-BF7F-DF0CA13EBC6B}"/>
              </a:ext>
            </a:extLst>
          </p:cNvPr>
          <p:cNvSpPr/>
          <p:nvPr/>
        </p:nvSpPr>
        <p:spPr>
          <a:xfrm>
            <a:off x="5410200" y="2527516"/>
            <a:ext cx="57531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yarimorolida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shimoldan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janubga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3,2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g‘arbdan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sharqqa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2,9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masofaga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cho‘zilgan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523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05D19C-68D3-4C3B-B318-B4C330344D1A}"/>
              </a:ext>
            </a:extLst>
          </p:cNvPr>
          <p:cNvSpPr/>
          <p:nvPr/>
        </p:nvSpPr>
        <p:spPr>
          <a:xfrm>
            <a:off x="2101850" y="5943600"/>
            <a:ext cx="208915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81A9E5F-75A1-46B9-8CCB-7AA8FA351EF9}"/>
              </a:ext>
            </a:extLst>
          </p:cNvPr>
          <p:cNvSpPr/>
          <p:nvPr/>
        </p:nvSpPr>
        <p:spPr>
          <a:xfrm>
            <a:off x="114299" y="914400"/>
            <a:ext cx="11963401" cy="2057399"/>
          </a:xfrm>
          <a:prstGeom prst="rect">
            <a:avLst/>
          </a:prstGeom>
          <a:ln>
            <a:solidFill>
              <a:srgbClr val="1E0AB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Lakkadiv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Andaman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Nikobar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qarashlidir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mamlakatlarini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bog‘laydigan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serqatnov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yo‘llari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joylashganligi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qulayligini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belgilaydi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19CDBCE-EFDF-463A-A2D8-6E05D4750DC3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altLang="ru-RU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</a:t>
            </a:r>
            <a:r>
              <a:rPr lang="en-US" altLang="ru-RU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8273DEC-6698-48DF-BF7F-DF0CA13EBC6B}"/>
              </a:ext>
            </a:extLst>
          </p:cNvPr>
          <p:cNvSpPr/>
          <p:nvPr/>
        </p:nvSpPr>
        <p:spPr>
          <a:xfrm>
            <a:off x="5410200" y="2527516"/>
            <a:ext cx="5753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ru-RU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37E6D87-A4FD-4BD0-84EE-D3215C554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31" y="3050736"/>
            <a:ext cx="5995769" cy="37120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C3A642-7773-455D-B8A6-A53FCA2F1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2619" y="3050737"/>
            <a:ext cx="5885082" cy="373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2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4301044-EF37-4758-BF80-B03467EDAC1A}"/>
              </a:ext>
            </a:extLst>
          </p:cNvPr>
          <p:cNvSpPr/>
          <p:nvPr/>
        </p:nvSpPr>
        <p:spPr>
          <a:xfrm>
            <a:off x="1066800" y="1036983"/>
            <a:ext cx="304800" cy="791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6E54E2-C83A-4C4A-9D87-59E1090EE2A2}"/>
              </a:ext>
            </a:extLst>
          </p:cNvPr>
          <p:cNvSpPr/>
          <p:nvPr/>
        </p:nvSpPr>
        <p:spPr>
          <a:xfrm>
            <a:off x="6388178" y="2195731"/>
            <a:ext cx="182184" cy="7920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E736829-6591-4ADF-95A4-8780FF94AC0F}"/>
              </a:ext>
            </a:extLst>
          </p:cNvPr>
          <p:cNvSpPr/>
          <p:nvPr/>
        </p:nvSpPr>
        <p:spPr>
          <a:xfrm>
            <a:off x="0" y="-1"/>
            <a:ext cx="12192000" cy="899887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Boshqaruv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hududiy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bo‘linishi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032E863-1020-4B08-A91F-B15040B1945A}"/>
              </a:ext>
            </a:extLst>
          </p:cNvPr>
          <p:cNvSpPr/>
          <p:nvPr/>
        </p:nvSpPr>
        <p:spPr>
          <a:xfrm>
            <a:off x="5867400" y="1053685"/>
            <a:ext cx="5886081" cy="5632311"/>
          </a:xfrm>
          <a:prstGeom prst="rect">
            <a:avLst/>
          </a:prstGeom>
          <a:solidFill>
            <a:schemeClr val="bg1"/>
          </a:solidFill>
          <a:ln w="57150">
            <a:solidFill>
              <a:srgbClr val="1E0AB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boshqaruv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parlamentar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respublikadir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Siyosiy-hududiy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tuzilishiga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federativ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29 ta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shtat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ta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ittifoqdosh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Federatsiya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birliklari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etnik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tamoyil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ajratilgan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solidFill>
                <a:srgbClr val="000000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06C6DB3-4E5F-4E3C-B897-8806B0DA83C3}"/>
              </a:ext>
            </a:extLst>
          </p:cNvPr>
          <p:cNvSpPr/>
          <p:nvPr/>
        </p:nvSpPr>
        <p:spPr>
          <a:xfrm>
            <a:off x="814699" y="6096000"/>
            <a:ext cx="861701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2F2AC9-A3F8-411A-8EC6-C5AEBF1C8E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64" b="3416"/>
          <a:stretch/>
        </p:blipFill>
        <p:spPr>
          <a:xfrm>
            <a:off x="349211" y="968096"/>
            <a:ext cx="5257800" cy="580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0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05D19C-68D3-4C3B-B318-B4C330344D1A}"/>
              </a:ext>
            </a:extLst>
          </p:cNvPr>
          <p:cNvSpPr/>
          <p:nvPr/>
        </p:nvSpPr>
        <p:spPr>
          <a:xfrm>
            <a:off x="2101850" y="5943600"/>
            <a:ext cx="208915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665FEC5-48C8-4A58-971E-CD93FBC8CDCC}"/>
              </a:ext>
            </a:extLst>
          </p:cNvPr>
          <p:cNvSpPr/>
          <p:nvPr/>
        </p:nvSpPr>
        <p:spPr>
          <a:xfrm>
            <a:off x="3581401" y="5355828"/>
            <a:ext cx="968374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961CF2-521A-4DF5-94D4-14905FD4414C}"/>
              </a:ext>
            </a:extLst>
          </p:cNvPr>
          <p:cNvSpPr/>
          <p:nvPr/>
        </p:nvSpPr>
        <p:spPr>
          <a:xfrm>
            <a:off x="0" y="6324600"/>
            <a:ext cx="1066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73D42FB-F619-4C50-AC31-45D346F40C56}"/>
              </a:ext>
            </a:extLst>
          </p:cNvPr>
          <p:cNvSpPr/>
          <p:nvPr/>
        </p:nvSpPr>
        <p:spPr>
          <a:xfrm>
            <a:off x="2819400" y="990600"/>
            <a:ext cx="12192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81A9E5F-75A1-46B9-8CCB-7AA8FA351EF9}"/>
              </a:ext>
            </a:extLst>
          </p:cNvPr>
          <p:cNvSpPr/>
          <p:nvPr/>
        </p:nvSpPr>
        <p:spPr>
          <a:xfrm>
            <a:off x="185256" y="1054955"/>
            <a:ext cx="7549044" cy="3558487"/>
          </a:xfrm>
          <a:prstGeom prst="rect">
            <a:avLst/>
          </a:prstGeom>
          <a:solidFill>
            <a:schemeClr val="bg1"/>
          </a:solidFill>
          <a:ln w="38100">
            <a:solidFill>
              <a:srgbClr val="1E0AB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xilma-xil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resurslariga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boy.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sayyoramizdagi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qalin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savannalar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qoplangan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parchalangan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yassi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tog‘liklar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bepoyon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qumli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cho‘llarni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uchratish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A2B4D47-5F4C-4418-B95A-8F3956A8FC4B}"/>
              </a:ext>
            </a:extLst>
          </p:cNvPr>
          <p:cNvSpPr/>
          <p:nvPr/>
        </p:nvSpPr>
        <p:spPr>
          <a:xfrm>
            <a:off x="10515600" y="990600"/>
            <a:ext cx="1524000" cy="1051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85BF1EF-A2E5-4FCA-9F52-1E7751493428}"/>
              </a:ext>
            </a:extLst>
          </p:cNvPr>
          <p:cNvSpPr/>
          <p:nvPr/>
        </p:nvSpPr>
        <p:spPr>
          <a:xfrm>
            <a:off x="9677400" y="899885"/>
            <a:ext cx="1066800" cy="608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2A175AF-C710-47B1-83B0-ED4721A25C24}"/>
              </a:ext>
            </a:extLst>
          </p:cNvPr>
          <p:cNvSpPr/>
          <p:nvPr/>
        </p:nvSpPr>
        <p:spPr>
          <a:xfrm>
            <a:off x="0" y="-1"/>
            <a:ext cx="12192000" cy="797680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58B5796-6D61-4B9B-9C5E-FCDCE4A44B47}"/>
              </a:ext>
            </a:extLst>
          </p:cNvPr>
          <p:cNvSpPr/>
          <p:nvPr/>
        </p:nvSpPr>
        <p:spPr>
          <a:xfrm>
            <a:off x="11201400" y="3276600"/>
            <a:ext cx="654733" cy="487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D3433F6-760A-4F27-BEF6-19CB44D45861}"/>
              </a:ext>
            </a:extLst>
          </p:cNvPr>
          <p:cNvSpPr/>
          <p:nvPr/>
        </p:nvSpPr>
        <p:spPr>
          <a:xfrm>
            <a:off x="11201400" y="1905000"/>
            <a:ext cx="457200" cy="594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2F9DBBD-63A6-49E6-A285-5C81177573B2}"/>
              </a:ext>
            </a:extLst>
          </p:cNvPr>
          <p:cNvSpPr/>
          <p:nvPr/>
        </p:nvSpPr>
        <p:spPr>
          <a:xfrm>
            <a:off x="165327" y="4800600"/>
            <a:ext cx="118848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yerosti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qazilma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boyliklari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xilma-xil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Temir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marganes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xrom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titan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uran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toriy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rudalari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ko‘mir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olmos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qimmatbaho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toshlar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zaxiralari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kattadir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Hindistonning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urli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hududlari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sayozliklaridan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topilgan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63C06C-F1BF-40B5-BB54-11D3D7202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890535"/>
            <a:ext cx="3822308" cy="383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5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89DE639-DF5C-4CDC-84C0-65FF6046BE0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sharoiti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61F0ECD-E404-4481-BDA5-81207C2552AA}"/>
              </a:ext>
            </a:extLst>
          </p:cNvPr>
          <p:cNvSpPr/>
          <p:nvPr/>
        </p:nvSpPr>
        <p:spPr>
          <a:xfrm>
            <a:off x="76200" y="5008098"/>
            <a:ext cx="1524000" cy="876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F81629-3E6B-42FB-90D9-AFB8081BB3EC}"/>
              </a:ext>
            </a:extLst>
          </p:cNvPr>
          <p:cNvSpPr/>
          <p:nvPr/>
        </p:nvSpPr>
        <p:spPr>
          <a:xfrm>
            <a:off x="5843661" y="963833"/>
            <a:ext cx="6172200" cy="563231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Mamlakatning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tomondan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Himolay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o‘ralganligi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iqlimiy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sharoitiga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ta‘sir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ko‘rsatadi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hududida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fasli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deyarli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kuzatilmaydi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Himolay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tog‘laridan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tashqari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Shu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sababdan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dehqonlari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yiliga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2–3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yig‘ishlari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Yog‘ingarchilik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mavsumiy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xarakterga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iyun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oktabr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oylarida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yog‘adi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D352B72-670B-4CEF-8A12-377F1415726A}"/>
              </a:ext>
            </a:extLst>
          </p:cNvPr>
          <p:cNvSpPr/>
          <p:nvPr/>
        </p:nvSpPr>
        <p:spPr>
          <a:xfrm>
            <a:off x="626012" y="5791200"/>
            <a:ext cx="2193388" cy="710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India Climate map | Vector World Maps">
            <a:extLst>
              <a:ext uri="{FF2B5EF4-FFF2-40B4-BE49-F238E27FC236}">
                <a16:creationId xmlns:a16="http://schemas.microsoft.com/office/drawing/2014/main" id="{5F462872-5FB0-4328-87F1-971DA95E6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39" y="881477"/>
            <a:ext cx="5609512" cy="596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1355BE7-64E2-42E1-8888-77C87E09D270}"/>
              </a:ext>
            </a:extLst>
          </p:cNvPr>
          <p:cNvSpPr/>
          <p:nvPr/>
        </p:nvSpPr>
        <p:spPr>
          <a:xfrm>
            <a:off x="3048000" y="788767"/>
            <a:ext cx="1981200" cy="201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5E29275-05CB-4580-A9DD-93DA6EEEC821}"/>
              </a:ext>
            </a:extLst>
          </p:cNvPr>
          <p:cNvSpPr/>
          <p:nvPr/>
        </p:nvSpPr>
        <p:spPr>
          <a:xfrm>
            <a:off x="4527773" y="854710"/>
            <a:ext cx="1257878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232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89DE639-DF5C-4CDC-84C0-65FF6046BE0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61F0ECD-E404-4481-BDA5-81207C2552AA}"/>
              </a:ext>
            </a:extLst>
          </p:cNvPr>
          <p:cNvSpPr/>
          <p:nvPr/>
        </p:nvSpPr>
        <p:spPr>
          <a:xfrm>
            <a:off x="76200" y="5008098"/>
            <a:ext cx="1524000" cy="876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F81629-3E6B-42FB-90D9-AFB8081BB3EC}"/>
              </a:ext>
            </a:extLst>
          </p:cNvPr>
          <p:cNvSpPr/>
          <p:nvPr/>
        </p:nvSpPr>
        <p:spPr>
          <a:xfrm>
            <a:off x="5943600" y="1272314"/>
            <a:ext cx="5867400" cy="5016758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sersuv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yiriklari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Himolay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Bengaliya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qo‘ltig‘iga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quyiladigan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Gang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Braxmaputra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Shu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Godavari,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Maxanadi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Kaveri, Krishna, Narmada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Tapti ham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D352B72-670B-4CEF-8A12-377F1415726A}"/>
              </a:ext>
            </a:extLst>
          </p:cNvPr>
          <p:cNvSpPr/>
          <p:nvPr/>
        </p:nvSpPr>
        <p:spPr>
          <a:xfrm>
            <a:off x="626012" y="5791200"/>
            <a:ext cx="2193388" cy="710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3343D51-0337-44C4-9F2F-600C9A2506B3}"/>
              </a:ext>
            </a:extLst>
          </p:cNvPr>
          <p:cNvSpPr/>
          <p:nvPr/>
        </p:nvSpPr>
        <p:spPr>
          <a:xfrm>
            <a:off x="2512146" y="3662876"/>
            <a:ext cx="762000" cy="235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812334B-8FC9-4BF2-BD96-4852532E30FF}"/>
              </a:ext>
            </a:extLst>
          </p:cNvPr>
          <p:cNvSpPr/>
          <p:nvPr/>
        </p:nvSpPr>
        <p:spPr>
          <a:xfrm>
            <a:off x="7010400" y="6400800"/>
            <a:ext cx="685800" cy="3048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E95038-B52D-4CC0-9422-4D22190B5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634" y="850436"/>
            <a:ext cx="5560367" cy="586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7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2F731D6-3195-46F0-BF59-D7927A57F1FE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4333739-F5F1-4F29-9756-878FB232B4A0}"/>
              </a:ext>
            </a:extLst>
          </p:cNvPr>
          <p:cNvSpPr/>
          <p:nvPr/>
        </p:nvSpPr>
        <p:spPr>
          <a:xfrm>
            <a:off x="6096000" y="3276600"/>
            <a:ext cx="1096913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994B6A0-0ECC-4539-BA6C-BFDC4535F534}"/>
              </a:ext>
            </a:extLst>
          </p:cNvPr>
          <p:cNvSpPr/>
          <p:nvPr/>
        </p:nvSpPr>
        <p:spPr>
          <a:xfrm>
            <a:off x="5638800" y="990600"/>
            <a:ext cx="6248400" cy="5632311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jihatidan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jahonda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Xitoydan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keyingi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o‘rinni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(2018-y.).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aholisining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o‘sish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sur’atlari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Xitoyga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yuqoriligi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hisobiga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mamlakat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sonidagi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borgan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sari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qisqarib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bormoqda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Shuning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mutaxassislarning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fikricha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yillarda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jahonning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davlatiga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aylanadi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7EBFB6E-FC6E-4E1B-9BF4-0343DF8AE3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044" t="6666" r="605" b="2317"/>
          <a:stretch/>
        </p:blipFill>
        <p:spPr>
          <a:xfrm>
            <a:off x="76200" y="932190"/>
            <a:ext cx="5334000" cy="574912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94148E9-7D50-475E-8C20-02707E2D01A8}"/>
              </a:ext>
            </a:extLst>
          </p:cNvPr>
          <p:cNvSpPr/>
          <p:nvPr/>
        </p:nvSpPr>
        <p:spPr>
          <a:xfrm>
            <a:off x="2590800" y="5181600"/>
            <a:ext cx="17526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B5DD9A5-90AC-4F3F-92D5-E7425FA1534B}"/>
              </a:ext>
            </a:extLst>
          </p:cNvPr>
          <p:cNvSpPr/>
          <p:nvPr/>
        </p:nvSpPr>
        <p:spPr>
          <a:xfrm>
            <a:off x="3505200" y="932190"/>
            <a:ext cx="1524000" cy="3632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92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E17E613-F17B-43D7-AD42-BF9E96C6122D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Milliy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0F96F702-11FE-4FF4-9AC4-710EF19B7128}"/>
              </a:ext>
            </a:extLst>
          </p:cNvPr>
          <p:cNvSpPr/>
          <p:nvPr/>
        </p:nvSpPr>
        <p:spPr>
          <a:xfrm>
            <a:off x="142875" y="990600"/>
            <a:ext cx="11906250" cy="2514600"/>
          </a:xfrm>
          <a:prstGeom prst="round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jahondagi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millatli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davlatdir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Aholisining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etnik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murakkab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yashayotgan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millat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elat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qabilalar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oilalariga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mansub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Hindlar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bengallar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telugular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panjobliklar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tamillar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sonli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millatlar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Hindlarning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aholidagi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ulushi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40% dan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biroz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balandroq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88CE88-3BC7-4169-803B-636F5B76A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57600"/>
            <a:ext cx="3178273" cy="31020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3D44A2-1E96-4C89-A9E2-EC4C57F555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1218" t="2062" r="6570" b="9386"/>
          <a:stretch/>
        </p:blipFill>
        <p:spPr>
          <a:xfrm>
            <a:off x="4599036" y="3679727"/>
            <a:ext cx="2993928" cy="30558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DFBD45-AF3D-4D67-9407-3184D36E5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3679727"/>
            <a:ext cx="3178273" cy="317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6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5250</TotalTime>
  <Words>201</Words>
  <Application>Microsoft Office PowerPoint</Application>
  <PresentationFormat>Широкоэкранный</PresentationFormat>
  <Paragraphs>61</Paragraphs>
  <Slides>18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Open Sans</vt:lpstr>
      <vt:lpstr>Open Sans Light</vt:lpstr>
      <vt:lpstr>Verdana</vt:lpstr>
      <vt:lpstr>Office Theme</vt:lpstr>
      <vt:lpstr>1_Office Theme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ПРВ</vt:lpstr>
      <vt:lpstr>ПРВ</vt:lpstr>
      <vt:lpstr>ПРВ</vt:lpstr>
      <vt:lpstr>ПРВ</vt:lpstr>
      <vt:lpstr>Презентация PowerPoint</vt:lpstr>
      <vt:lpstr>Презентация PowerPoint</vt:lpstr>
      <vt:lpstr>ПРВ</vt:lpstr>
      <vt:lpstr>ПРВ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HP_notebook</cp:lastModifiedBy>
  <cp:revision>476</cp:revision>
  <dcterms:created xsi:type="dcterms:W3CDTF">2020-06-30T15:34:35Z</dcterms:created>
  <dcterms:modified xsi:type="dcterms:W3CDTF">2021-02-17T10:38:30Z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2020-06-30T00:00:00Z</vt:filetime>
  </property>
</Properties>
</file>