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0"/>
  </p:notesMasterIdLst>
  <p:sldIdLst>
    <p:sldId id="287" r:id="rId4"/>
    <p:sldId id="261" r:id="rId5"/>
    <p:sldId id="310" r:id="rId6"/>
    <p:sldId id="1410" r:id="rId7"/>
    <p:sldId id="371" r:id="rId8"/>
    <p:sldId id="1419" r:id="rId9"/>
    <p:sldId id="336" r:id="rId10"/>
    <p:sldId id="315" r:id="rId11"/>
    <p:sldId id="1412" r:id="rId12"/>
    <p:sldId id="1418" r:id="rId13"/>
    <p:sldId id="316" r:id="rId14"/>
    <p:sldId id="1420" r:id="rId15"/>
    <p:sldId id="1421" r:id="rId16"/>
    <p:sldId id="1422" r:id="rId17"/>
    <p:sldId id="1423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F7B7F2"/>
    <a:srgbClr val="FFFF66"/>
    <a:srgbClr val="66FFCC"/>
    <a:srgbClr val="00FF00"/>
    <a:srgbClr val="99CC00"/>
    <a:srgbClr val="CCCC00"/>
    <a:srgbClr val="FFFFFF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66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5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80483" y="1675975"/>
            <a:ext cx="6134716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Koreya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Respublikasi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C66FB5-8392-4BD0-B1A2-413E96C7D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785383"/>
            <a:ext cx="4748329" cy="285341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849967" y="5493259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228600" y="1047573"/>
            <a:ext cx="6324599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E6A913-306B-4D67-9DEA-928E7241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173" y="932616"/>
            <a:ext cx="4602227" cy="592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200026" y="1066800"/>
            <a:ext cx="11791948" cy="2596684"/>
          </a:xfrm>
          <a:prstGeom prst="round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1980-yillardan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 (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sanoatlashgan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beshtaligiga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94EEF0-CAC6-4995-8345-F2623B255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6" y="3695204"/>
            <a:ext cx="4829174" cy="32163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96E969-C3BD-4DA5-AE8C-42257049A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508" y="3748549"/>
            <a:ext cx="4496717" cy="31745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CDE201-D9CA-408E-8D36-F73B5F9EED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93" t="13462" r="10361" b="4445"/>
          <a:stretch/>
        </p:blipFill>
        <p:spPr>
          <a:xfrm>
            <a:off x="9613841" y="3731546"/>
            <a:ext cx="2286000" cy="307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3" y="877431"/>
            <a:ext cx="11794587" cy="193899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atom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30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343D51-0337-44C4-9F2F-600C9A2506B3}"/>
              </a:ext>
            </a:extLst>
          </p:cNvPr>
          <p:cNvSpPr/>
          <p:nvPr/>
        </p:nvSpPr>
        <p:spPr>
          <a:xfrm>
            <a:off x="2133600" y="3671668"/>
            <a:ext cx="762000" cy="235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92BEAD-54B5-462B-8B6A-8A39FF89F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13" y="3073393"/>
            <a:ext cx="3962400" cy="26351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6DAAD0-E283-4784-8351-A3DAAE34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575" y="4005237"/>
            <a:ext cx="3449600" cy="23955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FF1857-61E7-4DA3-BD1B-A00F68388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0" y="3508179"/>
            <a:ext cx="4152900" cy="319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2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333739-F5F1-4F29-9756-878FB232B4A0}"/>
              </a:ext>
            </a:extLst>
          </p:cNvPr>
          <p:cNvSpPr/>
          <p:nvPr/>
        </p:nvSpPr>
        <p:spPr>
          <a:xfrm>
            <a:off x="6096000" y="3276600"/>
            <a:ext cx="109691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94B6A0-0ECC-4539-BA6C-BFDC4535F534}"/>
              </a:ext>
            </a:extLst>
          </p:cNvPr>
          <p:cNvSpPr/>
          <p:nvPr/>
        </p:nvSpPr>
        <p:spPr>
          <a:xfrm>
            <a:off x="152400" y="4267200"/>
            <a:ext cx="11887200" cy="2400657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qo‘rg‘oshinni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avtomobillar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beshtaligiga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“Samsung-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Electroniks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Posko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transmilliy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korporatsiyalarning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F81D78-8BCC-4D13-A6C8-7365C77EB6DA}"/>
              </a:ext>
            </a:extLst>
          </p:cNvPr>
          <p:cNvSpPr/>
          <p:nvPr/>
        </p:nvSpPr>
        <p:spPr>
          <a:xfrm>
            <a:off x="9372600" y="228600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53652A-721A-4119-8648-EDC8795F6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85" y="914400"/>
            <a:ext cx="5545015" cy="31798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CE5D0-916F-4A37-8C0F-DCF1279F4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015" y="914400"/>
            <a:ext cx="6096000" cy="31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1037272"/>
            <a:ext cx="12039599" cy="14773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CDA5F5-C424-4E99-8831-229C0988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2" y="2713672"/>
            <a:ext cx="5919216" cy="39356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FA267E-FBF3-4E9A-9011-1DFDEBB09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713315"/>
            <a:ext cx="5766818" cy="39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9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914400"/>
            <a:ext cx="12039599" cy="2677656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2018-yil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Rossiya,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5-o‘rinni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import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3-o‘rinda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Republikasi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2345D-5B7E-4D16-B543-390A68AB3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8" y="3688184"/>
            <a:ext cx="4611386" cy="30734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22EC8A-E1DC-4438-96FE-B9376826E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543" y="3688184"/>
            <a:ext cx="4611386" cy="30734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66CC2F-0399-4AC5-9F05-AF332FF4E3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0" t="6666" r="6972" b="10428"/>
          <a:stretch/>
        </p:blipFill>
        <p:spPr>
          <a:xfrm>
            <a:off x="9554753" y="3812317"/>
            <a:ext cx="2501259" cy="286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599"/>
            <a:ext cx="11734799" cy="6096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1754714"/>
            <a:ext cx="11734799" cy="10646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Koreya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 ta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738721-A97E-4385-85DB-85242FCA9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" y="2979776"/>
            <a:ext cx="5715002" cy="36826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9107D3-9824-4371-AEA9-D1DAAD0B7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2973913"/>
            <a:ext cx="5867396" cy="368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14299" y="838200"/>
            <a:ext cx="11963401" cy="2666999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(KXDR) </a:t>
            </a:r>
          </a:p>
          <a:p>
            <a:pPr algn="ctr"/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3 000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Chedjudo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839559-9394-4AFF-8480-07695BCB9B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12865"/>
          <a:stretch/>
        </p:blipFill>
        <p:spPr>
          <a:xfrm>
            <a:off x="4207412" y="3595158"/>
            <a:ext cx="2365717" cy="31936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4705FD-5CDF-4C94-8C60-68921CDB98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14" y="3858497"/>
            <a:ext cx="4053255" cy="266699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2FCA68-C079-4149-9A13-A25142B4494E}"/>
              </a:ext>
            </a:extLst>
          </p:cNvPr>
          <p:cNvSpPr/>
          <p:nvPr/>
        </p:nvSpPr>
        <p:spPr>
          <a:xfrm>
            <a:off x="6666327" y="5383910"/>
            <a:ext cx="54881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99,4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 – 51,8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09690C-05A3-47B5-A2EF-307328D138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375" t="10000" r="14375" b="10000"/>
          <a:stretch/>
        </p:blipFill>
        <p:spPr>
          <a:xfrm>
            <a:off x="7467600" y="3585415"/>
            <a:ext cx="3657600" cy="182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6095999" y="1371600"/>
            <a:ext cx="5886081" cy="5016758"/>
          </a:xfrm>
          <a:prstGeom prst="rect">
            <a:avLst/>
          </a:prstGeom>
          <a:solidFill>
            <a:schemeClr val="bg1"/>
          </a:solidFill>
          <a:ln w="57150"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tenglashtirilgan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6C6DB3-4E5F-4E3C-B897-8806B0DA83C3}"/>
              </a:ext>
            </a:extLst>
          </p:cNvPr>
          <p:cNvSpPr/>
          <p:nvPr/>
        </p:nvSpPr>
        <p:spPr>
          <a:xfrm>
            <a:off x="814699" y="6096000"/>
            <a:ext cx="86170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B0C963-9043-44BE-93C7-706DCA1E2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1036982"/>
            <a:ext cx="5740715" cy="566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47157" y="1246525"/>
            <a:ext cx="5715000" cy="5196843"/>
          </a:xfrm>
          <a:prstGeom prst="rect">
            <a:avLst/>
          </a:prstGeom>
          <a:solidFill>
            <a:schemeClr val="bg1"/>
          </a:solidFill>
          <a:ln w="38100"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tog‘liligi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koreyaliklarni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2B4D47-5F4C-4418-B95A-8F3956A8FC4B}"/>
              </a:ext>
            </a:extLst>
          </p:cNvPr>
          <p:cNvSpPr/>
          <p:nvPr/>
        </p:nvSpPr>
        <p:spPr>
          <a:xfrm>
            <a:off x="10515600" y="990600"/>
            <a:ext cx="1524000" cy="105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5BF1EF-A2E5-4FCA-9F52-1E7751493428}"/>
              </a:ext>
            </a:extLst>
          </p:cNvPr>
          <p:cNvSpPr/>
          <p:nvPr/>
        </p:nvSpPr>
        <p:spPr>
          <a:xfrm>
            <a:off x="9677400" y="899885"/>
            <a:ext cx="1066800" cy="60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10515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8B5796-6D61-4B9B-9C5E-FCDCE4A44B47}"/>
              </a:ext>
            </a:extLst>
          </p:cNvPr>
          <p:cNvSpPr/>
          <p:nvPr/>
        </p:nvSpPr>
        <p:spPr>
          <a:xfrm>
            <a:off x="11201400" y="3276600"/>
            <a:ext cx="654733" cy="487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433F6-760A-4F27-BEF6-19CB44D45861}"/>
              </a:ext>
            </a:extLst>
          </p:cNvPr>
          <p:cNvSpPr/>
          <p:nvPr/>
        </p:nvSpPr>
        <p:spPr>
          <a:xfrm>
            <a:off x="11201400" y="1905000"/>
            <a:ext cx="457200" cy="594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2A079F-C190-462F-B67B-85FE02177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9326" y="1309526"/>
            <a:ext cx="6015517" cy="507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5789735" y="1553893"/>
            <a:ext cx="6172200" cy="452431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temir,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xomashyolarga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E0C2D2-FA77-4095-AFE3-01F374847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956" y="938042"/>
            <a:ext cx="5344844" cy="576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3" y="877431"/>
            <a:ext cx="11794587" cy="224676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Naktongan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4E50AD-979F-4222-AEA2-5EB448AF9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33" y="3175467"/>
            <a:ext cx="4615267" cy="361836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343D51-0337-44C4-9F2F-600C9A2506B3}"/>
              </a:ext>
            </a:extLst>
          </p:cNvPr>
          <p:cNvSpPr/>
          <p:nvPr/>
        </p:nvSpPr>
        <p:spPr>
          <a:xfrm>
            <a:off x="2512146" y="3662876"/>
            <a:ext cx="762000" cy="235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Соединитель: изогнутый 10">
            <a:extLst>
              <a:ext uri="{FF2B5EF4-FFF2-40B4-BE49-F238E27FC236}">
                <a16:creationId xmlns:a16="http://schemas.microsoft.com/office/drawing/2014/main" id="{C6D4681E-7FD7-4457-A777-1FACC4319BFF}"/>
              </a:ext>
            </a:extLst>
          </p:cNvPr>
          <p:cNvCxnSpPr>
            <a:cxnSpLocks/>
          </p:cNvCxnSpPr>
          <p:nvPr/>
        </p:nvCxnSpPr>
        <p:spPr>
          <a:xfrm flipV="1">
            <a:off x="858129" y="5008098"/>
            <a:ext cx="970671" cy="365760"/>
          </a:xfrm>
          <a:prstGeom prst="curved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C4FD66F7-EB01-4D52-B047-3FA790444A93}"/>
              </a:ext>
            </a:extLst>
          </p:cNvPr>
          <p:cNvCxnSpPr>
            <a:cxnSpLocks/>
          </p:cNvCxnSpPr>
          <p:nvPr/>
        </p:nvCxnSpPr>
        <p:spPr>
          <a:xfrm flipV="1">
            <a:off x="3352800" y="4984652"/>
            <a:ext cx="970671" cy="365760"/>
          </a:xfrm>
          <a:prstGeom prst="curved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limate - South Korea">
            <a:extLst>
              <a:ext uri="{FF2B5EF4-FFF2-40B4-BE49-F238E27FC236}">
                <a16:creationId xmlns:a16="http://schemas.microsoft.com/office/drawing/2014/main" id="{20E616DB-7961-4F55-8B1C-6EFBEE85E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6" t="11905" b="10069"/>
          <a:stretch/>
        </p:blipFill>
        <p:spPr bwMode="auto">
          <a:xfrm>
            <a:off x="5562600" y="3325015"/>
            <a:ext cx="2405467" cy="353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C5826D-3470-4E4A-8A38-1B87AEC89807}"/>
              </a:ext>
            </a:extLst>
          </p:cNvPr>
          <p:cNvSpPr/>
          <p:nvPr/>
        </p:nvSpPr>
        <p:spPr>
          <a:xfrm>
            <a:off x="5410200" y="5791200"/>
            <a:ext cx="6858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12334B-8FC9-4BF2-BD96-4852532E30FF}"/>
              </a:ext>
            </a:extLst>
          </p:cNvPr>
          <p:cNvSpPr/>
          <p:nvPr/>
        </p:nvSpPr>
        <p:spPr>
          <a:xfrm>
            <a:off x="7010400" y="6400800"/>
            <a:ext cx="685800" cy="304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Соединитель: изогнутый 18">
            <a:extLst>
              <a:ext uri="{FF2B5EF4-FFF2-40B4-BE49-F238E27FC236}">
                <a16:creationId xmlns:a16="http://schemas.microsoft.com/office/drawing/2014/main" id="{6F62374E-EE31-4F00-B4D9-CB20B71A337A}"/>
              </a:ext>
            </a:extLst>
          </p:cNvPr>
          <p:cNvCxnSpPr>
            <a:cxnSpLocks/>
          </p:cNvCxnSpPr>
          <p:nvPr/>
        </p:nvCxnSpPr>
        <p:spPr>
          <a:xfrm flipV="1">
            <a:off x="6114757" y="4825218"/>
            <a:ext cx="970671" cy="365760"/>
          </a:xfrm>
          <a:prstGeom prst="curved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EF0DE6-5C77-4B7A-A9FE-BB3E37F25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738" y="3288835"/>
            <a:ext cx="314325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333739-F5F1-4F29-9756-878FB232B4A0}"/>
              </a:ext>
            </a:extLst>
          </p:cNvPr>
          <p:cNvSpPr/>
          <p:nvPr/>
        </p:nvSpPr>
        <p:spPr>
          <a:xfrm>
            <a:off x="6096000" y="3276600"/>
            <a:ext cx="109691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94B6A0-0ECC-4539-BA6C-BFDC4535F534}"/>
              </a:ext>
            </a:extLst>
          </p:cNvPr>
          <p:cNvSpPr/>
          <p:nvPr/>
        </p:nvSpPr>
        <p:spPr>
          <a:xfrm>
            <a:off x="152400" y="4267200"/>
            <a:ext cx="11887200" cy="2400657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51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	(2018-y.). 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ko‘payishining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0,1–0,2 %).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dinamikasiga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balansga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CEFB24-307B-43E6-8F8D-F75DEB49C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44" y="820615"/>
            <a:ext cx="6693656" cy="33528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5C27D1-1489-44B7-8793-BBBF1CC92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913" y="820615"/>
            <a:ext cx="4758543" cy="326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52400" y="990600"/>
            <a:ext cx="11925300" cy="20574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80 % dan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Pusan, Tegu,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Inchxon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Kvanchju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Tedjon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965124-10F1-47D8-9010-805495818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191022"/>
            <a:ext cx="4876800" cy="34383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040D7A-AE74-4BDB-81B0-FCC76ECC4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200400"/>
            <a:ext cx="3733800" cy="34383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F845A7-CAA2-480D-B550-D0D5348DB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0" y="3191022"/>
            <a:ext cx="3124200" cy="34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1037272"/>
            <a:ext cx="12039599" cy="14773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Jami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koreyaliklar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xristianlik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CDF3AB-173B-4875-A220-79E11217A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1" y="2609777"/>
            <a:ext cx="6213385" cy="41443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65D72C-5450-4C3B-85E0-5A53434E3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018"/>
          <a:stretch/>
        </p:blipFill>
        <p:spPr>
          <a:xfrm>
            <a:off x="6400800" y="2609777"/>
            <a:ext cx="5698589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5130</TotalTime>
  <Words>803</Words>
  <Application>Microsoft Office PowerPoint</Application>
  <PresentationFormat>Широкоэкранный</PresentationFormat>
  <Paragraphs>55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Презентация PowerPoint</vt:lpstr>
      <vt:lpstr>Презентация PowerPoint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463</cp:revision>
  <dcterms:created xsi:type="dcterms:W3CDTF">2020-06-30T15:34:35Z</dcterms:created>
  <dcterms:modified xsi:type="dcterms:W3CDTF">2021-02-19T09:16:58Z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