
<file path=[Content_Types].xml><?xml version="1.0" encoding="utf-8"?>
<Types xmlns="http://schemas.openxmlformats.org/package/2006/content-types">
  <Default Extension="gif" ContentType="image/gif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2" r:id="rId2"/>
    <p:sldMasterId id="2147483750" r:id="rId3"/>
  </p:sldMasterIdLst>
  <p:notesMasterIdLst>
    <p:notesMasterId r:id="rId20"/>
  </p:notesMasterIdLst>
  <p:sldIdLst>
    <p:sldId id="287" r:id="rId4"/>
    <p:sldId id="261" r:id="rId5"/>
    <p:sldId id="310" r:id="rId6"/>
    <p:sldId id="1410" r:id="rId7"/>
    <p:sldId id="371" r:id="rId8"/>
    <p:sldId id="1419" r:id="rId9"/>
    <p:sldId id="336" r:id="rId10"/>
    <p:sldId id="315" r:id="rId11"/>
    <p:sldId id="1412" r:id="rId12"/>
    <p:sldId id="1418" r:id="rId13"/>
    <p:sldId id="316" r:id="rId14"/>
    <p:sldId id="1420" r:id="rId15"/>
    <p:sldId id="1421" r:id="rId16"/>
    <p:sldId id="1422" r:id="rId17"/>
    <p:sldId id="1423" r:id="rId18"/>
    <p:sldId id="296" r:id="rId1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AB6"/>
    <a:srgbClr val="000000"/>
    <a:srgbClr val="F7B7F2"/>
    <a:srgbClr val="FFFF66"/>
    <a:srgbClr val="66FFCC"/>
    <a:srgbClr val="00FF00"/>
    <a:srgbClr val="99CC00"/>
    <a:srgbClr val="CCCC00"/>
    <a:srgbClr val="FFFFFF"/>
    <a:srgbClr val="D4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76" autoAdjust="0"/>
    <p:restoredTop sz="94291" autoAdjust="0"/>
  </p:normalViewPr>
  <p:slideViewPr>
    <p:cSldViewPr>
      <p:cViewPr varScale="1">
        <p:scale>
          <a:sx n="68" d="100"/>
          <a:sy n="68" d="100"/>
        </p:scale>
        <p:origin x="66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F0E03-448C-40CF-A40E-70F309E2C503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A838D-58A1-422A-BF74-B2DEDC8D7B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398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4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08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2A838D-58A1-422A-BF74-B2DEDC8D7B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25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71" indent="-247608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9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 numCol="2" spcCol="274320"/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1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23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686" indent="-228561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48" indent="-228561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2532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314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24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7"/>
            <a:ext cx="5082117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560287"/>
            <a:ext cx="5084232" cy="456587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720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498" indent="0">
              <a:buNone/>
              <a:defRPr sz="2667" b="1"/>
            </a:lvl2pPr>
            <a:lvl3pPr marL="1218996" indent="0">
              <a:buNone/>
              <a:defRPr sz="2400" b="1"/>
            </a:lvl3pPr>
            <a:lvl4pPr marL="1828492" indent="0">
              <a:buNone/>
              <a:defRPr sz="2135" b="1"/>
            </a:lvl4pPr>
            <a:lvl5pPr marL="2437990" indent="0">
              <a:buNone/>
              <a:defRPr sz="2135" b="1"/>
            </a:lvl5pPr>
            <a:lvl6pPr marL="3047486" indent="0">
              <a:buNone/>
              <a:defRPr sz="2135" b="1"/>
            </a:lvl6pPr>
            <a:lvl7pPr marL="3656985" indent="0">
              <a:buNone/>
              <a:defRPr sz="2135" b="1"/>
            </a:lvl7pPr>
            <a:lvl8pPr marL="4266483" indent="0">
              <a:buNone/>
              <a:defRPr sz="2135" b="1"/>
            </a:lvl8pPr>
            <a:lvl9pPr marL="4875981" indent="0">
              <a:buNone/>
              <a:defRPr sz="2135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1803373"/>
            <a:ext cx="5084232" cy="436883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8836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9982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2038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443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73713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9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5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5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9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5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4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9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5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2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7051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50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9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7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1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50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9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7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1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50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9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7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1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50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9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7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17343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5192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38289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210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953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216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5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74205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167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147616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19236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230"/>
            <a:ext cx="12192000" cy="919480"/>
          </a:xfrm>
          <a:custGeom>
            <a:avLst/>
            <a:gdLst/>
            <a:ahLst/>
            <a:cxnLst/>
            <a:rect l="l" t="t" r="r" b="b"/>
            <a:pathLst>
              <a:path w="12192000" h="919480">
                <a:moveTo>
                  <a:pt x="0" y="0"/>
                </a:moveTo>
                <a:lnTo>
                  <a:pt x="0" y="919480"/>
                </a:lnTo>
                <a:lnTo>
                  <a:pt x="12191999" y="91948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5879"/>
            <a:ext cx="12192000" cy="932180"/>
          </a:xfrm>
          <a:custGeom>
            <a:avLst/>
            <a:gdLst/>
            <a:ahLst/>
            <a:cxnLst/>
            <a:rect l="l" t="t" r="r" b="b"/>
            <a:pathLst>
              <a:path w="12192000" h="932180">
                <a:moveTo>
                  <a:pt x="12191987" y="919480"/>
                </a:moveTo>
                <a:lnTo>
                  <a:pt x="0" y="919480"/>
                </a:lnTo>
                <a:lnTo>
                  <a:pt x="0" y="932180"/>
                </a:lnTo>
                <a:lnTo>
                  <a:pt x="12191987" y="932180"/>
                </a:lnTo>
                <a:lnTo>
                  <a:pt x="12191987" y="919480"/>
                </a:lnTo>
                <a:close/>
              </a:path>
              <a:path w="12192000" h="932180">
                <a:moveTo>
                  <a:pt x="12191987" y="0"/>
                </a:moveTo>
                <a:lnTo>
                  <a:pt x="0" y="0"/>
                </a:lnTo>
                <a:lnTo>
                  <a:pt x="0" y="12700"/>
                </a:lnTo>
                <a:lnTo>
                  <a:pt x="12191987" y="12700"/>
                </a:lnTo>
                <a:lnTo>
                  <a:pt x="12191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39444" y="1627504"/>
            <a:ext cx="5217795" cy="4416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4595" y="1447800"/>
            <a:ext cx="5439409" cy="47821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235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92665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5820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371514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1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7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5"/>
            <a:ext cx="2438400" cy="147616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817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955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1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23183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66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704406"/>
            <a:ext cx="5084065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99474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4368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2"/>
            <a:ext cx="2438400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05109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34579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106735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387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2"/>
            <a:ext cx="5085589" cy="42661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491226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491226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58769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452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8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8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8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8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6"/>
            <a:ext cx="2441448" cy="1713559"/>
          </a:xfrm>
        </p:spPr>
        <p:txBody>
          <a:bodyPr/>
          <a:lstStyle>
            <a:lvl1pPr marL="0" indent="0">
              <a:buNone/>
              <a:defRPr sz="1399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40257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905460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 dirty="0"/>
            </a:lvl1pPr>
          </a:lstStyle>
          <a:p>
            <a:pPr lvl="0"/>
            <a:endParaRPr lang="en-US" noProof="0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8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8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8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6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241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59698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5" y="1397001"/>
            <a:ext cx="5085589" cy="264406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5" y="3290226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40" y="3290226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51" indent="-171426">
              <a:defRPr sz="1399">
                <a:solidFill>
                  <a:srgbClr val="FFFFFF"/>
                </a:solidFill>
              </a:defRPr>
            </a:lvl3pPr>
            <a:lvl4pPr marL="514276" indent="-171426">
              <a:defRPr sz="1399">
                <a:solidFill>
                  <a:srgbClr val="FFFFFF"/>
                </a:solidFill>
              </a:defRPr>
            </a:lvl4pPr>
            <a:lvl5pPr marL="742844" indent="-228569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5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40" y="4212304"/>
            <a:ext cx="5084065" cy="1703067"/>
          </a:xfrm>
        </p:spPr>
        <p:txBody>
          <a:bodyPr/>
          <a:lstStyle>
            <a:lvl1pPr marL="0" indent="0">
              <a:buNone/>
              <a:defRPr sz="2100"/>
            </a:lvl1pPr>
            <a:lvl2pPr marL="171426" indent="-171426">
              <a:buFont typeface="Arial" panose="020B0604020202020204" pitchFamily="34" charset="0"/>
              <a:buChar char="•"/>
              <a:defRPr sz="1399"/>
            </a:lvl2pPr>
            <a:lvl3pPr marL="342851" indent="-171426">
              <a:defRPr sz="1399"/>
            </a:lvl3pPr>
            <a:lvl4pPr marL="514276" indent="-171426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38614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2442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15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4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546239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7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7454563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6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/>
          </p:nvPr>
        </p:nvSpPr>
        <p:spPr>
          <a:xfrm>
            <a:off x="10362884" y="1639793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15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4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4546239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7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7454563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6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/>
          </p:nvPr>
        </p:nvSpPr>
        <p:spPr>
          <a:xfrm>
            <a:off x="10362884" y="315355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15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4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4546239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7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7454563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6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/>
          </p:nvPr>
        </p:nvSpPr>
        <p:spPr>
          <a:xfrm>
            <a:off x="10362884" y="4667308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5960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5676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15354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15354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15355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90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/>
          </p:nvPr>
        </p:nvSpPr>
        <p:spPr>
          <a:xfrm>
            <a:off x="1637921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9" y="466730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/>
          </p:nvPr>
        </p:nvSpPr>
        <p:spPr>
          <a:xfrm>
            <a:off x="5426637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/>
          </p:nvPr>
        </p:nvSpPr>
        <p:spPr>
          <a:xfrm>
            <a:off x="9215353" y="4667308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44882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56556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90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1637921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9" y="1639792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5426637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6" y="1639789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9215353" y="1639793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90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1637921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9" y="388657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5426637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6" y="388657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/>
          </p:nvPr>
        </p:nvSpPr>
        <p:spPr>
          <a:xfrm>
            <a:off x="9215353" y="3886580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7854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412882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5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2295378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8003573" y="1639793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5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/>
          </p:nvPr>
        </p:nvSpPr>
        <p:spPr>
          <a:xfrm>
            <a:off x="2295378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7"/>
            <a:ext cx="1534155" cy="153415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/>
          </p:nvPr>
        </p:nvSpPr>
        <p:spPr>
          <a:xfrm>
            <a:off x="8003573" y="3886580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4816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AEB3-EAF7-45C9-B1CE-90F2904C3810}" type="datetimeFigureOut">
              <a:rPr lang="ru-RU" smtClean="0"/>
              <a:t>19.02.2021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88427-AA06-415A-ABAE-FA072E52E0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334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9640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8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575393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6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4360332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8145268" y="3256992"/>
            <a:ext cx="3376937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03961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260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71925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7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/>
          </p:nvPr>
        </p:nvSpPr>
        <p:spPr>
          <a:xfrm>
            <a:off x="352311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1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/>
          </p:nvPr>
        </p:nvSpPr>
        <p:spPr>
          <a:xfrm>
            <a:off x="6326979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2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/>
          <a:lstStyle>
            <a:lvl1pPr marL="0" indent="0" algn="ctr">
              <a:buNone/>
              <a:defRPr sz="1051"/>
            </a:lvl1pPr>
          </a:lstStyle>
          <a:p>
            <a:pPr lvl="0"/>
            <a:endParaRPr lang="en-US" noProof="0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/>
          </p:nvPr>
        </p:nvSpPr>
        <p:spPr>
          <a:xfrm>
            <a:off x="9130845" y="3256992"/>
            <a:ext cx="2403956" cy="2403219"/>
          </a:xfrm>
        </p:spPr>
        <p:txBody>
          <a:bodyPr/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76" indent="-171426"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57915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E9AB9-CC6F-421C-B64F-949D9DA50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63FE92-17E4-4CE0-A3A7-106AAB549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5E682-D44E-4EF6-ABF1-4017FAC4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EC7FFF-CCAC-4816-BB03-4A8AA681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F44A18-C50E-42BC-AB70-4F95EBA73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932786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E1997-DE1D-4D93-BBDC-EC199370D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568DB-DBE3-4319-AF49-D585FF625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B4143-74E4-447A-92E6-203CAE36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9B1C41-C39A-40F0-A62A-559D4583E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07CE1-DB04-469E-BBB3-7179FBE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266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543F9-FD23-45F8-A265-56D29BF9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26CBE0-AC7A-437D-BB3E-F511E6F6D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286B5B-F4DD-47F9-BAD2-5FF63F04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7F100-80E9-4EFB-94A8-A4A47ABF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296977-425B-413F-B218-BFBCD15B7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2058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080DE-EF0B-4858-8E9E-9615A9EB0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87460A-1D3D-477C-BEA0-56CAC9619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3152EA-8CAF-4623-850F-EA197ABF8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3D7C9-2C75-4D8C-85FB-7F6FDC72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3892D-B40B-47CB-9E08-681CA8C2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E34AEA-A11D-438B-82F4-2401CC75D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20969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30671-8218-48DC-A6AF-413C07E2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9933C5-6D06-46D6-A08F-50DEAE03B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B6E89-E947-42C1-AE21-88EB72543E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8E43088-76A4-4664-9C51-A12FD42BC3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6772AB-0673-452F-99C9-8991150F78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A0FEC-A079-41A7-9E50-6DFDE79F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DBBEF4-92B3-4DEC-8186-260E80B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A551BF-90A0-4718-9402-0A73491C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98656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AB73F-D308-409E-BAFF-5C554CE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94CF4C-059E-429F-85B5-3E0D3BB4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8DE7D5-52AA-4069-844C-1366CB808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9069BA-7FD6-40F4-A8F3-369AF62B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78185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32"/>
            <a:ext cx="10363201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2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649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995FF8-8320-44E5-8147-5F672BD9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718791-23A7-41F4-8C01-DC862DEE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2FE402-7C89-4E42-9547-7B6268E5B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540638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AD5A97-0716-4CB7-9F05-F0EA5D20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6A1A28-BB35-45AA-B7A5-CEC7F9BDD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EC5265-124A-4CE7-8CF0-D1D97CEB5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B41313-FA60-4F2B-8EF0-8B013E06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FBD8C9-ED9D-4E90-9E19-39B4F95D6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2CAAC1-0A14-4ACB-B2D2-2A7C0269B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5976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98394-93A1-4CD3-B4D6-88A048A6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A1D68-ED35-4263-BE43-28B204588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D174D2-E5DA-4339-8276-C9A47AE21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4589F5-BB5A-4005-8F3C-39341C536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8848A3-B1B7-4A98-B247-62FE0223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FD7D75-D8B1-4B13-ADA8-E7183419F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19734"/>
      </p:ext>
    </p:extLst>
  </p:cSld>
  <p:clrMapOvr>
    <a:masterClrMapping/>
  </p:clrMapOvr>
  <p:transition spd="slow">
    <p:comb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B350FB-D4D7-477F-9EB2-0AF8AABB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10B0A0-98D0-4604-AE13-AD9B1CD97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48C5-7923-42B5-9E40-E4A3F7E4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D837A6-9386-46D1-943E-731AF1A1A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130847-AD81-4EEF-81AB-724F706D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11627"/>
      </p:ext>
    </p:extLst>
  </p:cSld>
  <p:clrMapOvr>
    <a:masterClrMapping/>
  </p:clrMapOvr>
  <p:transition spd="slow">
    <p:comb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01DD23-EAC5-4555-8E80-C496F6E51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3BD7A0-1F05-4F6A-9856-495F3BCA1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9C0A4-7E55-49FE-80F4-847982BC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BE15C-7FA1-4041-BCB7-71BCFEC4F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495A4D-6242-4BA7-8BB8-E5D67A57A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88814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135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5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2455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9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27.xml"/><Relationship Id="rId34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9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6773" y="167322"/>
            <a:ext cx="6918452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80819" y="3055937"/>
            <a:ext cx="9230360" cy="1489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76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401"/>
            <a:ext cx="10363200" cy="81915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1"/>
            <a:ext cx="10363200" cy="46270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4918" y="6303013"/>
            <a:ext cx="2161116" cy="307760"/>
          </a:xfrm>
          <a:prstGeom prst="rect">
            <a:avLst/>
          </a:prstGeom>
        </p:spPr>
        <p:txBody>
          <a:bodyPr lIns="121907" tIns="60952" rIns="121907" bIns="60952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18" y="6292851"/>
            <a:ext cx="139700" cy="328083"/>
          </a:xfrm>
          <a:prstGeom prst="rect">
            <a:avLst/>
          </a:prstGeom>
        </p:spPr>
        <p:txBody>
          <a:bodyPr wrap="none" lIns="121907" tIns="60952" rIns="121907" bIns="60952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1499A-3202-4610-BF1E-4D0A402E8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3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7552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518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5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3585" y="6290734"/>
            <a:ext cx="334433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009" y="6412442"/>
            <a:ext cx="91016" cy="88900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59" name="Freeform 6"/>
          <p:cNvSpPr>
            <a:spLocks/>
          </p:cNvSpPr>
          <p:nvPr/>
        </p:nvSpPr>
        <p:spPr bwMode="auto">
          <a:xfrm>
            <a:off x="10833101" y="6390218"/>
            <a:ext cx="65617" cy="137583"/>
          </a:xfrm>
          <a:custGeom>
            <a:avLst/>
            <a:gdLst>
              <a:gd name="T0" fmla="*/ 191313720 w 704"/>
              <a:gd name="T1" fmla="*/ 82155763 h 1506"/>
              <a:gd name="T2" fmla="*/ 191313720 w 704"/>
              <a:gd name="T3" fmla="*/ 82155763 h 1506"/>
              <a:gd name="T4" fmla="*/ 235054430 w 704"/>
              <a:gd name="T5" fmla="*/ 82155763 h 1506"/>
              <a:gd name="T6" fmla="*/ 235054430 w 704"/>
              <a:gd name="T7" fmla="*/ 0 h 1506"/>
              <a:gd name="T8" fmla="*/ 164270827 w 704"/>
              <a:gd name="T9" fmla="*/ 0 h 1506"/>
              <a:gd name="T10" fmla="*/ 51749986 w 704"/>
              <a:gd name="T11" fmla="*/ 108253167 h 1506"/>
              <a:gd name="T12" fmla="*/ 51749986 w 704"/>
              <a:gd name="T13" fmla="*/ 158832954 h 1506"/>
              <a:gd name="T14" fmla="*/ 0 w 704"/>
              <a:gd name="T15" fmla="*/ 158832954 h 1506"/>
              <a:gd name="T16" fmla="*/ 0 w 704"/>
              <a:gd name="T17" fmla="*/ 241312597 h 1506"/>
              <a:gd name="T18" fmla="*/ 51749986 w 704"/>
              <a:gd name="T19" fmla="*/ 241312597 h 1506"/>
              <a:gd name="T20" fmla="*/ 51749986 w 704"/>
              <a:gd name="T21" fmla="*/ 485202609 h 1506"/>
              <a:gd name="T22" fmla="*/ 155924330 w 704"/>
              <a:gd name="T23" fmla="*/ 485202609 h 1506"/>
              <a:gd name="T24" fmla="*/ 155924330 w 704"/>
              <a:gd name="T25" fmla="*/ 241312597 h 1506"/>
              <a:gd name="T26" fmla="*/ 226708003 w 704"/>
              <a:gd name="T27" fmla="*/ 241312597 h 1506"/>
              <a:gd name="T28" fmla="*/ 235054430 w 704"/>
              <a:gd name="T29" fmla="*/ 158832954 h 1506"/>
              <a:gd name="T30" fmla="*/ 155924330 w 704"/>
              <a:gd name="T31" fmla="*/ 158832954 h 1506"/>
              <a:gd name="T32" fmla="*/ 155924330 w 704"/>
              <a:gd name="T33" fmla="*/ 116628306 h 1506"/>
              <a:gd name="T34" fmla="*/ 191313720 w 704"/>
              <a:gd name="T35" fmla="*/ 82155763 h 15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0" name="Freeform 7"/>
          <p:cNvSpPr>
            <a:spLocks noEditPoints="1"/>
          </p:cNvSpPr>
          <p:nvPr/>
        </p:nvSpPr>
        <p:spPr bwMode="auto">
          <a:xfrm>
            <a:off x="11231034" y="6388100"/>
            <a:ext cx="141817" cy="135467"/>
          </a:xfrm>
          <a:custGeom>
            <a:avLst/>
            <a:gdLst>
              <a:gd name="T0" fmla="*/ 372363517 w 1562"/>
              <a:gd name="T1" fmla="*/ 148568842 h 1491"/>
              <a:gd name="T2" fmla="*/ 372363517 w 1562"/>
              <a:gd name="T3" fmla="*/ 148568842 h 1491"/>
              <a:gd name="T4" fmla="*/ 275788023 w 1562"/>
              <a:gd name="T5" fmla="*/ 202770772 h 1491"/>
              <a:gd name="T6" fmla="*/ 275788023 w 1562"/>
              <a:gd name="T7" fmla="*/ 155584966 h 1491"/>
              <a:gd name="T8" fmla="*/ 170351716 w 1562"/>
              <a:gd name="T9" fmla="*/ 155584966 h 1491"/>
              <a:gd name="T10" fmla="*/ 170351716 w 1562"/>
              <a:gd name="T11" fmla="*/ 475363709 h 1491"/>
              <a:gd name="T12" fmla="*/ 275788023 w 1562"/>
              <a:gd name="T13" fmla="*/ 475363709 h 1491"/>
              <a:gd name="T14" fmla="*/ 275788023 w 1562"/>
              <a:gd name="T15" fmla="*/ 296821981 h 1491"/>
              <a:gd name="T16" fmla="*/ 280540788 w 1562"/>
              <a:gd name="T17" fmla="*/ 271000249 h 1491"/>
              <a:gd name="T18" fmla="*/ 334684798 w 1562"/>
              <a:gd name="T19" fmla="*/ 230825933 h 1491"/>
              <a:gd name="T20" fmla="*/ 388828809 w 1562"/>
              <a:gd name="T21" fmla="*/ 303838105 h 1491"/>
              <a:gd name="T22" fmla="*/ 388828809 w 1562"/>
              <a:gd name="T23" fmla="*/ 475363709 h 1491"/>
              <a:gd name="T24" fmla="*/ 494585090 w 1562"/>
              <a:gd name="T25" fmla="*/ 475363709 h 1491"/>
              <a:gd name="T26" fmla="*/ 494585090 w 1562"/>
              <a:gd name="T27" fmla="*/ 292039353 h 1491"/>
              <a:gd name="T28" fmla="*/ 372363517 w 1562"/>
              <a:gd name="T29" fmla="*/ 148568842 h 1491"/>
              <a:gd name="T30" fmla="*/ 6964461 w 1562"/>
              <a:gd name="T31" fmla="*/ 475363709 h 1491"/>
              <a:gd name="T32" fmla="*/ 6964461 w 1562"/>
              <a:gd name="T33" fmla="*/ 475363709 h 1491"/>
              <a:gd name="T34" fmla="*/ 113040717 w 1562"/>
              <a:gd name="T35" fmla="*/ 475363709 h 1491"/>
              <a:gd name="T36" fmla="*/ 113040717 w 1562"/>
              <a:gd name="T37" fmla="*/ 155264561 h 1491"/>
              <a:gd name="T38" fmla="*/ 6964461 w 1562"/>
              <a:gd name="T39" fmla="*/ 155264561 h 1491"/>
              <a:gd name="T40" fmla="*/ 6964461 w 1562"/>
              <a:gd name="T41" fmla="*/ 475363709 h 1491"/>
              <a:gd name="T42" fmla="*/ 61108472 w 1562"/>
              <a:gd name="T43" fmla="*/ 0 h 1491"/>
              <a:gd name="T44" fmla="*/ 61108472 w 1562"/>
              <a:gd name="T45" fmla="*/ 0 h 1491"/>
              <a:gd name="T46" fmla="*/ 0 w 1562"/>
              <a:gd name="T47" fmla="*/ 56751130 h 1491"/>
              <a:gd name="T48" fmla="*/ 58892076 w 1562"/>
              <a:gd name="T49" fmla="*/ 110632656 h 1491"/>
              <a:gd name="T50" fmla="*/ 120005246 w 1562"/>
              <a:gd name="T51" fmla="*/ 56751130 h 1491"/>
              <a:gd name="T52" fmla="*/ 61108472 w 1562"/>
              <a:gd name="T53" fmla="*/ 0 h 149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61" name="Freeform 8"/>
          <p:cNvSpPr>
            <a:spLocks/>
          </p:cNvSpPr>
          <p:nvPr/>
        </p:nvSpPr>
        <p:spPr bwMode="auto">
          <a:xfrm>
            <a:off x="11660718" y="6400801"/>
            <a:ext cx="154516" cy="124884"/>
          </a:xfrm>
          <a:custGeom>
            <a:avLst/>
            <a:gdLst>
              <a:gd name="T0" fmla="*/ 479035715 w 1690"/>
              <a:gd name="T1" fmla="*/ 71134663 h 1374"/>
              <a:gd name="T2" fmla="*/ 479035715 w 1690"/>
              <a:gd name="T3" fmla="*/ 71134663 h 1374"/>
              <a:gd name="T4" fmla="*/ 529155882 w 1690"/>
              <a:gd name="T5" fmla="*/ 9567941 h 1374"/>
              <a:gd name="T6" fmla="*/ 457509327 w 1690"/>
              <a:gd name="T7" fmla="*/ 34452033 h 1374"/>
              <a:gd name="T8" fmla="*/ 376223305 w 1690"/>
              <a:gd name="T9" fmla="*/ 0 h 1374"/>
              <a:gd name="T10" fmla="*/ 263776229 w 1690"/>
              <a:gd name="T11" fmla="*/ 113560798 h 1374"/>
              <a:gd name="T12" fmla="*/ 265704136 w 1690"/>
              <a:gd name="T13" fmla="*/ 136530387 h 1374"/>
              <a:gd name="T14" fmla="*/ 36625023 w 1690"/>
              <a:gd name="T15" fmla="*/ 21055088 h 1374"/>
              <a:gd name="T16" fmla="*/ 23134542 w 1690"/>
              <a:gd name="T17" fmla="*/ 76878168 h 1374"/>
              <a:gd name="T18" fmla="*/ 71646555 w 1690"/>
              <a:gd name="T19" fmla="*/ 169067918 h 1374"/>
              <a:gd name="T20" fmla="*/ 21206704 w 1690"/>
              <a:gd name="T21" fmla="*/ 155666270 h 1374"/>
              <a:gd name="T22" fmla="*/ 21206704 w 1690"/>
              <a:gd name="T23" fmla="*/ 157580772 h 1374"/>
              <a:gd name="T24" fmla="*/ 110523900 w 1690"/>
              <a:gd name="T25" fmla="*/ 265402632 h 1374"/>
              <a:gd name="T26" fmla="*/ 81285953 w 1690"/>
              <a:gd name="T27" fmla="*/ 269227068 h 1374"/>
              <a:gd name="T28" fmla="*/ 60079318 w 1690"/>
              <a:gd name="T29" fmla="*/ 267317133 h 1374"/>
              <a:gd name="T30" fmla="*/ 164819566 w 1690"/>
              <a:gd name="T31" fmla="*/ 344190734 h 1374"/>
              <a:gd name="T32" fmla="*/ 25062449 w 1690"/>
              <a:gd name="T33" fmla="*/ 392360374 h 1374"/>
              <a:gd name="T34" fmla="*/ 0 w 1690"/>
              <a:gd name="T35" fmla="*/ 390445872 h 1374"/>
              <a:gd name="T36" fmla="*/ 168675380 w 1690"/>
              <a:gd name="T37" fmla="*/ 438294918 h 1374"/>
              <a:gd name="T38" fmla="*/ 488675113 w 1690"/>
              <a:gd name="T39" fmla="*/ 125043241 h 1374"/>
              <a:gd name="T40" fmla="*/ 488675113 w 1690"/>
              <a:gd name="T41" fmla="*/ 109731726 h 1374"/>
              <a:gd name="T42" fmla="*/ 542970778 w 1690"/>
              <a:gd name="T43" fmla="*/ 51994076 h 1374"/>
              <a:gd name="T44" fmla="*/ 479035715 w 1690"/>
              <a:gd name="T45" fmla="*/ 71134663 h 13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lIns="121907" tIns="60952" rIns="121907" bIns="60952"/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785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751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818" y="6290734"/>
            <a:ext cx="332316" cy="332317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9534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3451" y="6254751"/>
            <a:ext cx="402167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5834" y="6254751"/>
            <a:ext cx="404284" cy="402167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6067" y="6258985"/>
            <a:ext cx="404284" cy="402167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767" y="6250518"/>
            <a:ext cx="402167" cy="402167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</p:sldLayoutIdLst>
  <p:txStyles>
    <p:titleStyle>
      <a:lvl1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2pPr>
      <a:lvl3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3pPr>
      <a:lvl4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4pPr>
      <a:lvl5pPr algn="ctr" defTabSz="1217054" rtl="0" eaLnBrk="0" fontAlgn="base" hangingPunct="0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5pPr>
      <a:lvl6pPr marL="609585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6pPr>
      <a:lvl7pPr marL="1219170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7pPr>
      <a:lvl8pPr marL="1828754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8pPr>
      <a:lvl9pPr marL="2438339" algn="ctr" defTabSz="1217054" rtl="0" fontAlgn="base">
        <a:lnSpc>
          <a:spcPct val="86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Open Sans Light"/>
        </a:defRPr>
      </a:lvl9pPr>
    </p:titleStyle>
    <p:bodyStyle>
      <a:lvl1pPr marL="226478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7189" indent="-228594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5783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26478" algn="l" defTabSz="1217054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236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734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232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728" indent="-304750" algn="l" defTabSz="121899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8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9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92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90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86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85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83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81" algn="l" defTabSz="121899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7E869-8F09-4F15-B988-331009A0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2E2543-73C3-498B-BA4D-3C6B2DFA4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D42BF-B14B-4ABE-A3DD-4CB402CD9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5B3E81-EF43-4719-8E65-0EAA8299765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19.02.2021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2EEF6-FF7A-459E-BBF1-ECE6366E1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8262A2-8773-4F71-831F-A7584C096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855209-EBB7-4917-A90F-BD2C0364965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81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0D801FA-1765-4F0A-AB03-486999007B72}"/>
              </a:ext>
            </a:extLst>
          </p:cNvPr>
          <p:cNvSpPr/>
          <p:nvPr/>
        </p:nvSpPr>
        <p:spPr>
          <a:xfrm>
            <a:off x="1" y="0"/>
            <a:ext cx="12192000" cy="183873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180483" y="1675975"/>
            <a:ext cx="6134716" cy="307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ru-RU" altLang="ru-RU" sz="6600" b="1" dirty="0">
              <a:solidFill>
                <a:srgbClr val="1E0AB6"/>
              </a:solidFill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6600" b="1" dirty="0" err="1">
                <a:solidFill>
                  <a:srgbClr val="1E0AB6"/>
                </a:solidFill>
              </a:rPr>
              <a:t>Mavzu</a:t>
            </a:r>
            <a:r>
              <a:rPr lang="en-US" altLang="ru-RU" sz="6600" b="1" dirty="0">
                <a:solidFill>
                  <a:srgbClr val="1E0AB6"/>
                </a:solidFill>
              </a:rPr>
              <a:t>: </a:t>
            </a:r>
            <a:r>
              <a:rPr lang="en-US" altLang="ru-RU" sz="6600" b="1" dirty="0" err="1">
                <a:solidFill>
                  <a:srgbClr val="1E0AB6"/>
                </a:solidFill>
              </a:rPr>
              <a:t>Koreya</a:t>
            </a:r>
            <a:r>
              <a:rPr lang="en-US" altLang="ru-RU" sz="6600" b="1" dirty="0">
                <a:solidFill>
                  <a:srgbClr val="1E0AB6"/>
                </a:solidFill>
              </a:rPr>
              <a:t> </a:t>
            </a:r>
            <a:r>
              <a:rPr lang="en-US" altLang="ru-RU" sz="6600" b="1" dirty="0" err="1">
                <a:solidFill>
                  <a:srgbClr val="1E0AB6"/>
                </a:solidFill>
              </a:rPr>
              <a:t>Respublikasi</a:t>
            </a:r>
            <a:endParaRPr lang="ru-RU" altLang="ru-RU" sz="6600" b="1" dirty="0">
              <a:solidFill>
                <a:srgbClr val="1E0AB6"/>
              </a:solidFill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3850" y="2288310"/>
            <a:ext cx="707128" cy="197829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1E0AB6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1E0AB6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282229" y="360938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 defTabSz="1218908">
              <a:defRPr/>
            </a:pPr>
            <a:endParaRPr sz="2396" dirty="0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282229" y="351276"/>
            <a:ext cx="2071571" cy="1276351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 defTabSz="1218908">
              <a:defRPr/>
            </a:pPr>
            <a:endParaRPr sz="2396">
              <a:solidFill>
                <a:srgbClr val="57565A"/>
              </a:solidFill>
              <a:latin typeface="Open Sans Light"/>
              <a:cs typeface="Arial" panose="020B0604020202020204" pitchFamily="34" charset="0"/>
            </a:endParaRPr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376284" y="533400"/>
            <a:ext cx="1215516" cy="864876"/>
          </a:xfrm>
          <a:prstGeom prst="rect">
            <a:avLst/>
          </a:prstGeom>
        </p:spPr>
        <p:txBody>
          <a:bodyPr wrap="square" lIns="0" tIns="33552" rIns="0" bIns="0">
            <a:spAutoFit/>
          </a:bodyPr>
          <a:lstStyle/>
          <a:p>
            <a:pPr defTabSz="1218908">
              <a:spcBef>
                <a:spcPts val="265"/>
              </a:spcBef>
              <a:defRPr/>
            </a:pPr>
            <a:r>
              <a:rPr lang="en-US" sz="5400" b="1" spc="21" dirty="0">
                <a:solidFill>
                  <a:srgbClr val="FEFEFE"/>
                </a:solidFill>
                <a:latin typeface="Arial"/>
                <a:cs typeface="Arial"/>
              </a:rPr>
              <a:t> 9</a:t>
            </a:r>
            <a:r>
              <a:rPr lang="en-US" sz="4756" b="1" spc="21" dirty="0">
                <a:solidFill>
                  <a:srgbClr val="FEFEFE"/>
                </a:solidFill>
                <a:latin typeface="Arial"/>
                <a:cs typeface="Arial"/>
              </a:rPr>
              <a:t>- </a:t>
            </a:r>
            <a:endParaRPr sz="4756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142053" y="735652"/>
            <a:ext cx="983147" cy="579746"/>
          </a:xfrm>
          <a:prstGeom prst="rect">
            <a:avLst/>
          </a:prstGeom>
        </p:spPr>
        <p:txBody>
          <a:bodyPr wrap="square" lIns="0" tIns="25499" rIns="0" bIns="0">
            <a:spAutoFit/>
          </a:bodyPr>
          <a:lstStyle/>
          <a:p>
            <a:pPr algn="ctr" defTabSz="1218908">
              <a:spcBef>
                <a:spcPts val="201"/>
              </a:spcBef>
              <a:defRPr/>
            </a:pPr>
            <a:r>
              <a:rPr lang="en-US" sz="3600" b="1" spc="-1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36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225" name="object 2"/>
          <p:cNvSpPr txBox="1">
            <a:spLocks/>
          </p:cNvSpPr>
          <p:nvPr/>
        </p:nvSpPr>
        <p:spPr bwMode="auto">
          <a:xfrm>
            <a:off x="1849967" y="410634"/>
            <a:ext cx="7131051" cy="113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0911" rIns="0" bIns="0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1225"/>
            <a:r>
              <a:rPr lang="en-US" altLang="ru-RU" sz="7200" b="1" dirty="0">
                <a:solidFill>
                  <a:srgbClr val="FFFFFF"/>
                </a:solidFill>
              </a:rPr>
              <a:t>GEOGRAFIYA</a:t>
            </a:r>
            <a:endParaRPr lang="ru-RU" altLang="ru-RU" sz="2400" dirty="0">
              <a:solidFill>
                <a:srgbClr val="FFFFFF"/>
              </a:solidFill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7C7E4273-A19E-497A-9D8A-A9B8181CAFDB}"/>
              </a:ext>
            </a:extLst>
          </p:cNvPr>
          <p:cNvSpPr/>
          <p:nvPr/>
        </p:nvSpPr>
        <p:spPr>
          <a:xfrm>
            <a:off x="323851" y="4419599"/>
            <a:ext cx="707128" cy="16752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 defTabSz="1218848">
              <a:defRPr/>
            </a:pPr>
            <a:endParaRPr sz="2400" dirty="0">
              <a:solidFill>
                <a:srgbClr val="57565A"/>
              </a:solidFill>
              <a:latin typeface="Open Sans Light"/>
            </a:endParaRPr>
          </a:p>
        </p:txBody>
      </p:sp>
      <p:pic>
        <p:nvPicPr>
          <p:cNvPr id="14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8080" y="6804"/>
            <a:ext cx="1745796" cy="1745796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66FB5-8392-4BD0-B1A2-413E96C7D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785383"/>
            <a:ext cx="4748329" cy="285341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C5FAE3-DFF8-4D1E-905E-1F132B805D87}"/>
              </a:ext>
            </a:extLst>
          </p:cNvPr>
          <p:cNvSpPr/>
          <p:nvPr/>
        </p:nvSpPr>
        <p:spPr>
          <a:xfrm>
            <a:off x="1849967" y="5493259"/>
            <a:ext cx="4801724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algn="ctr" defTabSz="685800"/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Yunusobod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tumani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302-maktab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geografiya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fani</a:t>
            </a:r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o‘qituvchisi</a:t>
            </a:r>
            <a:endParaRPr lang="en-US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8100" algn="ctr" defTabSz="685800"/>
            <a:r>
              <a:rPr lang="en-US" alt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Tursunpo‘latov</a:t>
            </a:r>
            <a:r>
              <a:rPr lang="en-US" altLang="ru-RU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Farhodjon</a:t>
            </a:r>
            <a:endParaRPr lang="uz-Cyrl-UZ" altLang="ru-RU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460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228600" y="1047573"/>
            <a:ext cx="6324599" cy="56323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zichligining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ko‘rsatkichi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km.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maydonga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500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kishidan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dengizbo‘yi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darajada</a:t>
            </a:r>
            <a:r>
              <a:rPr lang="en-US" sz="3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i="1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joylashuvi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E6A913-306B-4D67-9DEA-928E7241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173" y="932616"/>
            <a:ext cx="4602227" cy="59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E105018-4C57-4861-B5F1-62680D51367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Iqtisodiyoti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: скругленные противолежащие углы 11">
            <a:extLst>
              <a:ext uri="{FF2B5EF4-FFF2-40B4-BE49-F238E27FC236}">
                <a16:creationId xmlns:a16="http://schemas.microsoft.com/office/drawing/2014/main" id="{0862D93C-9C4C-48B9-A8D6-4C67BE072A92}"/>
              </a:ext>
            </a:extLst>
          </p:cNvPr>
          <p:cNvSpPr/>
          <p:nvPr/>
        </p:nvSpPr>
        <p:spPr>
          <a:xfrm>
            <a:off x="200026" y="1066800"/>
            <a:ext cx="11791948" cy="2596684"/>
          </a:xfrm>
          <a:prstGeom prst="round2Diag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1980-yillardan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boshlab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ijtimoiy-iqtisodiy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yutuqlarga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erishdi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ayniqsa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sohasida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tashlanadi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 (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sanoatlashgan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guruhiga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kiritiladi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YIM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beshtaligiga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94EEF0-CAC6-4995-8345-F2623B25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" y="3695204"/>
            <a:ext cx="4829174" cy="32163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96E969-C3BD-4DA5-AE8C-42257049A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508" y="3748549"/>
            <a:ext cx="4496717" cy="31745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CDE201-D9CA-408E-8D36-F73B5F9EED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93" t="13462" r="10361" b="4445"/>
          <a:stretch/>
        </p:blipFill>
        <p:spPr>
          <a:xfrm>
            <a:off x="9613841" y="3731546"/>
            <a:ext cx="2286000" cy="307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2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68813" y="877431"/>
            <a:ext cx="11794587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avtomobilsozlik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kemasozlik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elektrotexnika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elektronika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atom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metallurgiya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neft-kimyo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yengil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kemalarni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o‘rinda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  <a:endParaRPr lang="ru-RU" sz="30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343D51-0337-44C4-9F2F-600C9A2506B3}"/>
              </a:ext>
            </a:extLst>
          </p:cNvPr>
          <p:cNvSpPr/>
          <p:nvPr/>
        </p:nvSpPr>
        <p:spPr>
          <a:xfrm>
            <a:off x="2133600" y="3671668"/>
            <a:ext cx="762000" cy="23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92BEAD-54B5-462B-8B6A-8A39FF89F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13" y="3073393"/>
            <a:ext cx="3962400" cy="2635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6DAAD0-E283-4784-8351-A3DAAE346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575" y="4005237"/>
            <a:ext cx="3449600" cy="23955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FF1857-61E7-4DA3-BD1B-A00F68388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0" y="3508179"/>
            <a:ext cx="4152900" cy="319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152400" y="4267200"/>
            <a:ext cx="11887200" cy="2400657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Po‘lat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cho‘yan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rux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qo‘rg‘oshinni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eritish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avtomobillar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ehtiyot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qismlari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polimer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mahsulotlarini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beshtaligiga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“Samsung-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Electroniks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Posko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dunyoga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mashhur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transmilliy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korporatsiyalarning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mavjudligi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DF81D78-8BCC-4D13-A6C8-7365C77EB6DA}"/>
              </a:ext>
            </a:extLst>
          </p:cNvPr>
          <p:cNvSpPr/>
          <p:nvPr/>
        </p:nvSpPr>
        <p:spPr>
          <a:xfrm>
            <a:off x="9372600" y="2286000"/>
            <a:ext cx="121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53652A-721A-4119-8648-EDC8795F6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85" y="914400"/>
            <a:ext cx="5545015" cy="31798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BCE5D0-916F-4A37-8C0F-DCF1279F4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015" y="914400"/>
            <a:ext cx="6096000" cy="317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1037272"/>
            <a:ext cx="12039599" cy="14773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sholichilik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sabzavotchilik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mevachilik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uzumchilik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tarmoqlaridan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sut-go‘sht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chorvachiligi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qoramolchilik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cho‘chqachilik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Qishloq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CDA5F5-C424-4E99-8831-229C09886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82" y="2713672"/>
            <a:ext cx="5919216" cy="39356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FA267E-FBF3-4E9A-9011-1DFDEBB09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713315"/>
            <a:ext cx="5766818" cy="39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3F52AEC-600B-4574-BD94-3740F2879BDD}"/>
              </a:ext>
            </a:extLst>
          </p:cNvPr>
          <p:cNvSpPr/>
          <p:nvPr/>
        </p:nvSpPr>
        <p:spPr>
          <a:xfrm>
            <a:off x="152400" y="4724400"/>
            <a:ext cx="1143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914400"/>
            <a:ext cx="12039599" cy="2677656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eksport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jahonning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yetakchi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ta 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2018-yil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ma’lumotlariga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aylanmasi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savdo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hamkorlari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orasida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Rossiya,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Qozog‘iston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Turkiyadan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5-o‘rinni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import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hajmi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Rossiyadan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3-o‘rinda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Republikasi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O‘zbekiston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iqtisodiy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aloqalari</a:t>
            </a:r>
            <a:endParaRPr lang="ru-RU" alt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2345D-5B7E-4D16-B543-390A68AB3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88" y="3688184"/>
            <a:ext cx="4611386" cy="30734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22EC8A-E1DC-4438-96FE-B9376826E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2543" y="3688184"/>
            <a:ext cx="4611386" cy="30734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66CC2F-0399-4AC5-9F05-AF332FF4E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70" t="6666" r="6972" b="10428"/>
          <a:stretch/>
        </p:blipFill>
        <p:spPr>
          <a:xfrm>
            <a:off x="9554753" y="3812317"/>
            <a:ext cx="2501259" cy="28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0" y="1"/>
            <a:ext cx="12192000" cy="836084"/>
          </a:xfrm>
          <a:prstGeom prst="rect">
            <a:avLst/>
          </a:prstGeom>
          <a:solidFill>
            <a:srgbClr val="1E0AB6"/>
          </a:solidFill>
          <a:ln w="12700" cap="flat" cmpd="sng" algn="ctr">
            <a:solidFill>
              <a:srgbClr val="1E0AB6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 txBox="1">
            <a:spLocks/>
          </p:cNvSpPr>
          <p:nvPr/>
        </p:nvSpPr>
        <p:spPr bwMode="auto">
          <a:xfrm>
            <a:off x="228600" y="990599"/>
            <a:ext cx="11734799" cy="609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7030A0"/>
            </a:solidFill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Darslikdagi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“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altLang="ru-RU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mavzusini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o‘qing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228598" y="1754714"/>
            <a:ext cx="11734799" cy="10646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rgbClr val="7030A0"/>
            </a:solidFill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yuzasidan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berilgan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savollarga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javob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Koreya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Respublikasi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haqida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 ta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qiziqarli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ma’lumot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yozing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738721-A97E-4385-85DB-85242FCA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8" y="2979776"/>
            <a:ext cx="5715002" cy="36826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9107D3-9824-4371-AEA9-D1DAAD0B7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2973913"/>
            <a:ext cx="5867396" cy="368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26949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14299" y="838200"/>
            <a:ext cx="11963401" cy="2666999"/>
          </a:xfrm>
          <a:prstGeom prst="rect">
            <a:avLst/>
          </a:prstGeom>
          <a:ln>
            <a:solidFill>
              <a:srgbClr val="1E0AB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Osiyoda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yarimorolining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Qirg‘oqlari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sharqdan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Yapon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nomlanadi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bo‘g‘izi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Xitoy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yuviladi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Demokratik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(KXDR) </a:t>
            </a:r>
          </a:p>
          <a:p>
            <a:pPr algn="ctr"/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chegaradosh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Respublikasiga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3 000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taga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orollar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tegishli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ulardan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yirigi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Chedjudo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19CDBCE-EFDF-463A-A2D8-6E05D4750DC3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alt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r>
              <a:rPr lang="en-US" altLang="ru-RU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839559-9394-4AFF-8480-07695BCB9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12865"/>
          <a:stretch/>
        </p:blipFill>
        <p:spPr>
          <a:xfrm>
            <a:off x="4207412" y="3595158"/>
            <a:ext cx="2365717" cy="31936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4705FD-5CDF-4C94-8C60-68921CDB9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14" y="3858497"/>
            <a:ext cx="4053255" cy="266699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32FCA68-C079-4149-9A13-A25142B4494E}"/>
              </a:ext>
            </a:extLst>
          </p:cNvPr>
          <p:cNvSpPr/>
          <p:nvPr/>
        </p:nvSpPr>
        <p:spPr>
          <a:xfrm>
            <a:off x="6666327" y="5383910"/>
            <a:ext cx="54881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99,4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(2018) – 51,8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ru-RU" sz="2800" b="1" dirty="0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err="1">
                <a:solidFill>
                  <a:srgbClr val="1E0A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Seul</a:t>
            </a:r>
            <a:endParaRPr lang="ru-RU" sz="2800" b="1" dirty="0">
              <a:solidFill>
                <a:srgbClr val="1E0AB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09690C-05A3-47B5-A2EF-307328D138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375" t="10000" r="14375" b="10000"/>
          <a:stretch/>
        </p:blipFill>
        <p:spPr>
          <a:xfrm>
            <a:off x="7467600" y="3585415"/>
            <a:ext cx="3657600" cy="182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4301044-EF37-4758-BF80-B03467EDAC1A}"/>
              </a:ext>
            </a:extLst>
          </p:cNvPr>
          <p:cNvSpPr/>
          <p:nvPr/>
        </p:nvSpPr>
        <p:spPr>
          <a:xfrm>
            <a:off x="1066800" y="1036983"/>
            <a:ext cx="304800" cy="7918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6E54E2-C83A-4C4A-9D87-59E1090EE2A2}"/>
              </a:ext>
            </a:extLst>
          </p:cNvPr>
          <p:cNvSpPr/>
          <p:nvPr/>
        </p:nvSpPr>
        <p:spPr>
          <a:xfrm>
            <a:off x="6388178" y="2195731"/>
            <a:ext cx="182184" cy="7920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E736829-6591-4ADF-95A4-8780FF94AC0F}"/>
              </a:ext>
            </a:extLst>
          </p:cNvPr>
          <p:cNvSpPr/>
          <p:nvPr/>
        </p:nvSpPr>
        <p:spPr>
          <a:xfrm>
            <a:off x="0" y="-1"/>
            <a:ext cx="12192000" cy="899887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32E863-1020-4B08-A91F-B15040B1945A}"/>
              </a:ext>
            </a:extLst>
          </p:cNvPr>
          <p:cNvSpPr/>
          <p:nvPr/>
        </p:nvSpPr>
        <p:spPr>
          <a:xfrm>
            <a:off x="6095999" y="1371600"/>
            <a:ext cx="5886081" cy="5016758"/>
          </a:xfrm>
          <a:prstGeom prst="rect">
            <a:avLst/>
          </a:prstGeom>
          <a:solidFill>
            <a:schemeClr val="bg1"/>
          </a:solidFill>
          <a:ln w="57150">
            <a:solidFill>
              <a:srgbClr val="1E0AB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Boshqaruv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prezidentlik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Ma’muriy-hududiy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ta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provinsiya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provinsiyaga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tenglashtirilgan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ta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alohida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maqomga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ta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unitar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Poytaxti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Seul</a:t>
            </a:r>
            <a:r>
              <a:rPr lang="en-US" sz="32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mamlakatning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shimoli-g‘arbida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6C6DB3-4E5F-4E3C-B897-8806B0DA83C3}"/>
              </a:ext>
            </a:extLst>
          </p:cNvPr>
          <p:cNvSpPr/>
          <p:nvPr/>
        </p:nvSpPr>
        <p:spPr>
          <a:xfrm>
            <a:off x="814699" y="6096000"/>
            <a:ext cx="861701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B0C963-9043-44BE-93C7-706DCA1E2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1036982"/>
            <a:ext cx="5740715" cy="56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0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05D19C-68D3-4C3B-B318-B4C330344D1A}"/>
              </a:ext>
            </a:extLst>
          </p:cNvPr>
          <p:cNvSpPr/>
          <p:nvPr/>
        </p:nvSpPr>
        <p:spPr>
          <a:xfrm>
            <a:off x="2101850" y="5943600"/>
            <a:ext cx="208915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65FEC5-48C8-4A58-971E-CD93FBC8CDCC}"/>
              </a:ext>
            </a:extLst>
          </p:cNvPr>
          <p:cNvSpPr/>
          <p:nvPr/>
        </p:nvSpPr>
        <p:spPr>
          <a:xfrm>
            <a:off x="3581401" y="5355828"/>
            <a:ext cx="968374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B961CF2-521A-4DF5-94D4-14905FD4414C}"/>
              </a:ext>
            </a:extLst>
          </p:cNvPr>
          <p:cNvSpPr/>
          <p:nvPr/>
        </p:nvSpPr>
        <p:spPr>
          <a:xfrm>
            <a:off x="0" y="6324600"/>
            <a:ext cx="1066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3D42FB-F619-4C50-AC31-45D346F40C56}"/>
              </a:ext>
            </a:extLst>
          </p:cNvPr>
          <p:cNvSpPr/>
          <p:nvPr/>
        </p:nvSpPr>
        <p:spPr>
          <a:xfrm>
            <a:off x="2819400" y="990600"/>
            <a:ext cx="1219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81A9E5F-75A1-46B9-8CCB-7AA8FA351EF9}"/>
              </a:ext>
            </a:extLst>
          </p:cNvPr>
          <p:cNvSpPr/>
          <p:nvPr/>
        </p:nvSpPr>
        <p:spPr>
          <a:xfrm>
            <a:off x="147157" y="1246525"/>
            <a:ext cx="5715000" cy="5196843"/>
          </a:xfrm>
          <a:prstGeom prst="rect">
            <a:avLst/>
          </a:prstGeom>
          <a:solidFill>
            <a:schemeClr val="bg1"/>
          </a:solidFill>
          <a:ln w="38100">
            <a:solidFill>
              <a:srgbClr val="1E0AB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parchalangan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balandlikdagi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tog‘liligi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dehqonchilikka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yaroqli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koreyaliklarni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foydalanishga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undaydi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C4E893-7DE3-4153-8048-8F9BF71CC73A}"/>
              </a:ext>
            </a:extLst>
          </p:cNvPr>
          <p:cNvSpPr/>
          <p:nvPr/>
        </p:nvSpPr>
        <p:spPr>
          <a:xfrm>
            <a:off x="6477000" y="1070886"/>
            <a:ext cx="914400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A2B4D47-5F4C-4418-B95A-8F3956A8FC4B}"/>
              </a:ext>
            </a:extLst>
          </p:cNvPr>
          <p:cNvSpPr/>
          <p:nvPr/>
        </p:nvSpPr>
        <p:spPr>
          <a:xfrm>
            <a:off x="10515600" y="990600"/>
            <a:ext cx="1524000" cy="10515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85BF1EF-A2E5-4FCA-9F52-1E7751493428}"/>
              </a:ext>
            </a:extLst>
          </p:cNvPr>
          <p:cNvSpPr/>
          <p:nvPr/>
        </p:nvSpPr>
        <p:spPr>
          <a:xfrm>
            <a:off x="9677400" y="899885"/>
            <a:ext cx="1066800" cy="608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2A175AF-C710-47B1-83B0-ED4721A25C24}"/>
              </a:ext>
            </a:extLst>
          </p:cNvPr>
          <p:cNvSpPr/>
          <p:nvPr/>
        </p:nvSpPr>
        <p:spPr>
          <a:xfrm>
            <a:off x="0" y="-1"/>
            <a:ext cx="12192000" cy="1051564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sharoiti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8B5796-6D61-4B9B-9C5E-FCDCE4A44B47}"/>
              </a:ext>
            </a:extLst>
          </p:cNvPr>
          <p:cNvSpPr/>
          <p:nvPr/>
        </p:nvSpPr>
        <p:spPr>
          <a:xfrm>
            <a:off x="11201400" y="3276600"/>
            <a:ext cx="654733" cy="48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3433F6-760A-4F27-BEF6-19CB44D45861}"/>
              </a:ext>
            </a:extLst>
          </p:cNvPr>
          <p:cNvSpPr/>
          <p:nvPr/>
        </p:nvSpPr>
        <p:spPr>
          <a:xfrm>
            <a:off x="11201400" y="1905000"/>
            <a:ext cx="457200" cy="594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2A079F-C190-462F-B67B-85FE02177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9326" y="1309526"/>
            <a:ext cx="6015517" cy="507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boyliklari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5789735" y="1553893"/>
            <a:ext cx="6172200" cy="452431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qazilmalardan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mamlakatda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volfram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temir,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rux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qo‘rg‘oshin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zaxiralari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bo‘lganligi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xomashyolarga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ehtiyojini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ko‘proq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import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hisobiga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qondiradi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E0C2D2-FA77-4095-AFE3-01F374847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956" y="938042"/>
            <a:ext cx="5344844" cy="576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2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89DE639-DF5C-4CDC-84C0-65FF6046BE02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61F0ECD-E404-4481-BDA5-81207C2552AA}"/>
              </a:ext>
            </a:extLst>
          </p:cNvPr>
          <p:cNvSpPr/>
          <p:nvPr/>
        </p:nvSpPr>
        <p:spPr>
          <a:xfrm>
            <a:off x="76200" y="5008098"/>
            <a:ext cx="1524000" cy="876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F81629-3E6B-42FB-90D9-AFB8081BB3EC}"/>
              </a:ext>
            </a:extLst>
          </p:cNvPr>
          <p:cNvSpPr/>
          <p:nvPr/>
        </p:nvSpPr>
        <p:spPr>
          <a:xfrm>
            <a:off x="168813" y="877431"/>
            <a:ext cx="11794587" cy="2246769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uzoq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sersuv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imkoniyatlarga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boy.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Naktongan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Hududining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aralash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ignabargli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bargli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o‘rmonlar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i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9BB645-B197-4B5E-B964-18CDF1EB8BCA}"/>
              </a:ext>
            </a:extLst>
          </p:cNvPr>
          <p:cNvSpPr/>
          <p:nvPr/>
        </p:nvSpPr>
        <p:spPr>
          <a:xfrm>
            <a:off x="10210801" y="5562601"/>
            <a:ext cx="1676400" cy="1143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D352B72-670B-4CEF-8A12-377F1415726A}"/>
              </a:ext>
            </a:extLst>
          </p:cNvPr>
          <p:cNvSpPr/>
          <p:nvPr/>
        </p:nvSpPr>
        <p:spPr>
          <a:xfrm>
            <a:off x="626012" y="5791200"/>
            <a:ext cx="2193388" cy="710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4E50AD-979F-4222-AEA2-5EB448AF9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33" y="3175467"/>
            <a:ext cx="4615267" cy="361836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343D51-0337-44C4-9F2F-600C9A2506B3}"/>
              </a:ext>
            </a:extLst>
          </p:cNvPr>
          <p:cNvSpPr/>
          <p:nvPr/>
        </p:nvSpPr>
        <p:spPr>
          <a:xfrm>
            <a:off x="2512146" y="3662876"/>
            <a:ext cx="762000" cy="235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Соединитель: изогнутый 10">
            <a:extLst>
              <a:ext uri="{FF2B5EF4-FFF2-40B4-BE49-F238E27FC236}">
                <a16:creationId xmlns:a16="http://schemas.microsoft.com/office/drawing/2014/main" id="{C6D4681E-7FD7-4457-A777-1FACC4319BFF}"/>
              </a:ext>
            </a:extLst>
          </p:cNvPr>
          <p:cNvCxnSpPr>
            <a:cxnSpLocks/>
          </p:cNvCxnSpPr>
          <p:nvPr/>
        </p:nvCxnSpPr>
        <p:spPr>
          <a:xfrm flipV="1">
            <a:off x="858129" y="5008098"/>
            <a:ext cx="970671" cy="365760"/>
          </a:xfrm>
          <a:prstGeom prst="curved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Соединитель: изогнутый 14">
            <a:extLst>
              <a:ext uri="{FF2B5EF4-FFF2-40B4-BE49-F238E27FC236}">
                <a16:creationId xmlns:a16="http://schemas.microsoft.com/office/drawing/2014/main" id="{C4FD66F7-EB01-4D52-B047-3FA790444A93}"/>
              </a:ext>
            </a:extLst>
          </p:cNvPr>
          <p:cNvCxnSpPr>
            <a:cxnSpLocks/>
          </p:cNvCxnSpPr>
          <p:nvPr/>
        </p:nvCxnSpPr>
        <p:spPr>
          <a:xfrm flipV="1">
            <a:off x="3352800" y="4984652"/>
            <a:ext cx="970671" cy="365760"/>
          </a:xfrm>
          <a:prstGeom prst="curved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climate - South Korea">
            <a:extLst>
              <a:ext uri="{FF2B5EF4-FFF2-40B4-BE49-F238E27FC236}">
                <a16:creationId xmlns:a16="http://schemas.microsoft.com/office/drawing/2014/main" id="{20E616DB-7961-4F55-8B1C-6EFBEE85E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6" t="11905" b="10069"/>
          <a:stretch/>
        </p:blipFill>
        <p:spPr bwMode="auto">
          <a:xfrm>
            <a:off x="5562600" y="3325015"/>
            <a:ext cx="2405467" cy="353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AC5826D-3470-4E4A-8A38-1B87AEC89807}"/>
              </a:ext>
            </a:extLst>
          </p:cNvPr>
          <p:cNvSpPr/>
          <p:nvPr/>
        </p:nvSpPr>
        <p:spPr>
          <a:xfrm>
            <a:off x="5410200" y="5791200"/>
            <a:ext cx="6858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812334B-8FC9-4BF2-BD96-4852532E30FF}"/>
              </a:ext>
            </a:extLst>
          </p:cNvPr>
          <p:cNvSpPr/>
          <p:nvPr/>
        </p:nvSpPr>
        <p:spPr>
          <a:xfrm>
            <a:off x="7010400" y="6400800"/>
            <a:ext cx="685800" cy="304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Соединитель: изогнутый 18">
            <a:extLst>
              <a:ext uri="{FF2B5EF4-FFF2-40B4-BE49-F238E27FC236}">
                <a16:creationId xmlns:a16="http://schemas.microsoft.com/office/drawing/2014/main" id="{6F62374E-EE31-4F00-B4D9-CB20B71A337A}"/>
              </a:ext>
            </a:extLst>
          </p:cNvPr>
          <p:cNvCxnSpPr>
            <a:cxnSpLocks/>
          </p:cNvCxnSpPr>
          <p:nvPr/>
        </p:nvCxnSpPr>
        <p:spPr>
          <a:xfrm flipV="1">
            <a:off x="6114757" y="4825218"/>
            <a:ext cx="970671" cy="365760"/>
          </a:xfrm>
          <a:prstGeom prst="curved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EEF0DE6-5C77-4B7A-A9FE-BB3E37F25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2738" y="3288835"/>
            <a:ext cx="31432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F731D6-3195-46F0-BF59-D7927A57F1FE}"/>
              </a:ext>
            </a:extLst>
          </p:cNvPr>
          <p:cNvSpPr/>
          <p:nvPr/>
        </p:nvSpPr>
        <p:spPr>
          <a:xfrm>
            <a:off x="0" y="-1"/>
            <a:ext cx="12192000" cy="7620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333739-F5F1-4F29-9756-878FB232B4A0}"/>
              </a:ext>
            </a:extLst>
          </p:cNvPr>
          <p:cNvSpPr/>
          <p:nvPr/>
        </p:nvSpPr>
        <p:spPr>
          <a:xfrm>
            <a:off x="6096000" y="3276600"/>
            <a:ext cx="1096913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994B6A0-0ECC-4539-BA6C-BFDC4535F534}"/>
              </a:ext>
            </a:extLst>
          </p:cNvPr>
          <p:cNvSpPr/>
          <p:nvPr/>
        </p:nvSpPr>
        <p:spPr>
          <a:xfrm>
            <a:off x="152400" y="4267200"/>
            <a:ext cx="11887200" cy="2400657"/>
          </a:xfrm>
          <a:prstGeom prst="rect">
            <a:avLst/>
          </a:prstGeom>
          <a:ln w="28575">
            <a:solidFill>
              <a:srgbClr val="1E0AB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51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kishidan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ziyod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	(2018-y.). 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aksariyat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Osiyo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davlatlaridan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ko‘payishining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ajralib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0,1–0,2 %).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dinamikasiga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ijobiy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balansga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migratsiya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latin typeface="Arial" panose="020B0604020202020204" pitchFamily="34" charset="0"/>
                <a:cs typeface="Arial" panose="020B0604020202020204" pitchFamily="34" charset="0"/>
              </a:rPr>
              <a:t>ko‘rsatmoqda</a:t>
            </a:r>
            <a:r>
              <a:rPr lang="en-US" sz="30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CEFB24-307B-43E6-8F8D-F75DEB49C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44" y="820615"/>
            <a:ext cx="6693656" cy="3352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5C27D1-1489-44B7-8793-BBBF1CC92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913" y="820615"/>
            <a:ext cx="4758543" cy="32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2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17E613-F17B-43D7-AD42-BF9E96C6122D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darajasi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0F96F702-11FE-4FF4-9AC4-710EF19B7128}"/>
              </a:ext>
            </a:extLst>
          </p:cNvPr>
          <p:cNvSpPr/>
          <p:nvPr/>
        </p:nvSpPr>
        <p:spPr>
          <a:xfrm>
            <a:off x="152400" y="990600"/>
            <a:ext cx="11925300" cy="2057400"/>
          </a:xfrm>
          <a:prstGeom prst="round2Diag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urbanizatsiyalashgan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80 % dan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ziyodi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shaharlarda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istiqomat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shaharlari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qatoriga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Seuldan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Pusan, Tegu,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Inchxon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Kvanchju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Tedjon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965124-10F1-47D8-9010-805495818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191022"/>
            <a:ext cx="4876800" cy="34383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040D7A-AE74-4BDB-81B0-FCC76ECC4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200400"/>
            <a:ext cx="3733800" cy="34383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F845A7-CAA2-480D-B550-D0D5348DB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3191022"/>
            <a:ext cx="3124200" cy="344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6773" y="0"/>
            <a:ext cx="6918452" cy="863916"/>
          </a:xfrm>
        </p:spPr>
        <p:txBody>
          <a:bodyPr/>
          <a:lstStyle/>
          <a:p>
            <a:r>
              <a:rPr lang="ru-RU" dirty="0"/>
              <a:t>ПРВ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F4D159F-E433-4056-BA06-B5DAFBF70075}"/>
              </a:ext>
            </a:extLst>
          </p:cNvPr>
          <p:cNvSpPr/>
          <p:nvPr/>
        </p:nvSpPr>
        <p:spPr>
          <a:xfrm>
            <a:off x="2133600" y="6324600"/>
            <a:ext cx="914400" cy="355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A979788-D5E7-47D8-9F3F-346A60A1F809}"/>
              </a:ext>
            </a:extLst>
          </p:cNvPr>
          <p:cNvSpPr/>
          <p:nvPr/>
        </p:nvSpPr>
        <p:spPr>
          <a:xfrm>
            <a:off x="1364566" y="2337891"/>
            <a:ext cx="311834" cy="105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493E2F-EBEB-4107-843C-58B8FC484FB2}"/>
              </a:ext>
            </a:extLst>
          </p:cNvPr>
          <p:cNvSpPr/>
          <p:nvPr/>
        </p:nvSpPr>
        <p:spPr>
          <a:xfrm>
            <a:off x="76199" y="1037272"/>
            <a:ext cx="12039599" cy="14773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Respublikasi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aholisining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jihatidan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millatli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davlat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Jami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aholining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99 %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koreyaliklar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dinlar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buddizm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xristianlik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0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i="1" dirty="0">
              <a:solidFill>
                <a:srgbClr val="000000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AB46D1-5FA4-4DA5-A94B-5C469AE7A5F0}"/>
              </a:ext>
            </a:extLst>
          </p:cNvPr>
          <p:cNvSpPr/>
          <p:nvPr/>
        </p:nvSpPr>
        <p:spPr>
          <a:xfrm>
            <a:off x="0" y="-1"/>
            <a:ext cx="12192000" cy="838201"/>
          </a:xfrm>
          <a:prstGeom prst="rect">
            <a:avLst/>
          </a:prstGeom>
          <a:solidFill>
            <a:srgbClr val="1E0AB6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Etnik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CDF3AB-173B-4875-A220-79E11217A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1" y="2609777"/>
            <a:ext cx="6213385" cy="41443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65D72C-5450-4C3B-85E0-5A53434E3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18"/>
          <a:stretch/>
        </p:blipFill>
        <p:spPr>
          <a:xfrm>
            <a:off x="6400800" y="2609777"/>
            <a:ext cx="5698589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5130</TotalTime>
  <Words>803</Words>
  <Application>Microsoft Office PowerPoint</Application>
  <PresentationFormat>Широкоэкранный</PresentationFormat>
  <Paragraphs>55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Open Sans Light</vt:lpstr>
      <vt:lpstr>Verdana</vt:lpstr>
      <vt:lpstr>Office Theme</vt:lpstr>
      <vt:lpstr>1_Office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ПРВ</vt:lpstr>
      <vt:lpstr>ПРВ</vt:lpstr>
      <vt:lpstr>ПРВ</vt:lpstr>
      <vt:lpstr>Презентация PowerPoint</vt:lpstr>
      <vt:lpstr>Презентация PowerPoint</vt:lpstr>
      <vt:lpstr>ПРВ</vt:lpstr>
      <vt:lpstr>ПРВ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</dc:creator>
  <cp:lastModifiedBy>HP_notebook</cp:lastModifiedBy>
  <cp:revision>463</cp:revision>
  <dcterms:created xsi:type="dcterms:W3CDTF">2020-06-30T15:34:35Z</dcterms:created>
  <dcterms:modified xsi:type="dcterms:W3CDTF">2021-02-19T09:16:58Z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2019-08-06T00:00:00Z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2020-06-30T00:00:00Z</vt:filetime>
  </property>
</Properties>
</file>